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ba978a0a2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ba978a0a2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a978a0a2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a978a0a2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a978a0a22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a978a0a22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a978a0a2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a978a0a2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jpg"/><Relationship Id="rId10" Type="http://schemas.openxmlformats.org/officeDocument/2006/relationships/image" Target="../media/image10.jpg"/><Relationship Id="rId13" Type="http://schemas.openxmlformats.org/officeDocument/2006/relationships/image" Target="../media/image9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9" Type="http://schemas.openxmlformats.org/officeDocument/2006/relationships/image" Target="../media/image14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8.jpg"/><Relationship Id="rId8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400" y="3793325"/>
            <a:ext cx="4613100" cy="13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4325" y="182175"/>
            <a:ext cx="23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160750" y="117875"/>
            <a:ext cx="226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Fabrizio De Castelli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</a:rPr>
              <a:t>Andrea Cardia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281650" y="729850"/>
            <a:ext cx="4329876" cy="973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Crawling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0">
            <a:off x="3171825" y="69109"/>
            <a:ext cx="791275" cy="80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6150"/>
            <a:ext cx="3019425" cy="12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015613"/>
            <a:ext cx="4240999" cy="1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2675" y="3439754"/>
            <a:ext cx="4367817" cy="11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2387" y="162300"/>
            <a:ext cx="1159461" cy="1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1475" y="3439751"/>
            <a:ext cx="1939625" cy="16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7750" y="3439750"/>
            <a:ext cx="1668384" cy="11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99750" y="1703751"/>
            <a:ext cx="1533205" cy="13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62575" y="1154175"/>
            <a:ext cx="1447949" cy="8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64608" y="4255100"/>
            <a:ext cx="888400" cy="8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" y="1774166"/>
            <a:ext cx="724600" cy="38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15075" y="2747466"/>
            <a:ext cx="724600" cy="38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2066700" y="1478775"/>
            <a:ext cx="20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☼ </a:t>
            </a:r>
            <a:r>
              <a:rPr lang="it"/>
              <a:t>Results presentation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66125" y="397675"/>
            <a:ext cx="8211744" cy="695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Implemented Features</a:t>
            </a:r>
          </a:p>
        </p:txBody>
      </p:sp>
      <p:sp>
        <p:nvSpPr>
          <p:cNvPr id="81" name="Google Shape;81;p15"/>
          <p:cNvSpPr txBox="1"/>
          <p:nvPr/>
        </p:nvSpPr>
        <p:spPr>
          <a:xfrm>
            <a:off x="4492075" y="1478775"/>
            <a:ext cx="26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☼ Automatic Recommendation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75" y="1878975"/>
            <a:ext cx="4894315" cy="32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2055675" y="60925"/>
            <a:ext cx="5403626" cy="609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Web Interface</a:t>
            </a:r>
          </a:p>
        </p:txBody>
      </p:sp>
      <p:sp>
        <p:nvSpPr>
          <p:cNvPr id="88" name="Google Shape;88;p16"/>
          <p:cNvSpPr txBox="1"/>
          <p:nvPr/>
        </p:nvSpPr>
        <p:spPr>
          <a:xfrm>
            <a:off x="5307650" y="1503275"/>
            <a:ext cx="13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Design with: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657950" y="1503275"/>
            <a:ext cx="14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☼ html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657950" y="1953325"/>
            <a:ext cx="1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☼ jinja2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6657950" y="2403375"/>
            <a:ext cx="1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☼ Flask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 rot="180004">
            <a:off x="3037813" y="913977"/>
            <a:ext cx="3068373" cy="7810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Demo</a:t>
            </a: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0" y="2676175"/>
            <a:ext cx="8954501" cy="23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