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357769" y="75304"/>
            <a:ext cx="271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Beginner (KS2)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Beginner (KS2)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823417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6129027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6164622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6164622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6041929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6041929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1764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4834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6102942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  <a:p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Pick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used for beginner– size is dictated by goal/objectives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used for </a:t>
            </a:r>
            <a:r>
              <a:rPr lang="en-GB" dirty="0" smtClean="0">
                <a:solidFill>
                  <a:srgbClr val="FF0000"/>
                </a:solidFill>
              </a:rPr>
              <a:t>beginner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Orbit assumed to be LEO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7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Ticked automatically </a:t>
            </a:r>
            <a:r>
              <a:rPr lang="en-GB" sz="1000" dirty="0" smtClean="0">
                <a:solidFill>
                  <a:srgbClr val="FF0000"/>
                </a:solidFill>
              </a:rPr>
              <a:t>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Large: 1	; Small: 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1298761" y="2771896"/>
            <a:ext cx="430350" cy="260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45131" y="330199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79" y="2221397"/>
            <a:ext cx="1287982" cy="110099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8033859" y="3413954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480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Pick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27</cp:revision>
  <dcterms:created xsi:type="dcterms:W3CDTF">2015-10-06T11:18:43Z</dcterms:created>
  <dcterms:modified xsi:type="dcterms:W3CDTF">2015-10-14T21:02:23Z</dcterms:modified>
</cp:coreProperties>
</file>