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357769" y="75304"/>
            <a:ext cx="271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Beginner (KS2)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14/10/2015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Beginner (KS2</a:t>
            </a:r>
            <a:r>
              <a:rPr lang="en-GB" dirty="0" smtClean="0"/>
              <a:t>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823417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6129027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6164622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6164622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6041929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6041929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31764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7938135" y="5623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64834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6102942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6432875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  <a:p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Pick satellite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used for </a:t>
            </a:r>
            <a:r>
              <a:rPr lang="en-GB" dirty="0" smtClean="0">
                <a:solidFill>
                  <a:srgbClr val="FF0000"/>
                </a:solidFill>
              </a:rPr>
              <a:t>beginner– </a:t>
            </a:r>
            <a:r>
              <a:rPr lang="en-GB" dirty="0" smtClean="0">
                <a:solidFill>
                  <a:srgbClr val="FF0000"/>
                </a:solidFill>
              </a:rPr>
              <a:t>size is dictated by goal/objectives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Orbit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 used for </a:t>
            </a:r>
            <a:r>
              <a:rPr lang="en-GB" dirty="0" smtClean="0">
                <a:solidFill>
                  <a:srgbClr val="FF0000"/>
                </a:solidFill>
              </a:rPr>
              <a:t>beginner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7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Check boxes automatically 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Choose your instruments</a:t>
            </a:r>
            <a:endParaRPr lang="en-GB" b="1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</a:t>
            </a:r>
            <a:r>
              <a:rPr lang="en-GB" sz="1100" dirty="0" smtClean="0"/>
              <a:t>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Space available:</a:t>
            </a:r>
            <a:r>
              <a:rPr lang="en-GB" sz="1400" dirty="0" smtClean="0">
                <a:solidFill>
                  <a:schemeClr val="bg1"/>
                </a:solidFill>
              </a:rPr>
              <a:t> Large: 1	; Small: 2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1298761" y="2771896"/>
            <a:ext cx="430350" cy="2603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45131" y="330199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79" y="2221397"/>
            <a:ext cx="1287982" cy="110099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₴100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8033859" y="3413954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480</Words>
  <Application>Microsoft Office PowerPoint</Application>
  <PresentationFormat>On-screen Show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Pick satellite size</vt:lpstr>
      <vt:lpstr>4. Orbit</vt:lpstr>
      <vt:lpstr>5. Select your instruments</vt:lpstr>
      <vt:lpstr>6. Select power</vt:lpstr>
      <vt:lpstr>7. Select rocket</vt:lpstr>
      <vt:lpstr>8.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24</cp:revision>
  <dcterms:created xsi:type="dcterms:W3CDTF">2015-10-06T11:18:43Z</dcterms:created>
  <dcterms:modified xsi:type="dcterms:W3CDTF">2015-10-14T19:15:55Z</dcterms:modified>
</cp:coreProperties>
</file>