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5938221" y="75304"/>
            <a:ext cx="31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Intermediate (KS2+)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Intermediate (KS2+) </a:t>
            </a:r>
            <a:r>
              <a:rPr lang="en-GB" dirty="0" smtClean="0"/>
              <a:t>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. </a:t>
            </a:r>
            <a:r>
              <a:rPr lang="en-GB" dirty="0" smtClean="0"/>
              <a:t>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290306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05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595916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31511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31511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08818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08818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198653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31723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569831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Isosceles Triangle 108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=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size of your satellite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19800000">
            <a:off x="2606581" y="3528063"/>
            <a:ext cx="3457452" cy="808499"/>
            <a:chOff x="1470148" y="2241761"/>
            <a:chExt cx="6049611" cy="1414655"/>
          </a:xfrm>
        </p:grpSpPr>
        <p:sp>
          <p:nvSpPr>
            <p:cNvPr id="24" name="Rectangle 23"/>
            <p:cNvSpPr/>
            <p:nvPr/>
          </p:nvSpPr>
          <p:spPr>
            <a:xfrm rot="5400000">
              <a:off x="4001405" y="2466136"/>
              <a:ext cx="973078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39856" y="2603908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81395" y="2603909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6414" y="3436333"/>
              <a:ext cx="947178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 rot="19800000">
            <a:off x="1656812" y="3127772"/>
            <a:ext cx="656355" cy="684362"/>
            <a:chOff x="3928628" y="2241761"/>
            <a:chExt cx="1148445" cy="119745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58388" y="3890425"/>
            <a:ext cx="3033575" cy="1890650"/>
            <a:chOff x="5195571" y="3685019"/>
            <a:chExt cx="3033575" cy="1890650"/>
          </a:xfrm>
        </p:grpSpPr>
        <p:sp>
          <p:nvSpPr>
            <p:cNvPr id="46" name="Rectangle 45"/>
            <p:cNvSpPr/>
            <p:nvPr/>
          </p:nvSpPr>
          <p:spPr>
            <a:xfrm rot="3600000">
              <a:off x="6337627" y="4517311"/>
              <a:ext cx="930772" cy="556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Isosceles Triangle 30"/>
            <p:cNvSpPr/>
            <p:nvPr/>
          </p:nvSpPr>
          <p:spPr>
            <a:xfrm rot="3600000">
              <a:off x="6194566" y="4707103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 rot="3600000">
              <a:off x="5952198" y="4833309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Isosceles Triangle 32"/>
            <p:cNvSpPr/>
            <p:nvPr/>
          </p:nvSpPr>
          <p:spPr>
            <a:xfrm rot="14400000">
              <a:off x="6919419" y="4288609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rot="14400000">
              <a:off x="7163213" y="413248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rot="14400000">
              <a:off x="7420318" y="398404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rot="3600000">
              <a:off x="5697942" y="498010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rot="3600000">
              <a:off x="5443687" y="5126898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8" name="Rectangle 37"/>
            <p:cNvSpPr/>
            <p:nvPr/>
          </p:nvSpPr>
          <p:spPr>
            <a:xfrm rot="3600000">
              <a:off x="5188007" y="5274515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Rectangle 38"/>
            <p:cNvSpPr/>
            <p:nvPr/>
          </p:nvSpPr>
          <p:spPr>
            <a:xfrm rot="3600000">
              <a:off x="7927993" y="369258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0" name="Rectangle 39"/>
            <p:cNvSpPr/>
            <p:nvPr/>
          </p:nvSpPr>
          <p:spPr>
            <a:xfrm rot="3600000">
              <a:off x="7672313" y="3840200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Rectangle 42"/>
            <p:cNvSpPr/>
            <p:nvPr/>
          </p:nvSpPr>
          <p:spPr>
            <a:xfrm rot="19800000">
              <a:off x="6563909" y="470693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4" name="Rectangle 43"/>
            <p:cNvSpPr/>
            <p:nvPr/>
          </p:nvSpPr>
          <p:spPr>
            <a:xfrm rot="19800000">
              <a:off x="6782448" y="458076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 rot="19800000">
              <a:off x="6273393" y="4269161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6" name="Rectangle 75"/>
            <p:cNvSpPr/>
            <p:nvPr/>
          </p:nvSpPr>
          <p:spPr>
            <a:xfrm rot="19800000">
              <a:off x="6456906" y="452479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7" name="Rectangle 76"/>
            <p:cNvSpPr/>
            <p:nvPr/>
          </p:nvSpPr>
          <p:spPr>
            <a:xfrm rot="19800000">
              <a:off x="6675445" y="439861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 rot="19800000">
              <a:off x="6792859" y="508818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9" name="Rectangle 78"/>
            <p:cNvSpPr/>
            <p:nvPr/>
          </p:nvSpPr>
          <p:spPr>
            <a:xfrm rot="19800000">
              <a:off x="7011398" y="496201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 rot="19800000">
              <a:off x="6685856" y="490604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1" name="Rectangle 80"/>
            <p:cNvSpPr/>
            <p:nvPr/>
          </p:nvSpPr>
          <p:spPr>
            <a:xfrm rot="19800000">
              <a:off x="6904395" y="477986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 rot="19800000">
              <a:off x="6789807" y="5200009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3" name="Rectangle 82"/>
            <p:cNvSpPr/>
            <p:nvPr/>
          </p:nvSpPr>
          <p:spPr>
            <a:xfrm rot="14400000">
              <a:off x="6929646" y="471531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4" name="Rectangle 83"/>
            <p:cNvSpPr/>
            <p:nvPr/>
          </p:nvSpPr>
          <p:spPr>
            <a:xfrm rot="14400000">
              <a:off x="6311397" y="506302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9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in use for intermittent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5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Check boxes automatically 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Large: 1	; Small: 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</a:t>
            </a:r>
            <a:r>
              <a:rPr lang="en-GB" dirty="0" smtClean="0"/>
              <a:t>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380067" y="5056439"/>
            <a:ext cx="57404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80067" y="5060730"/>
            <a:ext cx="3420639" cy="407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22746" y="5056439"/>
            <a:ext cx="4850" cy="423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0731" y="5059336"/>
            <a:ext cx="152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 flipH="1" flipV="1">
            <a:off x="5137030" y="5507950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 flipH="1" flipV="1">
            <a:off x="5137030" y="4941332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441924" y="4558585"/>
            <a:ext cx="205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Required power</a:t>
            </a:r>
            <a:endParaRPr lang="en-GB" sz="14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623</Words>
  <Application>Microsoft Office PowerPoint</Application>
  <PresentationFormat>On-screen Show (4:3)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25</cp:revision>
  <dcterms:created xsi:type="dcterms:W3CDTF">2015-10-06T11:18:43Z</dcterms:created>
  <dcterms:modified xsi:type="dcterms:W3CDTF">2015-10-14T19:13:53Z</dcterms:modified>
</cp:coreProperties>
</file>