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Primary (KS2)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</a:t>
            </a:r>
            <a:r>
              <a:rPr lang="en-GB" dirty="0" smtClean="0"/>
              <a:t>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823417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6129027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6164622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6164622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6041929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6041929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31764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938135" y="5623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4834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6102942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432875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caring about thrust etc.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</a:t>
            </a:r>
            <a:r>
              <a:rPr lang="en-GB" dirty="0" smtClean="0"/>
              <a:t>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dirty="0" smtClean="0"/>
              <a:t>a. </a:t>
            </a:r>
            <a:r>
              <a:rPr lang="en-GB" dirty="0" smtClean="0"/>
              <a:t>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dirty="0" smtClean="0"/>
              <a:t>b</a:t>
            </a:r>
            <a:r>
              <a:rPr lang="en-GB" dirty="0" smtClean="0"/>
              <a:t>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medium</a:t>
            </a:r>
          </a:p>
          <a:p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dirty="0" smtClean="0"/>
              <a:t>c</a:t>
            </a:r>
            <a:r>
              <a:rPr lang="en-GB" dirty="0" smtClean="0"/>
              <a:t>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Pick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used for primary – size is dictated by goal/objectives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6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used for primary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17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dirty="0" smtClean="0"/>
              <a:t>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Check boxes automatically 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Choose your instruments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dirty="0" smtClean="0"/>
              <a:t>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dirty="0" smtClean="0"/>
              <a:t>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dirty="0" smtClean="0"/>
              <a:t>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-624262" y="2373747"/>
            <a:ext cx="1287982" cy="1100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</a:t>
            </a:r>
            <a:r>
              <a:rPr lang="en-GB" sz="1200" dirty="0" smtClean="0">
                <a:solidFill>
                  <a:srgbClr val="FF0000"/>
                </a:solidFill>
              </a:rPr>
              <a:t>Cost</a:t>
            </a:r>
            <a:r>
              <a:rPr lang="en-GB" sz="1200" dirty="0" smtClean="0">
                <a:solidFill>
                  <a:srgbClr val="FF0000"/>
                </a:solidFill>
              </a:rPr>
              <a:t>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Space available:</a:t>
            </a:r>
            <a:r>
              <a:rPr lang="en-GB" sz="1400" dirty="0" smtClean="0">
                <a:solidFill>
                  <a:schemeClr val="bg1"/>
                </a:solidFill>
              </a:rPr>
              <a:t> Large: 1	; Small: 2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663720" y="2924246"/>
            <a:ext cx="1065391" cy="10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3" y="3471431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 smtClean="0"/>
              <a:t>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54859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8212403" y="3471431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505</Words>
  <Application>Microsoft Office PowerPoint</Application>
  <PresentationFormat>On-screen Show (4:3)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Pick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22</cp:revision>
  <dcterms:created xsi:type="dcterms:W3CDTF">2015-10-06T11:18:43Z</dcterms:created>
  <dcterms:modified xsi:type="dcterms:W3CDTF">2015-10-14T10:45:38Z</dcterms:modified>
</cp:coreProperties>
</file>