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0" r:id="rId2"/>
    <p:sldId id="356" r:id="rId3"/>
    <p:sldId id="380" r:id="rId4"/>
    <p:sldId id="383" r:id="rId5"/>
    <p:sldId id="384" r:id="rId6"/>
    <p:sldId id="381" r:id="rId7"/>
    <p:sldId id="391" r:id="rId8"/>
    <p:sldId id="394" r:id="rId9"/>
    <p:sldId id="392" r:id="rId10"/>
    <p:sldId id="393" r:id="rId11"/>
    <p:sldId id="382" r:id="rId12"/>
    <p:sldId id="395" r:id="rId13"/>
    <p:sldId id="385" r:id="rId14"/>
    <p:sldId id="390" r:id="rId15"/>
    <p:sldId id="386" r:id="rId16"/>
    <p:sldId id="387" r:id="rId17"/>
    <p:sldId id="396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340" autoAdjust="0"/>
  </p:normalViewPr>
  <p:slideViewPr>
    <p:cSldViewPr>
      <p:cViewPr varScale="1">
        <p:scale>
          <a:sx n="87" d="100"/>
          <a:sy n="87" d="100"/>
        </p:scale>
        <p:origin x="7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6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ADB58-F67A-4D98-A8F2-D8B04357A80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CE618C-DC4F-4864-8958-B5076322F233}">
      <dgm:prSet phldrT="[文本]"/>
      <dgm:spPr/>
      <dgm:t>
        <a:bodyPr/>
        <a:lstStyle/>
        <a:p>
          <a:r>
            <a:rPr lang="zh-CN" altLang="en-US" dirty="0"/>
            <a:t>维度</a:t>
          </a:r>
        </a:p>
      </dgm:t>
    </dgm:pt>
    <dgm:pt modelId="{EAF2AD6C-E28C-4422-9F47-6CCA98BDB9A5}" type="parTrans" cxnId="{F081D124-8B3B-44DB-B0B7-D2B935D7EDCF}">
      <dgm:prSet/>
      <dgm:spPr/>
      <dgm:t>
        <a:bodyPr/>
        <a:lstStyle/>
        <a:p>
          <a:endParaRPr lang="zh-CN" altLang="en-US"/>
        </a:p>
      </dgm:t>
    </dgm:pt>
    <dgm:pt modelId="{84F8910F-244B-4C1F-B966-8D1DB1B16C31}" type="sibTrans" cxnId="{F081D124-8B3B-44DB-B0B7-D2B935D7EDCF}">
      <dgm:prSet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机构</a:t>
          </a:r>
        </a:p>
      </dgm:t>
    </dgm:pt>
    <dgm:pt modelId="{9FB370A0-AE16-4BEA-B709-C971735982BE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组织</a:t>
          </a:r>
        </a:p>
      </dgm:t>
    </dgm:pt>
    <dgm:pt modelId="{8547C867-41B8-47EF-BF21-C476AAB8D6D5}" type="parTrans" cxnId="{0C7D631C-E652-4200-A803-2F0DB9F29406}">
      <dgm:prSet/>
      <dgm:spPr/>
      <dgm:t>
        <a:bodyPr/>
        <a:lstStyle/>
        <a:p>
          <a:endParaRPr lang="zh-CN" altLang="en-US"/>
        </a:p>
      </dgm:t>
    </dgm:pt>
    <dgm:pt modelId="{9050605B-E831-4916-8B84-0FADF8A536D9}" type="sibTrans" cxnId="{0C7D631C-E652-4200-A803-2F0DB9F29406}">
      <dgm:prSet/>
      <dgm:spPr>
        <a:solidFill>
          <a:srgbClr val="7030A0"/>
        </a:solidFill>
      </dgm:spPr>
      <dgm:t>
        <a:bodyPr/>
        <a:lstStyle/>
        <a:p>
          <a:r>
            <a:rPr lang="zh-CN" altLang="en-US" dirty="0"/>
            <a:t>用户</a:t>
          </a:r>
        </a:p>
      </dgm:t>
    </dgm:pt>
    <dgm:pt modelId="{DDA610F5-08B3-4B0E-80C9-5BF0CAE05767}">
      <dgm:prSet phldrT="[文本]"/>
      <dgm:spPr/>
      <dgm:t>
        <a:bodyPr/>
        <a:lstStyle/>
        <a:p>
          <a:r>
            <a:rPr lang="zh-CN" altLang="en-US" dirty="0"/>
            <a:t>组织架构平台</a:t>
          </a:r>
        </a:p>
      </dgm:t>
    </dgm:pt>
    <dgm:pt modelId="{8B520A8D-4377-4D1D-9B57-BCC6D40B19BE}" type="parTrans" cxnId="{961E8F46-3235-48F3-9CCF-CC1C581B5704}">
      <dgm:prSet/>
      <dgm:spPr/>
      <dgm:t>
        <a:bodyPr/>
        <a:lstStyle/>
        <a:p>
          <a:endParaRPr lang="zh-CN" altLang="en-US"/>
        </a:p>
      </dgm:t>
    </dgm:pt>
    <dgm:pt modelId="{E9FD582B-E412-4E40-A008-43D026F93A14}" type="sibTrans" cxnId="{961E8F46-3235-48F3-9CCF-CC1C581B5704}">
      <dgm:prSet/>
      <dgm:spPr/>
      <dgm:t>
        <a:bodyPr/>
        <a:lstStyle/>
        <a:p>
          <a:endParaRPr lang="zh-CN" altLang="en-US"/>
        </a:p>
      </dgm:t>
    </dgm:pt>
    <dgm:pt modelId="{02D58A29-9248-418F-A6ED-9815D0F69CF8}">
      <dgm:prSet phldrT="[文本]"/>
      <dgm:spPr/>
      <dgm:t>
        <a:bodyPr/>
        <a:lstStyle/>
        <a:p>
          <a:r>
            <a:rPr lang="zh-CN" altLang="en-US" dirty="0"/>
            <a:t>关系</a:t>
          </a:r>
        </a:p>
      </dgm:t>
    </dgm:pt>
    <dgm:pt modelId="{135BD683-7627-4C3D-9EA0-C68377AFAE58}" type="parTrans" cxnId="{C62FEB44-4740-4E43-8F1A-483871281433}">
      <dgm:prSet/>
      <dgm:spPr/>
      <dgm:t>
        <a:bodyPr/>
        <a:lstStyle/>
        <a:p>
          <a:endParaRPr lang="zh-CN" altLang="en-US"/>
        </a:p>
      </dgm:t>
    </dgm:pt>
    <dgm:pt modelId="{142379E2-A6AC-4289-8946-860D6FE32555}" type="sibTrans" cxnId="{C62FEB44-4740-4E43-8F1A-483871281433}">
      <dgm:prSet/>
      <dgm:spPr/>
      <dgm:t>
        <a:bodyPr/>
        <a:lstStyle/>
        <a:p>
          <a:r>
            <a:rPr lang="zh-CN" altLang="en-US" dirty="0"/>
            <a:t>账户</a:t>
          </a:r>
        </a:p>
      </dgm:t>
    </dgm:pt>
    <dgm:pt modelId="{0A6CC6C9-CC6C-4170-BDE7-03D271B4DD9F}" type="pres">
      <dgm:prSet presAssocID="{35CADB58-F67A-4D98-A8F2-D8B04357A803}" presName="Name0" presStyleCnt="0">
        <dgm:presLayoutVars>
          <dgm:chMax/>
          <dgm:chPref/>
          <dgm:dir/>
          <dgm:animLvl val="lvl"/>
        </dgm:presLayoutVars>
      </dgm:prSet>
      <dgm:spPr/>
    </dgm:pt>
    <dgm:pt modelId="{13AA7D03-EA73-48C7-A789-4134C94C9734}" type="pres">
      <dgm:prSet presAssocID="{BCCE618C-DC4F-4864-8958-B5076322F233}" presName="composite" presStyleCnt="0"/>
      <dgm:spPr/>
    </dgm:pt>
    <dgm:pt modelId="{C5FD34BF-BCDA-40BD-9D2C-B2833F4921A0}" type="pres">
      <dgm:prSet presAssocID="{BCCE618C-DC4F-4864-8958-B5076322F23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3C0E464-CB75-4432-92CF-F32D9824D4D4}" type="pres">
      <dgm:prSet presAssocID="{BCCE618C-DC4F-4864-8958-B5076322F23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F8BA84D-1BA5-4485-A96F-DBE7626498F4}" type="pres">
      <dgm:prSet presAssocID="{BCCE618C-DC4F-4864-8958-B5076322F233}" presName="BalanceSpacing" presStyleCnt="0"/>
      <dgm:spPr/>
    </dgm:pt>
    <dgm:pt modelId="{A7D43959-CC58-4493-ACE6-41532C1863B4}" type="pres">
      <dgm:prSet presAssocID="{BCCE618C-DC4F-4864-8958-B5076322F233}" presName="BalanceSpacing1" presStyleCnt="0"/>
      <dgm:spPr/>
    </dgm:pt>
    <dgm:pt modelId="{8BB73F46-6AF3-462B-9C82-DDD8DC99EB0E}" type="pres">
      <dgm:prSet presAssocID="{84F8910F-244B-4C1F-B966-8D1DB1B16C31}" presName="Accent1Text" presStyleLbl="node1" presStyleIdx="1" presStyleCnt="6"/>
      <dgm:spPr/>
    </dgm:pt>
    <dgm:pt modelId="{3EBA8F3D-A92C-4522-A03D-133F20A53343}" type="pres">
      <dgm:prSet presAssocID="{84F8910F-244B-4C1F-B966-8D1DB1B16C31}" presName="spaceBetweenRectangles" presStyleCnt="0"/>
      <dgm:spPr/>
    </dgm:pt>
    <dgm:pt modelId="{4059FE77-C863-4B48-9B76-1CE79D3DEE9C}" type="pres">
      <dgm:prSet presAssocID="{9FB370A0-AE16-4BEA-B709-C971735982BE}" presName="composite" presStyleCnt="0"/>
      <dgm:spPr/>
    </dgm:pt>
    <dgm:pt modelId="{7C9CBEBB-5862-4CAB-AC81-7214832B82EC}" type="pres">
      <dgm:prSet presAssocID="{9FB370A0-AE16-4BEA-B709-C971735982B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1DF75EB-75C5-4701-9DCF-F06CF79632B1}" type="pres">
      <dgm:prSet presAssocID="{9FB370A0-AE16-4BEA-B709-C971735982B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D2BC8F5-D428-4681-BA98-BFC8F2F4C435}" type="pres">
      <dgm:prSet presAssocID="{9FB370A0-AE16-4BEA-B709-C971735982BE}" presName="BalanceSpacing" presStyleCnt="0"/>
      <dgm:spPr/>
    </dgm:pt>
    <dgm:pt modelId="{1F4812A3-A7B3-44BE-AC92-2E410A559D4C}" type="pres">
      <dgm:prSet presAssocID="{9FB370A0-AE16-4BEA-B709-C971735982BE}" presName="BalanceSpacing1" presStyleCnt="0"/>
      <dgm:spPr/>
    </dgm:pt>
    <dgm:pt modelId="{4530303F-8787-4E6C-B39A-0891E584750E}" type="pres">
      <dgm:prSet presAssocID="{9050605B-E831-4916-8B84-0FADF8A536D9}" presName="Accent1Text" presStyleLbl="node1" presStyleIdx="3" presStyleCnt="6"/>
      <dgm:spPr/>
    </dgm:pt>
    <dgm:pt modelId="{30D5F42B-893C-49F3-A949-741571FB4D9C}" type="pres">
      <dgm:prSet presAssocID="{9050605B-E831-4916-8B84-0FADF8A536D9}" presName="spaceBetweenRectangles" presStyleCnt="0"/>
      <dgm:spPr/>
    </dgm:pt>
    <dgm:pt modelId="{E768E74D-BC44-4047-AD04-1A51F731A243}" type="pres">
      <dgm:prSet presAssocID="{02D58A29-9248-418F-A6ED-9815D0F69CF8}" presName="composite" presStyleCnt="0"/>
      <dgm:spPr/>
    </dgm:pt>
    <dgm:pt modelId="{59D2BC67-0606-4D52-8387-5A4AF7A1C12B}" type="pres">
      <dgm:prSet presAssocID="{02D58A29-9248-418F-A6ED-9815D0F69CF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B6944E8-43EE-4B8C-897D-6CB012602505}" type="pres">
      <dgm:prSet presAssocID="{02D58A29-9248-418F-A6ED-9815D0F69C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BFD69CD-1A67-401A-AE37-C238DB5E137E}" type="pres">
      <dgm:prSet presAssocID="{02D58A29-9248-418F-A6ED-9815D0F69CF8}" presName="BalanceSpacing" presStyleCnt="0"/>
      <dgm:spPr/>
    </dgm:pt>
    <dgm:pt modelId="{4AEC366A-B6F4-449B-BBA3-F549884208EB}" type="pres">
      <dgm:prSet presAssocID="{02D58A29-9248-418F-A6ED-9815D0F69CF8}" presName="BalanceSpacing1" presStyleCnt="0"/>
      <dgm:spPr/>
    </dgm:pt>
    <dgm:pt modelId="{5E0ABC12-7DCE-4FD8-B497-955AAA029D51}" type="pres">
      <dgm:prSet presAssocID="{142379E2-A6AC-4289-8946-860D6FE32555}" presName="Accent1Text" presStyleLbl="node1" presStyleIdx="5" presStyleCnt="6"/>
      <dgm:spPr/>
    </dgm:pt>
  </dgm:ptLst>
  <dgm:cxnLst>
    <dgm:cxn modelId="{6258290D-02C8-422B-8500-EAFAB7B59E97}" type="presOf" srcId="{BCCE618C-DC4F-4864-8958-B5076322F233}" destId="{C5FD34BF-BCDA-40BD-9D2C-B2833F4921A0}" srcOrd="0" destOrd="0" presId="urn:microsoft.com/office/officeart/2008/layout/AlternatingHexagons"/>
    <dgm:cxn modelId="{0C7D631C-E652-4200-A803-2F0DB9F29406}" srcId="{35CADB58-F67A-4D98-A8F2-D8B04357A803}" destId="{9FB370A0-AE16-4BEA-B709-C971735982BE}" srcOrd="1" destOrd="0" parTransId="{8547C867-41B8-47EF-BF21-C476AAB8D6D5}" sibTransId="{9050605B-E831-4916-8B84-0FADF8A536D9}"/>
    <dgm:cxn modelId="{F081D124-8B3B-44DB-B0B7-D2B935D7EDCF}" srcId="{35CADB58-F67A-4D98-A8F2-D8B04357A803}" destId="{BCCE618C-DC4F-4864-8958-B5076322F233}" srcOrd="0" destOrd="0" parTransId="{EAF2AD6C-E28C-4422-9F47-6CCA98BDB9A5}" sibTransId="{84F8910F-244B-4C1F-B966-8D1DB1B16C31}"/>
    <dgm:cxn modelId="{42928C26-9A85-48CF-BE8C-19800551E840}" type="presOf" srcId="{84F8910F-244B-4C1F-B966-8D1DB1B16C31}" destId="{8BB73F46-6AF3-462B-9C82-DDD8DC99EB0E}" srcOrd="0" destOrd="0" presId="urn:microsoft.com/office/officeart/2008/layout/AlternatingHexagons"/>
    <dgm:cxn modelId="{C62FEB44-4740-4E43-8F1A-483871281433}" srcId="{35CADB58-F67A-4D98-A8F2-D8B04357A803}" destId="{02D58A29-9248-418F-A6ED-9815D0F69CF8}" srcOrd="2" destOrd="0" parTransId="{135BD683-7627-4C3D-9EA0-C68377AFAE58}" sibTransId="{142379E2-A6AC-4289-8946-860D6FE32555}"/>
    <dgm:cxn modelId="{961E8F46-3235-48F3-9CCF-CC1C581B5704}" srcId="{9FB370A0-AE16-4BEA-B709-C971735982BE}" destId="{DDA610F5-08B3-4B0E-80C9-5BF0CAE05767}" srcOrd="0" destOrd="0" parTransId="{8B520A8D-4377-4D1D-9B57-BCC6D40B19BE}" sibTransId="{E9FD582B-E412-4E40-A008-43D026F93A14}"/>
    <dgm:cxn modelId="{A98B3C70-59FC-401C-AD79-A47278037513}" type="presOf" srcId="{DDA610F5-08B3-4B0E-80C9-5BF0CAE05767}" destId="{C1DF75EB-75C5-4701-9DCF-F06CF79632B1}" srcOrd="0" destOrd="0" presId="urn:microsoft.com/office/officeart/2008/layout/AlternatingHexagons"/>
    <dgm:cxn modelId="{3D23077A-8D1B-4265-979F-FD9645BB236C}" type="presOf" srcId="{142379E2-A6AC-4289-8946-860D6FE32555}" destId="{5E0ABC12-7DCE-4FD8-B497-955AAA029D51}" srcOrd="0" destOrd="0" presId="urn:microsoft.com/office/officeart/2008/layout/AlternatingHexagons"/>
    <dgm:cxn modelId="{BCD6A17B-80B3-44F7-BCD5-8C7DF9A80418}" type="presOf" srcId="{9050605B-E831-4916-8B84-0FADF8A536D9}" destId="{4530303F-8787-4E6C-B39A-0891E584750E}" srcOrd="0" destOrd="0" presId="urn:microsoft.com/office/officeart/2008/layout/AlternatingHexagons"/>
    <dgm:cxn modelId="{BBAB6982-CC2A-46D7-A715-DFEEB1733BAD}" type="presOf" srcId="{35CADB58-F67A-4D98-A8F2-D8B04357A803}" destId="{0A6CC6C9-CC6C-4170-BDE7-03D271B4DD9F}" srcOrd="0" destOrd="0" presId="urn:microsoft.com/office/officeart/2008/layout/AlternatingHexagons"/>
    <dgm:cxn modelId="{F471B1DC-3437-4BC3-89F0-8F1017727C74}" type="presOf" srcId="{02D58A29-9248-418F-A6ED-9815D0F69CF8}" destId="{59D2BC67-0606-4D52-8387-5A4AF7A1C12B}" srcOrd="0" destOrd="0" presId="urn:microsoft.com/office/officeart/2008/layout/AlternatingHexagons"/>
    <dgm:cxn modelId="{DD9B68ED-8A4B-489A-8695-B5BA79B2A194}" type="presOf" srcId="{9FB370A0-AE16-4BEA-B709-C971735982BE}" destId="{7C9CBEBB-5862-4CAB-AC81-7214832B82EC}" srcOrd="0" destOrd="0" presId="urn:microsoft.com/office/officeart/2008/layout/AlternatingHexagons"/>
    <dgm:cxn modelId="{36D609B1-F216-4CF4-B1AA-1C8CE88A5544}" type="presParOf" srcId="{0A6CC6C9-CC6C-4170-BDE7-03D271B4DD9F}" destId="{13AA7D03-EA73-48C7-A789-4134C94C9734}" srcOrd="0" destOrd="0" presId="urn:microsoft.com/office/officeart/2008/layout/AlternatingHexagons"/>
    <dgm:cxn modelId="{37FDBF2E-AA67-4B19-B74B-413A011C71B5}" type="presParOf" srcId="{13AA7D03-EA73-48C7-A789-4134C94C9734}" destId="{C5FD34BF-BCDA-40BD-9D2C-B2833F4921A0}" srcOrd="0" destOrd="0" presId="urn:microsoft.com/office/officeart/2008/layout/AlternatingHexagons"/>
    <dgm:cxn modelId="{244E7D6F-7A0F-405D-9FC1-50118572507B}" type="presParOf" srcId="{13AA7D03-EA73-48C7-A789-4134C94C9734}" destId="{73C0E464-CB75-4432-92CF-F32D9824D4D4}" srcOrd="1" destOrd="0" presId="urn:microsoft.com/office/officeart/2008/layout/AlternatingHexagons"/>
    <dgm:cxn modelId="{5E5E1A18-E16B-4ED2-BCBC-BC800F01E582}" type="presParOf" srcId="{13AA7D03-EA73-48C7-A789-4134C94C9734}" destId="{5F8BA84D-1BA5-4485-A96F-DBE7626498F4}" srcOrd="2" destOrd="0" presId="urn:microsoft.com/office/officeart/2008/layout/AlternatingHexagons"/>
    <dgm:cxn modelId="{89F7C943-B592-4C54-9E57-975786873983}" type="presParOf" srcId="{13AA7D03-EA73-48C7-A789-4134C94C9734}" destId="{A7D43959-CC58-4493-ACE6-41532C1863B4}" srcOrd="3" destOrd="0" presId="urn:microsoft.com/office/officeart/2008/layout/AlternatingHexagons"/>
    <dgm:cxn modelId="{8023778C-223E-4855-992A-9AB61D673454}" type="presParOf" srcId="{13AA7D03-EA73-48C7-A789-4134C94C9734}" destId="{8BB73F46-6AF3-462B-9C82-DDD8DC99EB0E}" srcOrd="4" destOrd="0" presId="urn:microsoft.com/office/officeart/2008/layout/AlternatingHexagons"/>
    <dgm:cxn modelId="{7A993490-48B7-4A07-ACE7-8074C88E3C2C}" type="presParOf" srcId="{0A6CC6C9-CC6C-4170-BDE7-03D271B4DD9F}" destId="{3EBA8F3D-A92C-4522-A03D-133F20A53343}" srcOrd="1" destOrd="0" presId="urn:microsoft.com/office/officeart/2008/layout/AlternatingHexagons"/>
    <dgm:cxn modelId="{E9B98916-F2C2-4676-A076-9C82E9B9ED60}" type="presParOf" srcId="{0A6CC6C9-CC6C-4170-BDE7-03D271B4DD9F}" destId="{4059FE77-C863-4B48-9B76-1CE79D3DEE9C}" srcOrd="2" destOrd="0" presId="urn:microsoft.com/office/officeart/2008/layout/AlternatingHexagons"/>
    <dgm:cxn modelId="{F0BD25DC-6147-4D33-A21C-E70CFA9F32FF}" type="presParOf" srcId="{4059FE77-C863-4B48-9B76-1CE79D3DEE9C}" destId="{7C9CBEBB-5862-4CAB-AC81-7214832B82EC}" srcOrd="0" destOrd="0" presId="urn:microsoft.com/office/officeart/2008/layout/AlternatingHexagons"/>
    <dgm:cxn modelId="{81D40525-664D-441C-AD13-E169A60B119C}" type="presParOf" srcId="{4059FE77-C863-4B48-9B76-1CE79D3DEE9C}" destId="{C1DF75EB-75C5-4701-9DCF-F06CF79632B1}" srcOrd="1" destOrd="0" presId="urn:microsoft.com/office/officeart/2008/layout/AlternatingHexagons"/>
    <dgm:cxn modelId="{405F56C2-C260-4306-B89E-0D4A6C46D672}" type="presParOf" srcId="{4059FE77-C863-4B48-9B76-1CE79D3DEE9C}" destId="{8D2BC8F5-D428-4681-BA98-BFC8F2F4C435}" srcOrd="2" destOrd="0" presId="urn:microsoft.com/office/officeart/2008/layout/AlternatingHexagons"/>
    <dgm:cxn modelId="{413661F6-1945-4A6D-B6DB-57F4F05F159F}" type="presParOf" srcId="{4059FE77-C863-4B48-9B76-1CE79D3DEE9C}" destId="{1F4812A3-A7B3-44BE-AC92-2E410A559D4C}" srcOrd="3" destOrd="0" presId="urn:microsoft.com/office/officeart/2008/layout/AlternatingHexagons"/>
    <dgm:cxn modelId="{B251BE0C-A737-4738-8B98-54212F497237}" type="presParOf" srcId="{4059FE77-C863-4B48-9B76-1CE79D3DEE9C}" destId="{4530303F-8787-4E6C-B39A-0891E584750E}" srcOrd="4" destOrd="0" presId="urn:microsoft.com/office/officeart/2008/layout/AlternatingHexagons"/>
    <dgm:cxn modelId="{EE87725E-E9E6-47A2-94CD-64E91416F4B8}" type="presParOf" srcId="{0A6CC6C9-CC6C-4170-BDE7-03D271B4DD9F}" destId="{30D5F42B-893C-49F3-A949-741571FB4D9C}" srcOrd="3" destOrd="0" presId="urn:microsoft.com/office/officeart/2008/layout/AlternatingHexagons"/>
    <dgm:cxn modelId="{1520D069-DCB1-4AA9-AD91-39A916AA04F3}" type="presParOf" srcId="{0A6CC6C9-CC6C-4170-BDE7-03D271B4DD9F}" destId="{E768E74D-BC44-4047-AD04-1A51F731A243}" srcOrd="4" destOrd="0" presId="urn:microsoft.com/office/officeart/2008/layout/AlternatingHexagons"/>
    <dgm:cxn modelId="{72EFCFA9-FC17-457D-8D5C-7E606F20390E}" type="presParOf" srcId="{E768E74D-BC44-4047-AD04-1A51F731A243}" destId="{59D2BC67-0606-4D52-8387-5A4AF7A1C12B}" srcOrd="0" destOrd="0" presId="urn:microsoft.com/office/officeart/2008/layout/AlternatingHexagons"/>
    <dgm:cxn modelId="{76676E75-3B93-44C4-9B9E-EACA1C0B4B40}" type="presParOf" srcId="{E768E74D-BC44-4047-AD04-1A51F731A243}" destId="{5B6944E8-43EE-4B8C-897D-6CB012602505}" srcOrd="1" destOrd="0" presId="urn:microsoft.com/office/officeart/2008/layout/AlternatingHexagons"/>
    <dgm:cxn modelId="{559DF2C1-5D42-4B40-9BAC-E1A5785E2DFA}" type="presParOf" srcId="{E768E74D-BC44-4047-AD04-1A51F731A243}" destId="{5BFD69CD-1A67-401A-AE37-C238DB5E137E}" srcOrd="2" destOrd="0" presId="urn:microsoft.com/office/officeart/2008/layout/AlternatingHexagons"/>
    <dgm:cxn modelId="{7B39E651-549D-4A5B-BADB-E3511E275187}" type="presParOf" srcId="{E768E74D-BC44-4047-AD04-1A51F731A243}" destId="{4AEC366A-B6F4-449B-BBA3-F549884208EB}" srcOrd="3" destOrd="0" presId="urn:microsoft.com/office/officeart/2008/layout/AlternatingHexagons"/>
    <dgm:cxn modelId="{C9863B06-4315-4E01-815A-AFAFF84ED3BA}" type="presParOf" srcId="{E768E74D-BC44-4047-AD04-1A51F731A243}" destId="{5E0ABC12-7DCE-4FD8-B497-955AAA029D5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803E2-F088-4860-8F4A-EA3F686378C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63F43-4BCA-4402-A321-F12A2B0B96A9}">
      <dgm:prSet phldrT="[文本]"/>
      <dgm:spPr/>
      <dgm:t>
        <a:bodyPr/>
        <a:lstStyle/>
        <a:p>
          <a:r>
            <a:rPr lang="zh-CN" altLang="en-US" dirty="0"/>
            <a:t>行政</a:t>
          </a:r>
        </a:p>
      </dgm:t>
    </dgm:pt>
    <dgm:pt modelId="{714A26E6-F012-4DDE-8FB4-D1E8CC971668}" type="parTrans" cxnId="{38027B5F-0830-4083-942F-5CBB1E3FB54E}">
      <dgm:prSet/>
      <dgm:spPr/>
      <dgm:t>
        <a:bodyPr/>
        <a:lstStyle/>
        <a:p>
          <a:endParaRPr lang="zh-CN" altLang="en-US"/>
        </a:p>
      </dgm:t>
    </dgm:pt>
    <dgm:pt modelId="{CB215E78-5DCC-4F60-A444-A33DB924807A}" type="sibTrans" cxnId="{38027B5F-0830-4083-942F-5CBB1E3FB54E}">
      <dgm:prSet/>
      <dgm:spPr/>
      <dgm:t>
        <a:bodyPr/>
        <a:lstStyle/>
        <a:p>
          <a:r>
            <a:rPr lang="zh-CN" altLang="en-US" dirty="0"/>
            <a:t>角色</a:t>
          </a:r>
        </a:p>
      </dgm:t>
    </dgm:pt>
    <dgm:pt modelId="{E93B46D0-8F3B-451E-96BB-0C97FB3B6475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A3F0FB-450B-4DD5-BAA3-DDCCAC35BDAF}" type="parTrans" cxnId="{0698E0FC-0950-4380-9D7E-5C47566E0192}">
      <dgm:prSet/>
      <dgm:spPr/>
      <dgm:t>
        <a:bodyPr/>
        <a:lstStyle/>
        <a:p>
          <a:endParaRPr lang="zh-CN" altLang="en-US"/>
        </a:p>
      </dgm:t>
    </dgm:pt>
    <dgm:pt modelId="{E5490FEB-82BA-4334-AC8D-B1F57A3AFEC2}" type="sibTrans" cxnId="{0698E0FC-0950-4380-9D7E-5C47566E0192}">
      <dgm:prSet/>
      <dgm:spPr/>
      <dgm:t>
        <a:bodyPr/>
        <a:lstStyle/>
        <a:p>
          <a:endParaRPr lang="zh-CN" altLang="en-US"/>
        </a:p>
      </dgm:t>
    </dgm:pt>
    <dgm:pt modelId="{A8BBB92C-F4E1-47BC-83D4-C131C7ED83E8}">
      <dgm:prSet phldrT="[文本]"/>
      <dgm:spPr/>
      <dgm:t>
        <a:bodyPr/>
        <a:lstStyle/>
        <a:p>
          <a:r>
            <a:rPr lang="zh-CN" altLang="en-US" dirty="0"/>
            <a:t>项目</a:t>
          </a:r>
        </a:p>
      </dgm:t>
    </dgm:pt>
    <dgm:pt modelId="{5C26B4D8-98C8-4C93-A800-C88AE9427294}" type="parTrans" cxnId="{B32717A9-77D4-466A-852F-1B8EFFF8CD33}">
      <dgm:prSet/>
      <dgm:spPr/>
      <dgm:t>
        <a:bodyPr/>
        <a:lstStyle/>
        <a:p>
          <a:endParaRPr lang="zh-CN" altLang="en-US"/>
        </a:p>
      </dgm:t>
    </dgm:pt>
    <dgm:pt modelId="{7101C95D-29A1-4CDF-BDAD-341209683D0D}" type="sibTrans" cxnId="{B32717A9-77D4-466A-852F-1B8EFFF8CD33}">
      <dgm:prSet/>
      <dgm:spPr/>
      <dgm:t>
        <a:bodyPr/>
        <a:lstStyle/>
        <a:p>
          <a:r>
            <a:rPr lang="zh-CN" altLang="en-US" dirty="0"/>
            <a:t>销售</a:t>
          </a:r>
        </a:p>
      </dgm:t>
    </dgm:pt>
    <dgm:pt modelId="{343C513B-CE2D-4C86-9CB7-7B6151CCECA4}">
      <dgm:prSet phldrT="[文本]"/>
      <dgm:spPr/>
      <dgm:t>
        <a:bodyPr/>
        <a:lstStyle/>
        <a:p>
          <a:r>
            <a:rPr lang="en-US" altLang="zh-CN" dirty="0"/>
            <a:t> A</a:t>
          </a:r>
          <a:r>
            <a:rPr lang="zh-CN" altLang="en-US" dirty="0"/>
            <a:t>公司组织维度</a:t>
          </a:r>
        </a:p>
      </dgm:t>
    </dgm:pt>
    <dgm:pt modelId="{C1F17D01-8086-467F-8BAE-934F6BC36B09}" type="parTrans" cxnId="{D703DB2B-B2F8-40EA-8FEA-B8D4D3F7D8C4}">
      <dgm:prSet/>
      <dgm:spPr/>
      <dgm:t>
        <a:bodyPr/>
        <a:lstStyle/>
        <a:p>
          <a:endParaRPr lang="zh-CN" altLang="en-US"/>
        </a:p>
      </dgm:t>
    </dgm:pt>
    <dgm:pt modelId="{41606FCB-4F59-467F-A979-7896894A3F02}" type="sibTrans" cxnId="{D703DB2B-B2F8-40EA-8FEA-B8D4D3F7D8C4}">
      <dgm:prSet/>
      <dgm:spPr/>
      <dgm:t>
        <a:bodyPr/>
        <a:lstStyle/>
        <a:p>
          <a:endParaRPr lang="zh-CN" altLang="en-US"/>
        </a:p>
      </dgm:t>
    </dgm:pt>
    <dgm:pt modelId="{3B855E4E-92F6-4B05-8EEB-449AAC274CDE}">
      <dgm:prSet phldrT="[文本]"/>
      <dgm:spPr/>
      <dgm:t>
        <a:bodyPr/>
        <a:lstStyle/>
        <a:p>
          <a:r>
            <a:rPr lang="zh-CN" altLang="en-US" dirty="0"/>
            <a:t>区域</a:t>
          </a:r>
        </a:p>
      </dgm:t>
    </dgm:pt>
    <dgm:pt modelId="{7DE5D225-F8F7-4A9D-88AA-07B6EA3DC275}" type="parTrans" cxnId="{5DFBD2D3-1FDD-4848-9EA0-4E23D29B4FF6}">
      <dgm:prSet/>
      <dgm:spPr/>
      <dgm:t>
        <a:bodyPr/>
        <a:lstStyle/>
        <a:p>
          <a:endParaRPr lang="zh-CN" altLang="en-US"/>
        </a:p>
      </dgm:t>
    </dgm:pt>
    <dgm:pt modelId="{64CC9FD2-FC2D-4023-B496-F9A37D0D60FB}" type="sibTrans" cxnId="{5DFBD2D3-1FDD-4848-9EA0-4E23D29B4FF6}">
      <dgm:prSet/>
      <dgm:spPr/>
      <dgm:t>
        <a:bodyPr/>
        <a:lstStyle/>
        <a:p>
          <a:r>
            <a:rPr lang="zh-CN" altLang="en-US" dirty="0"/>
            <a:t>产品</a:t>
          </a:r>
        </a:p>
      </dgm:t>
    </dgm:pt>
    <dgm:pt modelId="{F94B90A5-C7DB-4ADE-9056-7702768198E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2057731C-72A3-4EBA-BB0D-8D1439AC1A69}" type="parTrans" cxnId="{67C08CF7-E675-4C7F-95CE-0F1AF769992B}">
      <dgm:prSet/>
      <dgm:spPr/>
      <dgm:t>
        <a:bodyPr/>
        <a:lstStyle/>
        <a:p>
          <a:endParaRPr lang="zh-CN" altLang="en-US"/>
        </a:p>
      </dgm:t>
    </dgm:pt>
    <dgm:pt modelId="{701C8E46-FBC7-4661-B97E-B38F75AC2D23}" type="sibTrans" cxnId="{67C08CF7-E675-4C7F-95CE-0F1AF769992B}">
      <dgm:prSet/>
      <dgm:spPr/>
      <dgm:t>
        <a:bodyPr/>
        <a:lstStyle/>
        <a:p>
          <a:endParaRPr lang="zh-CN" altLang="en-US"/>
        </a:p>
      </dgm:t>
    </dgm:pt>
    <dgm:pt modelId="{8370A1E8-B6E9-4C00-83D6-E12F6D605731}" type="pres">
      <dgm:prSet presAssocID="{9CD803E2-F088-4860-8F4A-EA3F686378C8}" presName="Name0" presStyleCnt="0">
        <dgm:presLayoutVars>
          <dgm:chMax/>
          <dgm:chPref/>
          <dgm:dir/>
          <dgm:animLvl val="lvl"/>
        </dgm:presLayoutVars>
      </dgm:prSet>
      <dgm:spPr/>
    </dgm:pt>
    <dgm:pt modelId="{6954993F-E109-4517-8D74-015196325A49}" type="pres">
      <dgm:prSet presAssocID="{E6463F43-4BCA-4402-A321-F12A2B0B96A9}" presName="composite" presStyleCnt="0"/>
      <dgm:spPr/>
    </dgm:pt>
    <dgm:pt modelId="{2B81D31C-26D9-4DD9-B9D1-545DB08582C1}" type="pres">
      <dgm:prSet presAssocID="{E6463F43-4BCA-4402-A321-F12A2B0B96A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C7DADD0-1DF0-42D0-8E1C-88763AA5BB26}" type="pres">
      <dgm:prSet presAssocID="{E6463F43-4BCA-4402-A321-F12A2B0B96A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12F8F4B-8A64-4033-A923-C3EA7128CE02}" type="pres">
      <dgm:prSet presAssocID="{E6463F43-4BCA-4402-A321-F12A2B0B96A9}" presName="BalanceSpacing" presStyleCnt="0"/>
      <dgm:spPr/>
    </dgm:pt>
    <dgm:pt modelId="{A9F6B9B6-5D2B-4C5E-94D9-F74B309398C6}" type="pres">
      <dgm:prSet presAssocID="{E6463F43-4BCA-4402-A321-F12A2B0B96A9}" presName="BalanceSpacing1" presStyleCnt="0"/>
      <dgm:spPr/>
    </dgm:pt>
    <dgm:pt modelId="{AA7F54E6-9211-4461-96D6-40A329EE31FC}" type="pres">
      <dgm:prSet presAssocID="{CB215E78-5DCC-4F60-A444-A33DB924807A}" presName="Accent1Text" presStyleLbl="node1" presStyleIdx="1" presStyleCnt="6"/>
      <dgm:spPr/>
    </dgm:pt>
    <dgm:pt modelId="{F0DEBEB8-FB7C-4AE6-A9FC-CF7081242296}" type="pres">
      <dgm:prSet presAssocID="{CB215E78-5DCC-4F60-A444-A33DB924807A}" presName="spaceBetweenRectangles" presStyleCnt="0"/>
      <dgm:spPr/>
    </dgm:pt>
    <dgm:pt modelId="{B9DD9B6F-B54A-405D-9BE6-536BE7833B90}" type="pres">
      <dgm:prSet presAssocID="{A8BBB92C-F4E1-47BC-83D4-C131C7ED83E8}" presName="composite" presStyleCnt="0"/>
      <dgm:spPr/>
    </dgm:pt>
    <dgm:pt modelId="{DB58008C-6490-485B-A6ED-F04C1D4251F9}" type="pres">
      <dgm:prSet presAssocID="{A8BBB92C-F4E1-47BC-83D4-C131C7ED83E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36FBAC3-AC15-4A57-BCB9-970860116B4E}" type="pres">
      <dgm:prSet presAssocID="{A8BBB92C-F4E1-47BC-83D4-C131C7ED83E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A9DC8F-FCFC-44F5-9E2C-9E846175A2A7}" type="pres">
      <dgm:prSet presAssocID="{A8BBB92C-F4E1-47BC-83D4-C131C7ED83E8}" presName="BalanceSpacing" presStyleCnt="0"/>
      <dgm:spPr/>
    </dgm:pt>
    <dgm:pt modelId="{0E995893-4544-432D-B95D-8ED856668C05}" type="pres">
      <dgm:prSet presAssocID="{A8BBB92C-F4E1-47BC-83D4-C131C7ED83E8}" presName="BalanceSpacing1" presStyleCnt="0"/>
      <dgm:spPr/>
    </dgm:pt>
    <dgm:pt modelId="{26352DB8-E035-4467-9288-75371AA56543}" type="pres">
      <dgm:prSet presAssocID="{7101C95D-29A1-4CDF-BDAD-341209683D0D}" presName="Accent1Text" presStyleLbl="node1" presStyleIdx="3" presStyleCnt="6"/>
      <dgm:spPr/>
    </dgm:pt>
    <dgm:pt modelId="{F0E5A2E0-713E-4363-84C7-4591FE024AF7}" type="pres">
      <dgm:prSet presAssocID="{7101C95D-29A1-4CDF-BDAD-341209683D0D}" presName="spaceBetweenRectangles" presStyleCnt="0"/>
      <dgm:spPr/>
    </dgm:pt>
    <dgm:pt modelId="{640460D5-3F84-4A0E-8532-85CA0DBD960E}" type="pres">
      <dgm:prSet presAssocID="{3B855E4E-92F6-4B05-8EEB-449AAC274CDE}" presName="composite" presStyleCnt="0"/>
      <dgm:spPr/>
    </dgm:pt>
    <dgm:pt modelId="{6277CD5D-3615-44DA-AF57-1EDDEFECAA10}" type="pres">
      <dgm:prSet presAssocID="{3B855E4E-92F6-4B05-8EEB-449AAC274CD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5AC8004-3023-453C-9FDF-E92468BABFBA}" type="pres">
      <dgm:prSet presAssocID="{3B855E4E-92F6-4B05-8EEB-449AAC274CD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81BD75A-3C34-4931-8903-22DEDB654ADC}" type="pres">
      <dgm:prSet presAssocID="{3B855E4E-92F6-4B05-8EEB-449AAC274CDE}" presName="BalanceSpacing" presStyleCnt="0"/>
      <dgm:spPr/>
    </dgm:pt>
    <dgm:pt modelId="{5AABC5D3-CBE5-4875-B3CA-5C3A1F7624A1}" type="pres">
      <dgm:prSet presAssocID="{3B855E4E-92F6-4B05-8EEB-449AAC274CDE}" presName="BalanceSpacing1" presStyleCnt="0"/>
      <dgm:spPr/>
    </dgm:pt>
    <dgm:pt modelId="{EA6381D6-DD4B-419E-92B2-DAACAAA87117}" type="pres">
      <dgm:prSet presAssocID="{64CC9FD2-FC2D-4023-B496-F9A37D0D60FB}" presName="Accent1Text" presStyleLbl="node1" presStyleIdx="5" presStyleCnt="6"/>
      <dgm:spPr/>
    </dgm:pt>
  </dgm:ptLst>
  <dgm:cxnLst>
    <dgm:cxn modelId="{0A7D8501-8A70-4409-ACD8-228BD619E4EE}" type="presOf" srcId="{A8BBB92C-F4E1-47BC-83D4-C131C7ED83E8}" destId="{DB58008C-6490-485B-A6ED-F04C1D4251F9}" srcOrd="0" destOrd="0" presId="urn:microsoft.com/office/officeart/2008/layout/AlternatingHexagons"/>
    <dgm:cxn modelId="{73BC5F06-1195-4D76-BC76-A9B5624832F7}" type="presOf" srcId="{E93B46D0-8F3B-451E-96BB-0C97FB3B6475}" destId="{7C7DADD0-1DF0-42D0-8E1C-88763AA5BB26}" srcOrd="0" destOrd="0" presId="urn:microsoft.com/office/officeart/2008/layout/AlternatingHexagons"/>
    <dgm:cxn modelId="{FB1B590C-94A3-4503-8193-DC5BB757196A}" type="presOf" srcId="{343C513B-CE2D-4C86-9CB7-7B6151CCECA4}" destId="{736FBAC3-AC15-4A57-BCB9-970860116B4E}" srcOrd="0" destOrd="0" presId="urn:microsoft.com/office/officeart/2008/layout/AlternatingHexagons"/>
    <dgm:cxn modelId="{9CDC0A1E-4E59-427C-9279-08151E9E4A2C}" type="presOf" srcId="{64CC9FD2-FC2D-4023-B496-F9A37D0D60FB}" destId="{EA6381D6-DD4B-419E-92B2-DAACAAA87117}" srcOrd="0" destOrd="0" presId="urn:microsoft.com/office/officeart/2008/layout/AlternatingHexagons"/>
    <dgm:cxn modelId="{D703DB2B-B2F8-40EA-8FEA-B8D4D3F7D8C4}" srcId="{A8BBB92C-F4E1-47BC-83D4-C131C7ED83E8}" destId="{343C513B-CE2D-4C86-9CB7-7B6151CCECA4}" srcOrd="0" destOrd="0" parTransId="{C1F17D01-8086-467F-8BAE-934F6BC36B09}" sibTransId="{41606FCB-4F59-467F-A979-7896894A3F02}"/>
    <dgm:cxn modelId="{38027B5F-0830-4083-942F-5CBB1E3FB54E}" srcId="{9CD803E2-F088-4860-8F4A-EA3F686378C8}" destId="{E6463F43-4BCA-4402-A321-F12A2B0B96A9}" srcOrd="0" destOrd="0" parTransId="{714A26E6-F012-4DDE-8FB4-D1E8CC971668}" sibTransId="{CB215E78-5DCC-4F60-A444-A33DB924807A}"/>
    <dgm:cxn modelId="{E7611267-2254-47E5-AD0C-B8DBC05019A9}" type="presOf" srcId="{E6463F43-4BCA-4402-A321-F12A2B0B96A9}" destId="{2B81D31C-26D9-4DD9-B9D1-545DB08582C1}" srcOrd="0" destOrd="0" presId="urn:microsoft.com/office/officeart/2008/layout/AlternatingHexagons"/>
    <dgm:cxn modelId="{6FEE9A6A-91D2-41D5-BA8F-EABA970D439D}" type="presOf" srcId="{3B855E4E-92F6-4B05-8EEB-449AAC274CDE}" destId="{6277CD5D-3615-44DA-AF57-1EDDEFECAA10}" srcOrd="0" destOrd="0" presId="urn:microsoft.com/office/officeart/2008/layout/AlternatingHexagons"/>
    <dgm:cxn modelId="{AE6AE152-501D-4F58-A09B-16BB22A0EEC7}" type="presOf" srcId="{7101C95D-29A1-4CDF-BDAD-341209683D0D}" destId="{26352DB8-E035-4467-9288-75371AA56543}" srcOrd="0" destOrd="0" presId="urn:microsoft.com/office/officeart/2008/layout/AlternatingHexagons"/>
    <dgm:cxn modelId="{B32717A9-77D4-466A-852F-1B8EFFF8CD33}" srcId="{9CD803E2-F088-4860-8F4A-EA3F686378C8}" destId="{A8BBB92C-F4E1-47BC-83D4-C131C7ED83E8}" srcOrd="1" destOrd="0" parTransId="{5C26B4D8-98C8-4C93-A800-C88AE9427294}" sibTransId="{7101C95D-29A1-4CDF-BDAD-341209683D0D}"/>
    <dgm:cxn modelId="{633657B7-EFC9-44D8-88D1-464DF3F8FA9D}" type="presOf" srcId="{9CD803E2-F088-4860-8F4A-EA3F686378C8}" destId="{8370A1E8-B6E9-4C00-83D6-E12F6D605731}" srcOrd="0" destOrd="0" presId="urn:microsoft.com/office/officeart/2008/layout/AlternatingHexagons"/>
    <dgm:cxn modelId="{5DFBD2D3-1FDD-4848-9EA0-4E23D29B4FF6}" srcId="{9CD803E2-F088-4860-8F4A-EA3F686378C8}" destId="{3B855E4E-92F6-4B05-8EEB-449AAC274CDE}" srcOrd="2" destOrd="0" parTransId="{7DE5D225-F8F7-4A9D-88AA-07B6EA3DC275}" sibTransId="{64CC9FD2-FC2D-4023-B496-F9A37D0D60FB}"/>
    <dgm:cxn modelId="{8D6B4EF6-0988-4874-9CC4-5CCDAB0172F5}" type="presOf" srcId="{CB215E78-5DCC-4F60-A444-A33DB924807A}" destId="{AA7F54E6-9211-4461-96D6-40A329EE31FC}" srcOrd="0" destOrd="0" presId="urn:microsoft.com/office/officeart/2008/layout/AlternatingHexagons"/>
    <dgm:cxn modelId="{67C08CF7-E675-4C7F-95CE-0F1AF769992B}" srcId="{3B855E4E-92F6-4B05-8EEB-449AAC274CDE}" destId="{F94B90A5-C7DB-4ADE-9056-7702768198EA}" srcOrd="0" destOrd="0" parTransId="{2057731C-72A3-4EBA-BB0D-8D1439AC1A69}" sibTransId="{701C8E46-FBC7-4661-B97E-B38F75AC2D23}"/>
    <dgm:cxn modelId="{10F0EBFA-81CE-4EAF-8956-0AEE39BD27A1}" type="presOf" srcId="{F94B90A5-C7DB-4ADE-9056-7702768198EA}" destId="{25AC8004-3023-453C-9FDF-E92468BABFBA}" srcOrd="0" destOrd="0" presId="urn:microsoft.com/office/officeart/2008/layout/AlternatingHexagons"/>
    <dgm:cxn modelId="{0698E0FC-0950-4380-9D7E-5C47566E0192}" srcId="{E6463F43-4BCA-4402-A321-F12A2B0B96A9}" destId="{E93B46D0-8F3B-451E-96BB-0C97FB3B6475}" srcOrd="0" destOrd="0" parTransId="{CEA3F0FB-450B-4DD5-BAA3-DDCCAC35BDAF}" sibTransId="{E5490FEB-82BA-4334-AC8D-B1F57A3AFEC2}"/>
    <dgm:cxn modelId="{D75B5343-31A8-4479-9C1F-B0B91591447D}" type="presParOf" srcId="{8370A1E8-B6E9-4C00-83D6-E12F6D605731}" destId="{6954993F-E109-4517-8D74-015196325A49}" srcOrd="0" destOrd="0" presId="urn:microsoft.com/office/officeart/2008/layout/AlternatingHexagons"/>
    <dgm:cxn modelId="{E49BD183-1829-48B9-8901-69EE127DD1D3}" type="presParOf" srcId="{6954993F-E109-4517-8D74-015196325A49}" destId="{2B81D31C-26D9-4DD9-B9D1-545DB08582C1}" srcOrd="0" destOrd="0" presId="urn:microsoft.com/office/officeart/2008/layout/AlternatingHexagons"/>
    <dgm:cxn modelId="{C253987F-BEC7-487C-8E92-966CCBD950B7}" type="presParOf" srcId="{6954993F-E109-4517-8D74-015196325A49}" destId="{7C7DADD0-1DF0-42D0-8E1C-88763AA5BB26}" srcOrd="1" destOrd="0" presId="urn:microsoft.com/office/officeart/2008/layout/AlternatingHexagons"/>
    <dgm:cxn modelId="{35F52381-9BA0-4825-997C-C5A62B1C45BC}" type="presParOf" srcId="{6954993F-E109-4517-8D74-015196325A49}" destId="{712F8F4B-8A64-4033-A923-C3EA7128CE02}" srcOrd="2" destOrd="0" presId="urn:microsoft.com/office/officeart/2008/layout/AlternatingHexagons"/>
    <dgm:cxn modelId="{41DC06FE-E2FE-4F38-9E9A-D3192DBA9450}" type="presParOf" srcId="{6954993F-E109-4517-8D74-015196325A49}" destId="{A9F6B9B6-5D2B-4C5E-94D9-F74B309398C6}" srcOrd="3" destOrd="0" presId="urn:microsoft.com/office/officeart/2008/layout/AlternatingHexagons"/>
    <dgm:cxn modelId="{57124DD2-8DE5-46E5-AA33-362EBE2E857B}" type="presParOf" srcId="{6954993F-E109-4517-8D74-015196325A49}" destId="{AA7F54E6-9211-4461-96D6-40A329EE31FC}" srcOrd="4" destOrd="0" presId="urn:microsoft.com/office/officeart/2008/layout/AlternatingHexagons"/>
    <dgm:cxn modelId="{1E36943C-1675-4B3B-A964-05A004C7C8C9}" type="presParOf" srcId="{8370A1E8-B6E9-4C00-83D6-E12F6D605731}" destId="{F0DEBEB8-FB7C-4AE6-A9FC-CF7081242296}" srcOrd="1" destOrd="0" presId="urn:microsoft.com/office/officeart/2008/layout/AlternatingHexagons"/>
    <dgm:cxn modelId="{52C7A8A1-E84A-4266-95C7-B5FD2D995C72}" type="presParOf" srcId="{8370A1E8-B6E9-4C00-83D6-E12F6D605731}" destId="{B9DD9B6F-B54A-405D-9BE6-536BE7833B90}" srcOrd="2" destOrd="0" presId="urn:microsoft.com/office/officeart/2008/layout/AlternatingHexagons"/>
    <dgm:cxn modelId="{5D91CB42-C269-4CE1-BDDB-671BD953954C}" type="presParOf" srcId="{B9DD9B6F-B54A-405D-9BE6-536BE7833B90}" destId="{DB58008C-6490-485B-A6ED-F04C1D4251F9}" srcOrd="0" destOrd="0" presId="urn:microsoft.com/office/officeart/2008/layout/AlternatingHexagons"/>
    <dgm:cxn modelId="{CB223DCE-874B-422F-8B00-AEC04D5F013F}" type="presParOf" srcId="{B9DD9B6F-B54A-405D-9BE6-536BE7833B90}" destId="{736FBAC3-AC15-4A57-BCB9-970860116B4E}" srcOrd="1" destOrd="0" presId="urn:microsoft.com/office/officeart/2008/layout/AlternatingHexagons"/>
    <dgm:cxn modelId="{4DBDBAA3-A6A7-47D1-A48E-49C0343BEF8F}" type="presParOf" srcId="{B9DD9B6F-B54A-405D-9BE6-536BE7833B90}" destId="{36A9DC8F-FCFC-44F5-9E2C-9E846175A2A7}" srcOrd="2" destOrd="0" presId="urn:microsoft.com/office/officeart/2008/layout/AlternatingHexagons"/>
    <dgm:cxn modelId="{97D57100-D274-44AD-B44E-F524A31BB48A}" type="presParOf" srcId="{B9DD9B6F-B54A-405D-9BE6-536BE7833B90}" destId="{0E995893-4544-432D-B95D-8ED856668C05}" srcOrd="3" destOrd="0" presId="urn:microsoft.com/office/officeart/2008/layout/AlternatingHexagons"/>
    <dgm:cxn modelId="{50CCB352-8AB5-4F40-BAB5-2DA818B864B8}" type="presParOf" srcId="{B9DD9B6F-B54A-405D-9BE6-536BE7833B90}" destId="{26352DB8-E035-4467-9288-75371AA56543}" srcOrd="4" destOrd="0" presId="urn:microsoft.com/office/officeart/2008/layout/AlternatingHexagons"/>
    <dgm:cxn modelId="{5064B4B0-2FDB-4B91-B1A6-813A8EDAF667}" type="presParOf" srcId="{8370A1E8-B6E9-4C00-83D6-E12F6D605731}" destId="{F0E5A2E0-713E-4363-84C7-4591FE024AF7}" srcOrd="3" destOrd="0" presId="urn:microsoft.com/office/officeart/2008/layout/AlternatingHexagons"/>
    <dgm:cxn modelId="{20780959-B8F8-4369-8D12-1700B21028BD}" type="presParOf" srcId="{8370A1E8-B6E9-4C00-83D6-E12F6D605731}" destId="{640460D5-3F84-4A0E-8532-85CA0DBD960E}" srcOrd="4" destOrd="0" presId="urn:microsoft.com/office/officeart/2008/layout/AlternatingHexagons"/>
    <dgm:cxn modelId="{5513A3E1-7ABA-4519-9F08-3B25F76B3B0E}" type="presParOf" srcId="{640460D5-3F84-4A0E-8532-85CA0DBD960E}" destId="{6277CD5D-3615-44DA-AF57-1EDDEFECAA10}" srcOrd="0" destOrd="0" presId="urn:microsoft.com/office/officeart/2008/layout/AlternatingHexagons"/>
    <dgm:cxn modelId="{942FBEF2-DBDC-4B03-B598-68256964A140}" type="presParOf" srcId="{640460D5-3F84-4A0E-8532-85CA0DBD960E}" destId="{25AC8004-3023-453C-9FDF-E92468BABFBA}" srcOrd="1" destOrd="0" presId="urn:microsoft.com/office/officeart/2008/layout/AlternatingHexagons"/>
    <dgm:cxn modelId="{0F69FADE-EAE5-4B08-BEB0-56DD916503B2}" type="presParOf" srcId="{640460D5-3F84-4A0E-8532-85CA0DBD960E}" destId="{881BD75A-3C34-4931-8903-22DEDB654ADC}" srcOrd="2" destOrd="0" presId="urn:microsoft.com/office/officeart/2008/layout/AlternatingHexagons"/>
    <dgm:cxn modelId="{FC06B544-9C16-4F2B-85E7-FCA1A120B5DB}" type="presParOf" srcId="{640460D5-3F84-4A0E-8532-85CA0DBD960E}" destId="{5AABC5D3-CBE5-4875-B3CA-5C3A1F7624A1}" srcOrd="3" destOrd="0" presId="urn:microsoft.com/office/officeart/2008/layout/AlternatingHexagons"/>
    <dgm:cxn modelId="{9830F9C2-71AD-476B-857A-6494C4E404A1}" type="presParOf" srcId="{640460D5-3F84-4A0E-8532-85CA0DBD960E}" destId="{EA6381D6-DD4B-419E-92B2-DAACAAA871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803E2-F088-4860-8F4A-EA3F686378C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63F43-4BCA-4402-A321-F12A2B0B96A9}">
      <dgm:prSet phldrT="[文本]"/>
      <dgm:spPr/>
      <dgm:t>
        <a:bodyPr/>
        <a:lstStyle/>
        <a:p>
          <a:r>
            <a:rPr lang="zh-CN" altLang="en-US" dirty="0"/>
            <a:t>行政</a:t>
          </a:r>
        </a:p>
      </dgm:t>
    </dgm:pt>
    <dgm:pt modelId="{714A26E6-F012-4DDE-8FB4-D1E8CC971668}" type="parTrans" cxnId="{38027B5F-0830-4083-942F-5CBB1E3FB54E}">
      <dgm:prSet/>
      <dgm:spPr/>
      <dgm:t>
        <a:bodyPr/>
        <a:lstStyle/>
        <a:p>
          <a:endParaRPr lang="zh-CN" altLang="en-US"/>
        </a:p>
      </dgm:t>
    </dgm:pt>
    <dgm:pt modelId="{CB215E78-5DCC-4F60-A444-A33DB924807A}" type="sibTrans" cxnId="{38027B5F-0830-4083-942F-5CBB1E3FB54E}">
      <dgm:prSet/>
      <dgm:spPr/>
      <dgm:t>
        <a:bodyPr/>
        <a:lstStyle/>
        <a:p>
          <a:r>
            <a:rPr lang="zh-CN" altLang="en-US" dirty="0"/>
            <a:t>角色</a:t>
          </a:r>
        </a:p>
      </dgm:t>
    </dgm:pt>
    <dgm:pt modelId="{E93B46D0-8F3B-451E-96BB-0C97FB3B6475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A3F0FB-450B-4DD5-BAA3-DDCCAC35BDAF}" type="parTrans" cxnId="{0698E0FC-0950-4380-9D7E-5C47566E0192}">
      <dgm:prSet/>
      <dgm:spPr/>
      <dgm:t>
        <a:bodyPr/>
        <a:lstStyle/>
        <a:p>
          <a:endParaRPr lang="zh-CN" altLang="en-US"/>
        </a:p>
      </dgm:t>
    </dgm:pt>
    <dgm:pt modelId="{E5490FEB-82BA-4334-AC8D-B1F57A3AFEC2}" type="sibTrans" cxnId="{0698E0FC-0950-4380-9D7E-5C47566E0192}">
      <dgm:prSet/>
      <dgm:spPr/>
      <dgm:t>
        <a:bodyPr/>
        <a:lstStyle/>
        <a:p>
          <a:endParaRPr lang="zh-CN" altLang="en-US"/>
        </a:p>
      </dgm:t>
    </dgm:pt>
    <dgm:pt modelId="{A8BBB92C-F4E1-47BC-83D4-C131C7ED83E8}">
      <dgm:prSet phldrT="[文本]"/>
      <dgm:spPr/>
      <dgm:t>
        <a:bodyPr/>
        <a:lstStyle/>
        <a:p>
          <a:r>
            <a:rPr lang="zh-CN" altLang="en-US" dirty="0"/>
            <a:t>教学</a:t>
          </a:r>
        </a:p>
      </dgm:t>
    </dgm:pt>
    <dgm:pt modelId="{5C26B4D8-98C8-4C93-A800-C88AE9427294}" type="parTrans" cxnId="{B32717A9-77D4-466A-852F-1B8EFFF8CD33}">
      <dgm:prSet/>
      <dgm:spPr/>
      <dgm:t>
        <a:bodyPr/>
        <a:lstStyle/>
        <a:p>
          <a:endParaRPr lang="zh-CN" altLang="en-US"/>
        </a:p>
      </dgm:t>
    </dgm:pt>
    <dgm:pt modelId="{7101C95D-29A1-4CDF-BDAD-341209683D0D}" type="sibTrans" cxnId="{B32717A9-77D4-466A-852F-1B8EFFF8CD33}">
      <dgm:prSet/>
      <dgm:spPr/>
      <dgm:t>
        <a:bodyPr/>
        <a:lstStyle/>
        <a:p>
          <a:r>
            <a:rPr lang="zh-CN" altLang="en-US" dirty="0"/>
            <a:t>科目</a:t>
          </a:r>
        </a:p>
      </dgm:t>
    </dgm:pt>
    <dgm:pt modelId="{343C513B-CE2D-4C86-9CB7-7B6151CCECA4}">
      <dgm:prSet phldrT="[文本]"/>
      <dgm:spPr/>
      <dgm:t>
        <a:bodyPr/>
        <a:lstStyle/>
        <a:p>
          <a:r>
            <a:rPr lang="en-US" altLang="zh-CN" dirty="0"/>
            <a:t> B</a:t>
          </a:r>
          <a:r>
            <a:rPr lang="zh-CN" altLang="en-US" dirty="0"/>
            <a:t>公司组织维度</a:t>
          </a:r>
        </a:p>
      </dgm:t>
    </dgm:pt>
    <dgm:pt modelId="{C1F17D01-8086-467F-8BAE-934F6BC36B09}" type="parTrans" cxnId="{D703DB2B-B2F8-40EA-8FEA-B8D4D3F7D8C4}">
      <dgm:prSet/>
      <dgm:spPr/>
      <dgm:t>
        <a:bodyPr/>
        <a:lstStyle/>
        <a:p>
          <a:endParaRPr lang="zh-CN" altLang="en-US"/>
        </a:p>
      </dgm:t>
    </dgm:pt>
    <dgm:pt modelId="{41606FCB-4F59-467F-A979-7896894A3F02}" type="sibTrans" cxnId="{D703DB2B-B2F8-40EA-8FEA-B8D4D3F7D8C4}">
      <dgm:prSet/>
      <dgm:spPr/>
      <dgm:t>
        <a:bodyPr/>
        <a:lstStyle/>
        <a:p>
          <a:endParaRPr lang="zh-CN" altLang="en-US"/>
        </a:p>
      </dgm:t>
    </dgm:pt>
    <dgm:pt modelId="{3B855E4E-92F6-4B05-8EEB-449AAC274CDE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DE5D225-F8F7-4A9D-88AA-07B6EA3DC275}" type="parTrans" cxnId="{5DFBD2D3-1FDD-4848-9EA0-4E23D29B4FF6}">
      <dgm:prSet/>
      <dgm:spPr/>
      <dgm:t>
        <a:bodyPr/>
        <a:lstStyle/>
        <a:p>
          <a:endParaRPr lang="zh-CN" altLang="en-US"/>
        </a:p>
      </dgm:t>
    </dgm:pt>
    <dgm:pt modelId="{64CC9FD2-FC2D-4023-B496-F9A37D0D60FB}" type="sibTrans" cxnId="{5DFBD2D3-1FDD-4848-9EA0-4E23D29B4FF6}">
      <dgm:prSet/>
      <dgm:spPr/>
      <dgm:t>
        <a:bodyPr/>
        <a:lstStyle/>
        <a:p>
          <a:r>
            <a:rPr lang="zh-CN" altLang="en-US" dirty="0"/>
            <a:t>人事</a:t>
          </a:r>
        </a:p>
      </dgm:t>
    </dgm:pt>
    <dgm:pt modelId="{F94B90A5-C7DB-4ADE-9056-7702768198E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2057731C-72A3-4EBA-BB0D-8D1439AC1A69}" type="parTrans" cxnId="{67C08CF7-E675-4C7F-95CE-0F1AF769992B}">
      <dgm:prSet/>
      <dgm:spPr/>
      <dgm:t>
        <a:bodyPr/>
        <a:lstStyle/>
        <a:p>
          <a:endParaRPr lang="zh-CN" altLang="en-US"/>
        </a:p>
      </dgm:t>
    </dgm:pt>
    <dgm:pt modelId="{701C8E46-FBC7-4661-B97E-B38F75AC2D23}" type="sibTrans" cxnId="{67C08CF7-E675-4C7F-95CE-0F1AF769992B}">
      <dgm:prSet/>
      <dgm:spPr/>
      <dgm:t>
        <a:bodyPr/>
        <a:lstStyle/>
        <a:p>
          <a:endParaRPr lang="zh-CN" altLang="en-US"/>
        </a:p>
      </dgm:t>
    </dgm:pt>
    <dgm:pt modelId="{8370A1E8-B6E9-4C00-83D6-E12F6D605731}" type="pres">
      <dgm:prSet presAssocID="{9CD803E2-F088-4860-8F4A-EA3F686378C8}" presName="Name0" presStyleCnt="0">
        <dgm:presLayoutVars>
          <dgm:chMax/>
          <dgm:chPref/>
          <dgm:dir/>
          <dgm:animLvl val="lvl"/>
        </dgm:presLayoutVars>
      </dgm:prSet>
      <dgm:spPr/>
    </dgm:pt>
    <dgm:pt modelId="{6954993F-E109-4517-8D74-015196325A49}" type="pres">
      <dgm:prSet presAssocID="{E6463F43-4BCA-4402-A321-F12A2B0B96A9}" presName="composite" presStyleCnt="0"/>
      <dgm:spPr/>
    </dgm:pt>
    <dgm:pt modelId="{2B81D31C-26D9-4DD9-B9D1-545DB08582C1}" type="pres">
      <dgm:prSet presAssocID="{E6463F43-4BCA-4402-A321-F12A2B0B96A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C7DADD0-1DF0-42D0-8E1C-88763AA5BB26}" type="pres">
      <dgm:prSet presAssocID="{E6463F43-4BCA-4402-A321-F12A2B0B96A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12F8F4B-8A64-4033-A923-C3EA7128CE02}" type="pres">
      <dgm:prSet presAssocID="{E6463F43-4BCA-4402-A321-F12A2B0B96A9}" presName="BalanceSpacing" presStyleCnt="0"/>
      <dgm:spPr/>
    </dgm:pt>
    <dgm:pt modelId="{A9F6B9B6-5D2B-4C5E-94D9-F74B309398C6}" type="pres">
      <dgm:prSet presAssocID="{E6463F43-4BCA-4402-A321-F12A2B0B96A9}" presName="BalanceSpacing1" presStyleCnt="0"/>
      <dgm:spPr/>
    </dgm:pt>
    <dgm:pt modelId="{AA7F54E6-9211-4461-96D6-40A329EE31FC}" type="pres">
      <dgm:prSet presAssocID="{CB215E78-5DCC-4F60-A444-A33DB924807A}" presName="Accent1Text" presStyleLbl="node1" presStyleIdx="1" presStyleCnt="6"/>
      <dgm:spPr/>
    </dgm:pt>
    <dgm:pt modelId="{F0DEBEB8-FB7C-4AE6-A9FC-CF7081242296}" type="pres">
      <dgm:prSet presAssocID="{CB215E78-5DCC-4F60-A444-A33DB924807A}" presName="spaceBetweenRectangles" presStyleCnt="0"/>
      <dgm:spPr/>
    </dgm:pt>
    <dgm:pt modelId="{B9DD9B6F-B54A-405D-9BE6-536BE7833B90}" type="pres">
      <dgm:prSet presAssocID="{A8BBB92C-F4E1-47BC-83D4-C131C7ED83E8}" presName="composite" presStyleCnt="0"/>
      <dgm:spPr/>
    </dgm:pt>
    <dgm:pt modelId="{DB58008C-6490-485B-A6ED-F04C1D4251F9}" type="pres">
      <dgm:prSet presAssocID="{A8BBB92C-F4E1-47BC-83D4-C131C7ED83E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36FBAC3-AC15-4A57-BCB9-970860116B4E}" type="pres">
      <dgm:prSet presAssocID="{A8BBB92C-F4E1-47BC-83D4-C131C7ED83E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A9DC8F-FCFC-44F5-9E2C-9E846175A2A7}" type="pres">
      <dgm:prSet presAssocID="{A8BBB92C-F4E1-47BC-83D4-C131C7ED83E8}" presName="BalanceSpacing" presStyleCnt="0"/>
      <dgm:spPr/>
    </dgm:pt>
    <dgm:pt modelId="{0E995893-4544-432D-B95D-8ED856668C05}" type="pres">
      <dgm:prSet presAssocID="{A8BBB92C-F4E1-47BC-83D4-C131C7ED83E8}" presName="BalanceSpacing1" presStyleCnt="0"/>
      <dgm:spPr/>
    </dgm:pt>
    <dgm:pt modelId="{26352DB8-E035-4467-9288-75371AA56543}" type="pres">
      <dgm:prSet presAssocID="{7101C95D-29A1-4CDF-BDAD-341209683D0D}" presName="Accent1Text" presStyleLbl="node1" presStyleIdx="3" presStyleCnt="6"/>
      <dgm:spPr/>
    </dgm:pt>
    <dgm:pt modelId="{F0E5A2E0-713E-4363-84C7-4591FE024AF7}" type="pres">
      <dgm:prSet presAssocID="{7101C95D-29A1-4CDF-BDAD-341209683D0D}" presName="spaceBetweenRectangles" presStyleCnt="0"/>
      <dgm:spPr/>
    </dgm:pt>
    <dgm:pt modelId="{640460D5-3F84-4A0E-8532-85CA0DBD960E}" type="pres">
      <dgm:prSet presAssocID="{3B855E4E-92F6-4B05-8EEB-449AAC274CDE}" presName="composite" presStyleCnt="0"/>
      <dgm:spPr/>
    </dgm:pt>
    <dgm:pt modelId="{6277CD5D-3615-44DA-AF57-1EDDEFECAA10}" type="pres">
      <dgm:prSet presAssocID="{3B855E4E-92F6-4B05-8EEB-449AAC274CD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5AC8004-3023-453C-9FDF-E92468BABFBA}" type="pres">
      <dgm:prSet presAssocID="{3B855E4E-92F6-4B05-8EEB-449AAC274CD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81BD75A-3C34-4931-8903-22DEDB654ADC}" type="pres">
      <dgm:prSet presAssocID="{3B855E4E-92F6-4B05-8EEB-449AAC274CDE}" presName="BalanceSpacing" presStyleCnt="0"/>
      <dgm:spPr/>
    </dgm:pt>
    <dgm:pt modelId="{5AABC5D3-CBE5-4875-B3CA-5C3A1F7624A1}" type="pres">
      <dgm:prSet presAssocID="{3B855E4E-92F6-4B05-8EEB-449AAC274CDE}" presName="BalanceSpacing1" presStyleCnt="0"/>
      <dgm:spPr/>
    </dgm:pt>
    <dgm:pt modelId="{EA6381D6-DD4B-419E-92B2-DAACAAA87117}" type="pres">
      <dgm:prSet presAssocID="{64CC9FD2-FC2D-4023-B496-F9A37D0D60FB}" presName="Accent1Text" presStyleLbl="node1" presStyleIdx="5" presStyleCnt="6"/>
      <dgm:spPr/>
    </dgm:pt>
  </dgm:ptLst>
  <dgm:cxnLst>
    <dgm:cxn modelId="{0A7D8501-8A70-4409-ACD8-228BD619E4EE}" type="presOf" srcId="{A8BBB92C-F4E1-47BC-83D4-C131C7ED83E8}" destId="{DB58008C-6490-485B-A6ED-F04C1D4251F9}" srcOrd="0" destOrd="0" presId="urn:microsoft.com/office/officeart/2008/layout/AlternatingHexagons"/>
    <dgm:cxn modelId="{73BC5F06-1195-4D76-BC76-A9B5624832F7}" type="presOf" srcId="{E93B46D0-8F3B-451E-96BB-0C97FB3B6475}" destId="{7C7DADD0-1DF0-42D0-8E1C-88763AA5BB26}" srcOrd="0" destOrd="0" presId="urn:microsoft.com/office/officeart/2008/layout/AlternatingHexagons"/>
    <dgm:cxn modelId="{FB1B590C-94A3-4503-8193-DC5BB757196A}" type="presOf" srcId="{343C513B-CE2D-4C86-9CB7-7B6151CCECA4}" destId="{736FBAC3-AC15-4A57-BCB9-970860116B4E}" srcOrd="0" destOrd="0" presId="urn:microsoft.com/office/officeart/2008/layout/AlternatingHexagons"/>
    <dgm:cxn modelId="{9CDC0A1E-4E59-427C-9279-08151E9E4A2C}" type="presOf" srcId="{64CC9FD2-FC2D-4023-B496-F9A37D0D60FB}" destId="{EA6381D6-DD4B-419E-92B2-DAACAAA87117}" srcOrd="0" destOrd="0" presId="urn:microsoft.com/office/officeart/2008/layout/AlternatingHexagons"/>
    <dgm:cxn modelId="{D703DB2B-B2F8-40EA-8FEA-B8D4D3F7D8C4}" srcId="{A8BBB92C-F4E1-47BC-83D4-C131C7ED83E8}" destId="{343C513B-CE2D-4C86-9CB7-7B6151CCECA4}" srcOrd="0" destOrd="0" parTransId="{C1F17D01-8086-467F-8BAE-934F6BC36B09}" sibTransId="{41606FCB-4F59-467F-A979-7896894A3F02}"/>
    <dgm:cxn modelId="{38027B5F-0830-4083-942F-5CBB1E3FB54E}" srcId="{9CD803E2-F088-4860-8F4A-EA3F686378C8}" destId="{E6463F43-4BCA-4402-A321-F12A2B0B96A9}" srcOrd="0" destOrd="0" parTransId="{714A26E6-F012-4DDE-8FB4-D1E8CC971668}" sibTransId="{CB215E78-5DCC-4F60-A444-A33DB924807A}"/>
    <dgm:cxn modelId="{E7611267-2254-47E5-AD0C-B8DBC05019A9}" type="presOf" srcId="{E6463F43-4BCA-4402-A321-F12A2B0B96A9}" destId="{2B81D31C-26D9-4DD9-B9D1-545DB08582C1}" srcOrd="0" destOrd="0" presId="urn:microsoft.com/office/officeart/2008/layout/AlternatingHexagons"/>
    <dgm:cxn modelId="{6FEE9A6A-91D2-41D5-BA8F-EABA970D439D}" type="presOf" srcId="{3B855E4E-92F6-4B05-8EEB-449AAC274CDE}" destId="{6277CD5D-3615-44DA-AF57-1EDDEFECAA10}" srcOrd="0" destOrd="0" presId="urn:microsoft.com/office/officeart/2008/layout/AlternatingHexagons"/>
    <dgm:cxn modelId="{AE6AE152-501D-4F58-A09B-16BB22A0EEC7}" type="presOf" srcId="{7101C95D-29A1-4CDF-BDAD-341209683D0D}" destId="{26352DB8-E035-4467-9288-75371AA56543}" srcOrd="0" destOrd="0" presId="urn:microsoft.com/office/officeart/2008/layout/AlternatingHexagons"/>
    <dgm:cxn modelId="{B32717A9-77D4-466A-852F-1B8EFFF8CD33}" srcId="{9CD803E2-F088-4860-8F4A-EA3F686378C8}" destId="{A8BBB92C-F4E1-47BC-83D4-C131C7ED83E8}" srcOrd="1" destOrd="0" parTransId="{5C26B4D8-98C8-4C93-A800-C88AE9427294}" sibTransId="{7101C95D-29A1-4CDF-BDAD-341209683D0D}"/>
    <dgm:cxn modelId="{633657B7-EFC9-44D8-88D1-464DF3F8FA9D}" type="presOf" srcId="{9CD803E2-F088-4860-8F4A-EA3F686378C8}" destId="{8370A1E8-B6E9-4C00-83D6-E12F6D605731}" srcOrd="0" destOrd="0" presId="urn:microsoft.com/office/officeart/2008/layout/AlternatingHexagons"/>
    <dgm:cxn modelId="{5DFBD2D3-1FDD-4848-9EA0-4E23D29B4FF6}" srcId="{9CD803E2-F088-4860-8F4A-EA3F686378C8}" destId="{3B855E4E-92F6-4B05-8EEB-449AAC274CDE}" srcOrd="2" destOrd="0" parTransId="{7DE5D225-F8F7-4A9D-88AA-07B6EA3DC275}" sibTransId="{64CC9FD2-FC2D-4023-B496-F9A37D0D60FB}"/>
    <dgm:cxn modelId="{8D6B4EF6-0988-4874-9CC4-5CCDAB0172F5}" type="presOf" srcId="{CB215E78-5DCC-4F60-A444-A33DB924807A}" destId="{AA7F54E6-9211-4461-96D6-40A329EE31FC}" srcOrd="0" destOrd="0" presId="urn:microsoft.com/office/officeart/2008/layout/AlternatingHexagons"/>
    <dgm:cxn modelId="{67C08CF7-E675-4C7F-95CE-0F1AF769992B}" srcId="{3B855E4E-92F6-4B05-8EEB-449AAC274CDE}" destId="{F94B90A5-C7DB-4ADE-9056-7702768198EA}" srcOrd="0" destOrd="0" parTransId="{2057731C-72A3-4EBA-BB0D-8D1439AC1A69}" sibTransId="{701C8E46-FBC7-4661-B97E-B38F75AC2D23}"/>
    <dgm:cxn modelId="{10F0EBFA-81CE-4EAF-8956-0AEE39BD27A1}" type="presOf" srcId="{F94B90A5-C7DB-4ADE-9056-7702768198EA}" destId="{25AC8004-3023-453C-9FDF-E92468BABFBA}" srcOrd="0" destOrd="0" presId="urn:microsoft.com/office/officeart/2008/layout/AlternatingHexagons"/>
    <dgm:cxn modelId="{0698E0FC-0950-4380-9D7E-5C47566E0192}" srcId="{E6463F43-4BCA-4402-A321-F12A2B0B96A9}" destId="{E93B46D0-8F3B-451E-96BB-0C97FB3B6475}" srcOrd="0" destOrd="0" parTransId="{CEA3F0FB-450B-4DD5-BAA3-DDCCAC35BDAF}" sibTransId="{E5490FEB-82BA-4334-AC8D-B1F57A3AFEC2}"/>
    <dgm:cxn modelId="{D75B5343-31A8-4479-9C1F-B0B91591447D}" type="presParOf" srcId="{8370A1E8-B6E9-4C00-83D6-E12F6D605731}" destId="{6954993F-E109-4517-8D74-015196325A49}" srcOrd="0" destOrd="0" presId="urn:microsoft.com/office/officeart/2008/layout/AlternatingHexagons"/>
    <dgm:cxn modelId="{E49BD183-1829-48B9-8901-69EE127DD1D3}" type="presParOf" srcId="{6954993F-E109-4517-8D74-015196325A49}" destId="{2B81D31C-26D9-4DD9-B9D1-545DB08582C1}" srcOrd="0" destOrd="0" presId="urn:microsoft.com/office/officeart/2008/layout/AlternatingHexagons"/>
    <dgm:cxn modelId="{C253987F-BEC7-487C-8E92-966CCBD950B7}" type="presParOf" srcId="{6954993F-E109-4517-8D74-015196325A49}" destId="{7C7DADD0-1DF0-42D0-8E1C-88763AA5BB26}" srcOrd="1" destOrd="0" presId="urn:microsoft.com/office/officeart/2008/layout/AlternatingHexagons"/>
    <dgm:cxn modelId="{35F52381-9BA0-4825-997C-C5A62B1C45BC}" type="presParOf" srcId="{6954993F-E109-4517-8D74-015196325A49}" destId="{712F8F4B-8A64-4033-A923-C3EA7128CE02}" srcOrd="2" destOrd="0" presId="urn:microsoft.com/office/officeart/2008/layout/AlternatingHexagons"/>
    <dgm:cxn modelId="{41DC06FE-E2FE-4F38-9E9A-D3192DBA9450}" type="presParOf" srcId="{6954993F-E109-4517-8D74-015196325A49}" destId="{A9F6B9B6-5D2B-4C5E-94D9-F74B309398C6}" srcOrd="3" destOrd="0" presId="urn:microsoft.com/office/officeart/2008/layout/AlternatingHexagons"/>
    <dgm:cxn modelId="{57124DD2-8DE5-46E5-AA33-362EBE2E857B}" type="presParOf" srcId="{6954993F-E109-4517-8D74-015196325A49}" destId="{AA7F54E6-9211-4461-96D6-40A329EE31FC}" srcOrd="4" destOrd="0" presId="urn:microsoft.com/office/officeart/2008/layout/AlternatingHexagons"/>
    <dgm:cxn modelId="{1E36943C-1675-4B3B-A964-05A004C7C8C9}" type="presParOf" srcId="{8370A1E8-B6E9-4C00-83D6-E12F6D605731}" destId="{F0DEBEB8-FB7C-4AE6-A9FC-CF7081242296}" srcOrd="1" destOrd="0" presId="urn:microsoft.com/office/officeart/2008/layout/AlternatingHexagons"/>
    <dgm:cxn modelId="{52C7A8A1-E84A-4266-95C7-B5FD2D995C72}" type="presParOf" srcId="{8370A1E8-B6E9-4C00-83D6-E12F6D605731}" destId="{B9DD9B6F-B54A-405D-9BE6-536BE7833B90}" srcOrd="2" destOrd="0" presId="urn:microsoft.com/office/officeart/2008/layout/AlternatingHexagons"/>
    <dgm:cxn modelId="{5D91CB42-C269-4CE1-BDDB-671BD953954C}" type="presParOf" srcId="{B9DD9B6F-B54A-405D-9BE6-536BE7833B90}" destId="{DB58008C-6490-485B-A6ED-F04C1D4251F9}" srcOrd="0" destOrd="0" presId="urn:microsoft.com/office/officeart/2008/layout/AlternatingHexagons"/>
    <dgm:cxn modelId="{CB223DCE-874B-422F-8B00-AEC04D5F013F}" type="presParOf" srcId="{B9DD9B6F-B54A-405D-9BE6-536BE7833B90}" destId="{736FBAC3-AC15-4A57-BCB9-970860116B4E}" srcOrd="1" destOrd="0" presId="urn:microsoft.com/office/officeart/2008/layout/AlternatingHexagons"/>
    <dgm:cxn modelId="{4DBDBAA3-A6A7-47D1-A48E-49C0343BEF8F}" type="presParOf" srcId="{B9DD9B6F-B54A-405D-9BE6-536BE7833B90}" destId="{36A9DC8F-FCFC-44F5-9E2C-9E846175A2A7}" srcOrd="2" destOrd="0" presId="urn:microsoft.com/office/officeart/2008/layout/AlternatingHexagons"/>
    <dgm:cxn modelId="{97D57100-D274-44AD-B44E-F524A31BB48A}" type="presParOf" srcId="{B9DD9B6F-B54A-405D-9BE6-536BE7833B90}" destId="{0E995893-4544-432D-B95D-8ED856668C05}" srcOrd="3" destOrd="0" presId="urn:microsoft.com/office/officeart/2008/layout/AlternatingHexagons"/>
    <dgm:cxn modelId="{50CCB352-8AB5-4F40-BAB5-2DA818B864B8}" type="presParOf" srcId="{B9DD9B6F-B54A-405D-9BE6-536BE7833B90}" destId="{26352DB8-E035-4467-9288-75371AA56543}" srcOrd="4" destOrd="0" presId="urn:microsoft.com/office/officeart/2008/layout/AlternatingHexagons"/>
    <dgm:cxn modelId="{5064B4B0-2FDB-4B91-B1A6-813A8EDAF667}" type="presParOf" srcId="{8370A1E8-B6E9-4C00-83D6-E12F6D605731}" destId="{F0E5A2E0-713E-4363-84C7-4591FE024AF7}" srcOrd="3" destOrd="0" presId="urn:microsoft.com/office/officeart/2008/layout/AlternatingHexagons"/>
    <dgm:cxn modelId="{20780959-B8F8-4369-8D12-1700B21028BD}" type="presParOf" srcId="{8370A1E8-B6E9-4C00-83D6-E12F6D605731}" destId="{640460D5-3F84-4A0E-8532-85CA0DBD960E}" srcOrd="4" destOrd="0" presId="urn:microsoft.com/office/officeart/2008/layout/AlternatingHexagons"/>
    <dgm:cxn modelId="{5513A3E1-7ABA-4519-9F08-3B25F76B3B0E}" type="presParOf" srcId="{640460D5-3F84-4A0E-8532-85CA0DBD960E}" destId="{6277CD5D-3615-44DA-AF57-1EDDEFECAA10}" srcOrd="0" destOrd="0" presId="urn:microsoft.com/office/officeart/2008/layout/AlternatingHexagons"/>
    <dgm:cxn modelId="{942FBEF2-DBDC-4B03-B598-68256964A140}" type="presParOf" srcId="{640460D5-3F84-4A0E-8532-85CA0DBD960E}" destId="{25AC8004-3023-453C-9FDF-E92468BABFBA}" srcOrd="1" destOrd="0" presId="urn:microsoft.com/office/officeart/2008/layout/AlternatingHexagons"/>
    <dgm:cxn modelId="{0F69FADE-EAE5-4B08-BEB0-56DD916503B2}" type="presParOf" srcId="{640460D5-3F84-4A0E-8532-85CA0DBD960E}" destId="{881BD75A-3C34-4931-8903-22DEDB654ADC}" srcOrd="2" destOrd="0" presId="urn:microsoft.com/office/officeart/2008/layout/AlternatingHexagons"/>
    <dgm:cxn modelId="{FC06B544-9C16-4F2B-85E7-FCA1A120B5DB}" type="presParOf" srcId="{640460D5-3F84-4A0E-8532-85CA0DBD960E}" destId="{5AABC5D3-CBE5-4875-B3CA-5C3A1F7624A1}" srcOrd="3" destOrd="0" presId="urn:microsoft.com/office/officeart/2008/layout/AlternatingHexagons"/>
    <dgm:cxn modelId="{9830F9C2-71AD-476B-857A-6494C4E404A1}" type="presParOf" srcId="{640460D5-3F84-4A0E-8532-85CA0DBD960E}" destId="{EA6381D6-DD4B-419E-92B2-DAACAAA871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D34BF-BCDA-40BD-9D2C-B2833F4921A0}">
      <dsp:nvSpPr>
        <dsp:cNvPr id="0" name=""/>
        <dsp:cNvSpPr/>
      </dsp:nvSpPr>
      <dsp:spPr>
        <a:xfrm rot="5400000">
          <a:off x="3607614" y="121322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维度</a:t>
          </a:r>
        </a:p>
      </dsp:txBody>
      <dsp:txXfrm rot="-5400000">
        <a:off x="3974336" y="287397"/>
        <a:ext cx="1094909" cy="1258517"/>
      </dsp:txXfrm>
    </dsp:sp>
    <dsp:sp modelId="{73C0E464-CB75-4432-92CF-F32D9824D4D4}">
      <dsp:nvSpPr>
        <dsp:cNvPr id="0" name=""/>
        <dsp:cNvSpPr/>
      </dsp:nvSpPr>
      <dsp:spPr>
        <a:xfrm>
          <a:off x="5365393" y="368149"/>
          <a:ext cx="2040442" cy="109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73F46-6AF3-462B-9C82-DDD8DC99EB0E}">
      <dsp:nvSpPr>
        <dsp:cNvPr id="0" name=""/>
        <dsp:cNvSpPr/>
      </dsp:nvSpPr>
      <dsp:spPr>
        <a:xfrm rot="5400000">
          <a:off x="1889693" y="121322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机构</a:t>
          </a:r>
        </a:p>
      </dsp:txBody>
      <dsp:txXfrm rot="-5400000">
        <a:off x="2256415" y="287397"/>
        <a:ext cx="1094909" cy="1258517"/>
      </dsp:txXfrm>
    </dsp:sp>
    <dsp:sp modelId="{7C9CBEBB-5862-4CAB-AC81-7214832B82EC}">
      <dsp:nvSpPr>
        <dsp:cNvPr id="0" name=""/>
        <dsp:cNvSpPr/>
      </dsp:nvSpPr>
      <dsp:spPr>
        <a:xfrm rot="5400000">
          <a:off x="2745363" y="1673228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组织</a:t>
          </a:r>
        </a:p>
      </dsp:txBody>
      <dsp:txXfrm rot="-5400000">
        <a:off x="3112085" y="1839303"/>
        <a:ext cx="1094909" cy="1258517"/>
      </dsp:txXfrm>
    </dsp:sp>
    <dsp:sp modelId="{C1DF75EB-75C5-4701-9DCF-F06CF79632B1}">
      <dsp:nvSpPr>
        <dsp:cNvPr id="0" name=""/>
        <dsp:cNvSpPr/>
      </dsp:nvSpPr>
      <dsp:spPr>
        <a:xfrm>
          <a:off x="823763" y="1920056"/>
          <a:ext cx="1974621" cy="109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组织架构平台</a:t>
          </a:r>
        </a:p>
      </dsp:txBody>
      <dsp:txXfrm>
        <a:off x="823763" y="1920056"/>
        <a:ext cx="1974621" cy="1097012"/>
      </dsp:txXfrm>
    </dsp:sp>
    <dsp:sp modelId="{4530303F-8787-4E6C-B39A-0891E584750E}">
      <dsp:nvSpPr>
        <dsp:cNvPr id="0" name=""/>
        <dsp:cNvSpPr/>
      </dsp:nvSpPr>
      <dsp:spPr>
        <a:xfrm rot="5400000">
          <a:off x="4463284" y="1673228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用户</a:t>
          </a:r>
        </a:p>
      </dsp:txBody>
      <dsp:txXfrm rot="-5400000">
        <a:off x="4830006" y="1839303"/>
        <a:ext cx="1094909" cy="1258517"/>
      </dsp:txXfrm>
    </dsp:sp>
    <dsp:sp modelId="{59D2BC67-0606-4D52-8387-5A4AF7A1C12B}">
      <dsp:nvSpPr>
        <dsp:cNvPr id="0" name=""/>
        <dsp:cNvSpPr/>
      </dsp:nvSpPr>
      <dsp:spPr>
        <a:xfrm rot="5400000">
          <a:off x="3607614" y="3225135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关系</a:t>
          </a:r>
        </a:p>
      </dsp:txBody>
      <dsp:txXfrm rot="-5400000">
        <a:off x="3974336" y="3391210"/>
        <a:ext cx="1094909" cy="1258517"/>
      </dsp:txXfrm>
    </dsp:sp>
    <dsp:sp modelId="{5B6944E8-43EE-4B8C-897D-6CB012602505}">
      <dsp:nvSpPr>
        <dsp:cNvPr id="0" name=""/>
        <dsp:cNvSpPr/>
      </dsp:nvSpPr>
      <dsp:spPr>
        <a:xfrm>
          <a:off x="5365393" y="3471962"/>
          <a:ext cx="2040442" cy="109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ABC12-7DCE-4FD8-B497-955AAA029D51}">
      <dsp:nvSpPr>
        <dsp:cNvPr id="0" name=""/>
        <dsp:cNvSpPr/>
      </dsp:nvSpPr>
      <dsp:spPr>
        <a:xfrm rot="5400000">
          <a:off x="1889693" y="3225135"/>
          <a:ext cx="1828353" cy="159066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账户</a:t>
          </a:r>
        </a:p>
      </dsp:txBody>
      <dsp:txXfrm rot="-5400000">
        <a:off x="2256415" y="3391210"/>
        <a:ext cx="1094909" cy="1258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1D31C-26D9-4DD9-B9D1-545DB08582C1}">
      <dsp:nvSpPr>
        <dsp:cNvPr id="0" name=""/>
        <dsp:cNvSpPr/>
      </dsp:nvSpPr>
      <dsp:spPr>
        <a:xfrm rot="5400000">
          <a:off x="1859626" y="509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行政</a:t>
          </a:r>
        </a:p>
      </dsp:txBody>
      <dsp:txXfrm rot="-5400000">
        <a:off x="2014428" y="121100"/>
        <a:ext cx="462190" cy="531253"/>
      </dsp:txXfrm>
    </dsp:sp>
    <dsp:sp modelId="{7C7DADD0-1DF0-42D0-8E1C-88763AA5BB26}">
      <dsp:nvSpPr>
        <dsp:cNvPr id="0" name=""/>
        <dsp:cNvSpPr/>
      </dsp:nvSpPr>
      <dsp:spPr>
        <a:xfrm>
          <a:off x="2601631" y="155188"/>
          <a:ext cx="861324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>
        <a:off x="2601631" y="155188"/>
        <a:ext cx="861324" cy="463077"/>
      </dsp:txXfrm>
    </dsp:sp>
    <dsp:sp modelId="{AA7F54E6-9211-4461-96D6-40A329EE31FC}">
      <dsp:nvSpPr>
        <dsp:cNvPr id="0" name=""/>
        <dsp:cNvSpPr/>
      </dsp:nvSpPr>
      <dsp:spPr>
        <a:xfrm rot="5400000">
          <a:off x="1134447" y="509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角色</a:t>
          </a:r>
        </a:p>
      </dsp:txBody>
      <dsp:txXfrm rot="-5400000">
        <a:off x="1289249" y="121100"/>
        <a:ext cx="462190" cy="531253"/>
      </dsp:txXfrm>
    </dsp:sp>
    <dsp:sp modelId="{DB58008C-6490-485B-A6ED-F04C1D4251F9}">
      <dsp:nvSpPr>
        <dsp:cNvPr id="0" name=""/>
        <dsp:cNvSpPr/>
      </dsp:nvSpPr>
      <dsp:spPr>
        <a:xfrm rot="5400000">
          <a:off x="1495647" y="7060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项目</a:t>
          </a:r>
        </a:p>
      </dsp:txBody>
      <dsp:txXfrm rot="-5400000">
        <a:off x="1650449" y="776200"/>
        <a:ext cx="462190" cy="531253"/>
      </dsp:txXfrm>
    </dsp:sp>
    <dsp:sp modelId="{736FBAC3-AC15-4A57-BCB9-970860116B4E}">
      <dsp:nvSpPr>
        <dsp:cNvPr id="0" name=""/>
        <dsp:cNvSpPr/>
      </dsp:nvSpPr>
      <dsp:spPr>
        <a:xfrm>
          <a:off x="684490" y="810288"/>
          <a:ext cx="833539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A</a:t>
          </a:r>
          <a:r>
            <a:rPr lang="zh-CN" altLang="en-US" sz="900" kern="1200" dirty="0"/>
            <a:t>公司组织维度</a:t>
          </a:r>
        </a:p>
      </dsp:txBody>
      <dsp:txXfrm>
        <a:off x="684490" y="810288"/>
        <a:ext cx="833539" cy="463077"/>
      </dsp:txXfrm>
    </dsp:sp>
    <dsp:sp modelId="{26352DB8-E035-4467-9288-75371AA56543}">
      <dsp:nvSpPr>
        <dsp:cNvPr id="0" name=""/>
        <dsp:cNvSpPr/>
      </dsp:nvSpPr>
      <dsp:spPr>
        <a:xfrm rot="5400000">
          <a:off x="2220827" y="7060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</a:t>
          </a:r>
        </a:p>
      </dsp:txBody>
      <dsp:txXfrm rot="-5400000">
        <a:off x="2375629" y="776200"/>
        <a:ext cx="462190" cy="531253"/>
      </dsp:txXfrm>
    </dsp:sp>
    <dsp:sp modelId="{6277CD5D-3615-44DA-AF57-1EDDEFECAA10}">
      <dsp:nvSpPr>
        <dsp:cNvPr id="0" name=""/>
        <dsp:cNvSpPr/>
      </dsp:nvSpPr>
      <dsp:spPr>
        <a:xfrm rot="5400000">
          <a:off x="1859626" y="1361196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区域</a:t>
          </a:r>
        </a:p>
      </dsp:txBody>
      <dsp:txXfrm rot="-5400000">
        <a:off x="2014428" y="1431301"/>
        <a:ext cx="462190" cy="531253"/>
      </dsp:txXfrm>
    </dsp:sp>
    <dsp:sp modelId="{25AC8004-3023-453C-9FDF-E92468BABFBA}">
      <dsp:nvSpPr>
        <dsp:cNvPr id="0" name=""/>
        <dsp:cNvSpPr/>
      </dsp:nvSpPr>
      <dsp:spPr>
        <a:xfrm>
          <a:off x="2601631" y="1465388"/>
          <a:ext cx="861324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>
        <a:off x="2601631" y="1465388"/>
        <a:ext cx="861324" cy="463077"/>
      </dsp:txXfrm>
    </dsp:sp>
    <dsp:sp modelId="{EA6381D6-DD4B-419E-92B2-DAACAAA87117}">
      <dsp:nvSpPr>
        <dsp:cNvPr id="0" name=""/>
        <dsp:cNvSpPr/>
      </dsp:nvSpPr>
      <dsp:spPr>
        <a:xfrm rot="5400000">
          <a:off x="1134447" y="1361196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</a:t>
          </a:r>
        </a:p>
      </dsp:txBody>
      <dsp:txXfrm rot="-5400000">
        <a:off x="1289249" y="1431301"/>
        <a:ext cx="462190" cy="531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1D31C-26D9-4DD9-B9D1-545DB08582C1}">
      <dsp:nvSpPr>
        <dsp:cNvPr id="0" name=""/>
        <dsp:cNvSpPr/>
      </dsp:nvSpPr>
      <dsp:spPr>
        <a:xfrm rot="5400000">
          <a:off x="1859626" y="509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行政</a:t>
          </a:r>
        </a:p>
      </dsp:txBody>
      <dsp:txXfrm rot="-5400000">
        <a:off x="2014428" y="121100"/>
        <a:ext cx="462190" cy="531253"/>
      </dsp:txXfrm>
    </dsp:sp>
    <dsp:sp modelId="{7C7DADD0-1DF0-42D0-8E1C-88763AA5BB26}">
      <dsp:nvSpPr>
        <dsp:cNvPr id="0" name=""/>
        <dsp:cNvSpPr/>
      </dsp:nvSpPr>
      <dsp:spPr>
        <a:xfrm>
          <a:off x="2601631" y="155188"/>
          <a:ext cx="861324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>
        <a:off x="2601631" y="155188"/>
        <a:ext cx="861324" cy="463077"/>
      </dsp:txXfrm>
    </dsp:sp>
    <dsp:sp modelId="{AA7F54E6-9211-4461-96D6-40A329EE31FC}">
      <dsp:nvSpPr>
        <dsp:cNvPr id="0" name=""/>
        <dsp:cNvSpPr/>
      </dsp:nvSpPr>
      <dsp:spPr>
        <a:xfrm rot="5400000">
          <a:off x="1134447" y="509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角色</a:t>
          </a:r>
        </a:p>
      </dsp:txBody>
      <dsp:txXfrm rot="-5400000">
        <a:off x="1289249" y="121100"/>
        <a:ext cx="462190" cy="531253"/>
      </dsp:txXfrm>
    </dsp:sp>
    <dsp:sp modelId="{DB58008C-6490-485B-A6ED-F04C1D4251F9}">
      <dsp:nvSpPr>
        <dsp:cNvPr id="0" name=""/>
        <dsp:cNvSpPr/>
      </dsp:nvSpPr>
      <dsp:spPr>
        <a:xfrm rot="5400000">
          <a:off x="1495647" y="7060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教学</a:t>
          </a:r>
        </a:p>
      </dsp:txBody>
      <dsp:txXfrm rot="-5400000">
        <a:off x="1650449" y="776200"/>
        <a:ext cx="462190" cy="531253"/>
      </dsp:txXfrm>
    </dsp:sp>
    <dsp:sp modelId="{736FBAC3-AC15-4A57-BCB9-970860116B4E}">
      <dsp:nvSpPr>
        <dsp:cNvPr id="0" name=""/>
        <dsp:cNvSpPr/>
      </dsp:nvSpPr>
      <dsp:spPr>
        <a:xfrm>
          <a:off x="684490" y="810288"/>
          <a:ext cx="833539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B</a:t>
          </a:r>
          <a:r>
            <a:rPr lang="zh-CN" altLang="en-US" sz="900" kern="1200" dirty="0"/>
            <a:t>公司组织维度</a:t>
          </a:r>
        </a:p>
      </dsp:txBody>
      <dsp:txXfrm>
        <a:off x="684490" y="810288"/>
        <a:ext cx="833539" cy="463077"/>
      </dsp:txXfrm>
    </dsp:sp>
    <dsp:sp modelId="{26352DB8-E035-4467-9288-75371AA56543}">
      <dsp:nvSpPr>
        <dsp:cNvPr id="0" name=""/>
        <dsp:cNvSpPr/>
      </dsp:nvSpPr>
      <dsp:spPr>
        <a:xfrm rot="5400000">
          <a:off x="2220827" y="706095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科目</a:t>
          </a:r>
        </a:p>
      </dsp:txBody>
      <dsp:txXfrm rot="-5400000">
        <a:off x="2375629" y="776200"/>
        <a:ext cx="462190" cy="531253"/>
      </dsp:txXfrm>
    </dsp:sp>
    <dsp:sp modelId="{6277CD5D-3615-44DA-AF57-1EDDEFECAA10}">
      <dsp:nvSpPr>
        <dsp:cNvPr id="0" name=""/>
        <dsp:cNvSpPr/>
      </dsp:nvSpPr>
      <dsp:spPr>
        <a:xfrm rot="5400000">
          <a:off x="1859626" y="1361196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</a:t>
          </a:r>
        </a:p>
      </dsp:txBody>
      <dsp:txXfrm rot="-5400000">
        <a:off x="2014428" y="1431301"/>
        <a:ext cx="462190" cy="531253"/>
      </dsp:txXfrm>
    </dsp:sp>
    <dsp:sp modelId="{25AC8004-3023-453C-9FDF-E92468BABFBA}">
      <dsp:nvSpPr>
        <dsp:cNvPr id="0" name=""/>
        <dsp:cNvSpPr/>
      </dsp:nvSpPr>
      <dsp:spPr>
        <a:xfrm>
          <a:off x="2601631" y="1465388"/>
          <a:ext cx="861324" cy="46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 </a:t>
          </a:r>
          <a:endParaRPr lang="zh-CN" altLang="en-US" sz="900" kern="1200" dirty="0"/>
        </a:p>
      </dsp:txBody>
      <dsp:txXfrm>
        <a:off x="2601631" y="1465388"/>
        <a:ext cx="861324" cy="463077"/>
      </dsp:txXfrm>
    </dsp:sp>
    <dsp:sp modelId="{EA6381D6-DD4B-419E-92B2-DAACAAA87117}">
      <dsp:nvSpPr>
        <dsp:cNvPr id="0" name=""/>
        <dsp:cNvSpPr/>
      </dsp:nvSpPr>
      <dsp:spPr>
        <a:xfrm rot="5400000">
          <a:off x="1134447" y="1361196"/>
          <a:ext cx="771795" cy="67146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人事</a:t>
          </a:r>
        </a:p>
      </dsp:txBody>
      <dsp:txXfrm rot="-5400000">
        <a:off x="1289249" y="1431301"/>
        <a:ext cx="462190" cy="531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84CE-9409-41B2-A14B-0949E3FDAB8B}" type="datetimeFigureOut">
              <a:rPr lang="zh-CN" altLang="en-US" smtClean="0"/>
              <a:pPr/>
              <a:t>2017-8-15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D0C7-1E1C-4EB9-8FAA-FFC0251C07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027D6-D4D1-464B-A25E-E2E2724D425E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C6209-7906-46CC-B451-8C1FE41C2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DROP TABLE IF EXISTS SHIP_ORDER;</a:t>
            </a:r>
          </a:p>
          <a:p>
            <a:endParaRPr lang="en-US" altLang="zh-CN" dirty="0"/>
          </a:p>
          <a:p>
            <a:r>
              <a:rPr lang="en-US" altLang="zh-CN" dirty="0"/>
              <a:t>/*==============================================================*/</a:t>
            </a:r>
          </a:p>
          <a:p>
            <a:r>
              <a:rPr lang="en-US" altLang="zh-CN" dirty="0"/>
              <a:t>/* Table: SHIP_ORDER                                            */</a:t>
            </a:r>
          </a:p>
          <a:p>
            <a:r>
              <a:rPr lang="en-US" altLang="zh-CN" dirty="0"/>
              <a:t>/*==============================================================*/</a:t>
            </a:r>
          </a:p>
          <a:p>
            <a:r>
              <a:rPr lang="en-US" altLang="zh-CN" dirty="0"/>
              <a:t>CREATE TABLE SHIP_ORDER</a:t>
            </a:r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   ID_                  VARCHAR(64) NOT NULL COMMENT 'ID',</a:t>
            </a:r>
          </a:p>
          <a:p>
            <a:r>
              <a:rPr lang="en-US" altLang="zh-CN" dirty="0"/>
              <a:t>   NO_                  VARCHAR(50) NOT NULL COMMENT '</a:t>
            </a:r>
            <a:r>
              <a:rPr lang="zh-CN" altLang="en-US" dirty="0"/>
              <a:t>编号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AMT_                 DECIMAL(18,4) NOT NULL COMMENT '</a:t>
            </a:r>
            <a:r>
              <a:rPr lang="zh-CN" altLang="en-US" dirty="0"/>
              <a:t>金额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ORDER_MAN_           VARCHAR(20) COMMENT '</a:t>
            </a:r>
            <a:r>
              <a:rPr lang="zh-CN" altLang="en-US" dirty="0"/>
              <a:t>客户名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PHONE_               VARCHAR(12) COMMENT '</a:t>
            </a:r>
            <a:r>
              <a:rPr lang="zh-CN" altLang="en-US" dirty="0"/>
              <a:t>电话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MEMO_                TEXT COMMENT '</a:t>
            </a:r>
            <a:r>
              <a:rPr lang="zh-CN" altLang="en-US" dirty="0"/>
              <a:t>备注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TENANT_ID_           VARCHAR(64) COMMENT '</a:t>
            </a:r>
            <a:r>
              <a:rPr lang="zh-CN" altLang="en-US" dirty="0"/>
              <a:t>租用机构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CREATE_BY_           VARCHAR(64) COMMENT '</a:t>
            </a:r>
            <a:r>
              <a:rPr lang="zh-CN" altLang="en-US" dirty="0"/>
              <a:t>创建人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CREATE_TIME_         DATETIME COMMENT '</a:t>
            </a:r>
            <a:r>
              <a:rPr lang="zh-CN" altLang="en-US" dirty="0"/>
              <a:t>创建时间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UPDATE_BY_           VARCHAR(64) COMMENT '</a:t>
            </a:r>
            <a:r>
              <a:rPr lang="zh-CN" altLang="en-US" dirty="0"/>
              <a:t>更新人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UPDATE_TIME_         DATETIME COMMENT '</a:t>
            </a:r>
            <a:r>
              <a:rPr lang="zh-CN" altLang="en-US" dirty="0"/>
              <a:t>更新时间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PRIMARY KEY (ID_)</a:t>
            </a:r>
          </a:p>
          <a:p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ALTER TABLE SHIP_ORDER COMMENT '</a:t>
            </a:r>
            <a:r>
              <a:rPr lang="zh-CN" altLang="en-US" dirty="0"/>
              <a:t>运输订单</a:t>
            </a:r>
            <a:r>
              <a:rPr lang="en-US" altLang="zh-CN" dirty="0"/>
              <a:t>';</a:t>
            </a:r>
          </a:p>
          <a:p>
            <a:endParaRPr lang="en-US" altLang="zh-CN" dirty="0"/>
          </a:p>
          <a:p>
            <a:r>
              <a:rPr lang="en-US" altLang="zh-CN" dirty="0"/>
              <a:t>DROP TABLE IF EXISTS SHIP_ITEM;</a:t>
            </a:r>
          </a:p>
          <a:p>
            <a:endParaRPr lang="en-US" altLang="zh-CN" dirty="0"/>
          </a:p>
          <a:p>
            <a:r>
              <a:rPr lang="en-US" altLang="zh-CN" dirty="0"/>
              <a:t>/*==============================================================*/</a:t>
            </a:r>
          </a:p>
          <a:p>
            <a:r>
              <a:rPr lang="en-US" altLang="zh-CN" dirty="0"/>
              <a:t>/* Table: SHIP_ITEM                                             */</a:t>
            </a:r>
          </a:p>
          <a:p>
            <a:r>
              <a:rPr lang="en-US" altLang="zh-CN" dirty="0"/>
              <a:t>/*==============================================================*/</a:t>
            </a:r>
          </a:p>
          <a:p>
            <a:r>
              <a:rPr lang="en-US" altLang="zh-CN" dirty="0"/>
              <a:t>CREATE TABLE SHIP_ITEM</a:t>
            </a:r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   ITEM_ID_             VARCHAR(64) NOT NULL COMMENT 'ID',</a:t>
            </a:r>
          </a:p>
          <a:p>
            <a:r>
              <a:rPr lang="en-US" altLang="zh-CN" dirty="0"/>
              <a:t>   ID_                  VARCHAR(64) COMMENT 'ID',</a:t>
            </a:r>
          </a:p>
          <a:p>
            <a:r>
              <a:rPr lang="en-US" altLang="zh-CN" dirty="0"/>
              <a:t>   NAME_                VARCHAR(64) NOT NULL COMMENT '</a:t>
            </a:r>
            <a:r>
              <a:rPr lang="zh-CN" altLang="en-US" dirty="0"/>
              <a:t>项名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WEIGHT_              INT COMMENT '</a:t>
            </a:r>
            <a:r>
              <a:rPr lang="zh-CN" altLang="en-US" dirty="0"/>
              <a:t>重量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REMARK_              VARCHAR(256) COMMENT '</a:t>
            </a:r>
            <a:r>
              <a:rPr lang="zh-CN" altLang="en-US" dirty="0"/>
              <a:t>备注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TENANT_ID_           VARCHAR(64) COMMENT '</a:t>
            </a:r>
            <a:r>
              <a:rPr lang="zh-CN" altLang="en-US" dirty="0"/>
              <a:t>租用机构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CREATE_BY_           VARCHAR(64) COMMENT '</a:t>
            </a:r>
            <a:r>
              <a:rPr lang="zh-CN" altLang="en-US" dirty="0"/>
              <a:t>创建人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CREATE_TIME_         </a:t>
            </a:r>
            <a:r>
              <a:rPr lang="en-US" altLang="zh-CN" dirty="0" err="1"/>
              <a:t>datetime</a:t>
            </a:r>
            <a:r>
              <a:rPr lang="en-US" altLang="zh-CN" dirty="0"/>
              <a:t> COMMENT '</a:t>
            </a:r>
            <a:r>
              <a:rPr lang="zh-CN" altLang="en-US" dirty="0"/>
              <a:t>创建时间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UPDATE_BY_           VARCHAR(64) COMMENT '</a:t>
            </a:r>
            <a:r>
              <a:rPr lang="zh-CN" altLang="en-US" dirty="0"/>
              <a:t>更新人</a:t>
            </a:r>
            <a:r>
              <a:rPr lang="en-US" altLang="zh-CN" dirty="0"/>
              <a:t>ID',</a:t>
            </a:r>
          </a:p>
          <a:p>
            <a:r>
              <a:rPr lang="en-US" altLang="zh-CN" dirty="0"/>
              <a:t>   UPDATE_TIME_         </a:t>
            </a:r>
            <a:r>
              <a:rPr lang="en-US" altLang="zh-CN" dirty="0" err="1"/>
              <a:t>datetime</a:t>
            </a:r>
            <a:r>
              <a:rPr lang="en-US" altLang="zh-CN" dirty="0"/>
              <a:t> COMMENT '</a:t>
            </a:r>
            <a:r>
              <a:rPr lang="zh-CN" altLang="en-US" dirty="0"/>
              <a:t>更新时间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PRIMARY KEY (ITEM_ID_)</a:t>
            </a:r>
          </a:p>
          <a:p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ALTER TABLE SHIP_ITEM COMMENT '</a:t>
            </a:r>
            <a:r>
              <a:rPr lang="zh-CN" altLang="en-US" dirty="0"/>
              <a:t>运输明细单</a:t>
            </a:r>
            <a:r>
              <a:rPr lang="en-US" altLang="zh-CN" dirty="0"/>
              <a:t>';</a:t>
            </a:r>
          </a:p>
          <a:p>
            <a:endParaRPr lang="en-US" altLang="zh-CN" dirty="0"/>
          </a:p>
          <a:p>
            <a:r>
              <a:rPr lang="en-US" altLang="zh-CN" dirty="0"/>
              <a:t>ALTER TABLE SHIP_ITEM ADD CONSTRAINT FK_SI_R_SO FOREIGN KEY (ID_)</a:t>
            </a:r>
          </a:p>
          <a:p>
            <a:r>
              <a:rPr lang="en-US" altLang="zh-CN" dirty="0"/>
              <a:t>      REFERENCES SHIP_ORDER (ID_) ON DELETE CASCADE ON UPDATE RESTRICT;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6209-7906-46CC-B451-8C1FE41C2C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6209-7906-46CC-B451-8C1FE41C2C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讲解安全认证拦截的不同</a:t>
            </a:r>
            <a:r>
              <a:rPr lang="en-US" altLang="zh-CN" dirty="0"/>
              <a:t>Filter</a:t>
            </a:r>
          </a:p>
          <a:p>
            <a:r>
              <a:rPr lang="zh-CN" altLang="en-US" dirty="0"/>
              <a:t>登录身份认证</a:t>
            </a:r>
            <a:endParaRPr lang="en-US" altLang="zh-CN" dirty="0"/>
          </a:p>
          <a:p>
            <a:r>
              <a:rPr lang="zh-CN" altLang="en-US" dirty="0"/>
              <a:t>资源授权认证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6209-7906-46CC-B451-8C1FE41C2C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2.0/be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2.0/be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2.0/be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2.0/be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9592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图片 12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76256" y="6349974"/>
            <a:ext cx="1296144" cy="39139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264" y="274638"/>
            <a:ext cx="173853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7504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87816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2" name="图片 11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6349974"/>
            <a:ext cx="1296144" cy="39139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横排h8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68344" y="0"/>
            <a:ext cx="1384371" cy="5080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58100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http://www.redxun.cn</a:t>
            </a:r>
            <a:endParaRPr lang="zh-CN" altLang="en-US" sz="1200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-1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 userDrawn="1"/>
        </p:nvGrpSpPr>
        <p:grpSpPr>
          <a:xfrm>
            <a:off x="2039209" y="22859"/>
            <a:ext cx="5065583" cy="276225"/>
            <a:chOff x="2009107" y="4558574"/>
            <a:chExt cx="6754111" cy="276225"/>
          </a:xfrm>
          <a:noFill/>
        </p:grpSpPr>
        <p:sp>
          <p:nvSpPr>
            <p:cNvPr id="8" name="TextBox 3"/>
            <p:cNvSpPr txBox="1">
              <a:spLocks noChangeArrowheads="1"/>
            </p:cNvSpPr>
            <p:nvPr userDrawn="1"/>
          </p:nvSpPr>
          <p:spPr bwMode="auto">
            <a:xfrm>
              <a:off x="2009107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分析</a:t>
              </a:r>
            </a:p>
          </p:txBody>
        </p:sp>
        <p:cxnSp>
          <p:nvCxnSpPr>
            <p:cNvPr id="9" name="直接连接符 8"/>
            <p:cNvCxnSpPr/>
            <p:nvPr userDrawn="1"/>
          </p:nvCxnSpPr>
          <p:spPr>
            <a:xfrm>
              <a:off x="2865505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3873451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4881397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5890930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>
              <a:spLocks noChangeArrowheads="1"/>
            </p:cNvSpPr>
            <p:nvPr userDrawn="1"/>
          </p:nvSpPr>
          <p:spPr bwMode="auto">
            <a:xfrm>
              <a:off x="3017053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问题</a:t>
              </a:r>
            </a:p>
          </p:txBody>
        </p:sp>
        <p:sp>
          <p:nvSpPr>
            <p:cNvPr id="14" name="TextBox 7"/>
            <p:cNvSpPr txBox="1">
              <a:spLocks noChangeArrowheads="1"/>
            </p:cNvSpPr>
            <p:nvPr userDrawn="1"/>
          </p:nvSpPr>
          <p:spPr bwMode="auto">
            <a:xfrm>
              <a:off x="5032945" y="4558574"/>
              <a:ext cx="706437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特色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 userDrawn="1"/>
          </p:nvSpPr>
          <p:spPr bwMode="auto">
            <a:xfrm>
              <a:off x="604247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对比</a:t>
              </a:r>
            </a:p>
          </p:txBody>
        </p:sp>
        <p:cxnSp>
          <p:nvCxnSpPr>
            <p:cNvPr id="16" name="直接连接符 15"/>
            <p:cNvCxnSpPr/>
            <p:nvPr userDrawn="1"/>
          </p:nvCxnSpPr>
          <p:spPr>
            <a:xfrm>
              <a:off x="6898876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4024999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7050424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价值</a:t>
              </a: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7906822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1"/>
            <p:cNvSpPr txBox="1">
              <a:spLocks noChangeArrowheads="1"/>
            </p:cNvSpPr>
            <p:nvPr userDrawn="1"/>
          </p:nvSpPr>
          <p:spPr bwMode="auto">
            <a:xfrm>
              <a:off x="805836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 rot="10800000">
            <a:off x="0" y="6385613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5"/>
          <p:cNvGrpSpPr>
            <a:grpSpLocks noChangeAspect="1"/>
          </p:cNvGrpSpPr>
          <p:nvPr userDrawn="1"/>
        </p:nvGrpSpPr>
        <p:grpSpPr>
          <a:xfrm>
            <a:off x="0" y="1625176"/>
            <a:ext cx="9144000" cy="4320118"/>
            <a:chOff x="0" y="1380983"/>
            <a:chExt cx="12192000" cy="4320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gray">
            <a:xfrm>
              <a:off x="0" y="3541101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gray">
            <a:xfrm flipV="1">
              <a:off x="0" y="1380983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</p:grpSp>
      <p:grpSp>
        <p:nvGrpSpPr>
          <p:cNvPr id="4" name="组合 28"/>
          <p:cNvGrpSpPr/>
          <p:nvPr userDrawn="1"/>
        </p:nvGrpSpPr>
        <p:grpSpPr>
          <a:xfrm>
            <a:off x="7614686" y="336841"/>
            <a:ext cx="1810839" cy="612981"/>
            <a:chOff x="918516" y="5491353"/>
            <a:chExt cx="2414452" cy="612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41"/>
            <p:cNvSpPr txBox="1"/>
            <p:nvPr/>
          </p:nvSpPr>
          <p:spPr>
            <a:xfrm>
              <a:off x="1445272" y="5491353"/>
              <a:ext cx="188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ED1C24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宏天集团</a:t>
              </a:r>
            </a:p>
          </p:txBody>
        </p:sp>
        <p:sp>
          <p:nvSpPr>
            <p:cNvPr id="31" name="TextBox 42"/>
            <p:cNvSpPr txBox="1"/>
            <p:nvPr/>
          </p:nvSpPr>
          <p:spPr>
            <a:xfrm>
              <a:off x="1494516" y="5827335"/>
              <a:ext cx="1756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Hotent</a:t>
              </a:r>
              <a:r>
                <a:rPr lang="en-US" altLang="zh-CN" sz="1200" b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Group</a:t>
              </a:r>
              <a:endParaRPr lang="zh-CN" altLang="en-US" sz="1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16" y="5528334"/>
              <a:ext cx="576000" cy="576000"/>
            </a:xfrm>
            <a:prstGeom prst="rect">
              <a:avLst/>
            </a:prstGeom>
          </p:spPr>
        </p:pic>
      </p:grpSp>
      <p:grpSp>
        <p:nvGrpSpPr>
          <p:cNvPr id="5" name="组合 32"/>
          <p:cNvGrpSpPr/>
          <p:nvPr userDrawn="1"/>
        </p:nvGrpSpPr>
        <p:grpSpPr>
          <a:xfrm>
            <a:off x="152781" y="6550224"/>
            <a:ext cx="9413565" cy="307777"/>
            <a:chOff x="238209" y="6556528"/>
            <a:chExt cx="12551419" cy="307777"/>
          </a:xfrm>
        </p:grpSpPr>
        <p:sp>
          <p:nvSpPr>
            <p:cNvPr id="34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10269621" y="6587306"/>
              <a:ext cx="2520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http://www.jee-soft.cn/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 userDrawn="1"/>
          </p:nvSpPr>
          <p:spPr bwMode="auto">
            <a:xfrm>
              <a:off x="5306397" y="6556528"/>
              <a:ext cx="219761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BPM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领域的领导者</a:t>
              </a:r>
            </a:p>
          </p:txBody>
        </p:sp>
        <p:sp>
          <p:nvSpPr>
            <p:cNvPr id="36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238209" y="6587306"/>
              <a:ext cx="26485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垂询电话：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400-0668-262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832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-1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 userDrawn="1"/>
        </p:nvGrpSpPr>
        <p:grpSpPr>
          <a:xfrm>
            <a:off x="2039209" y="22859"/>
            <a:ext cx="5065583" cy="276225"/>
            <a:chOff x="2009107" y="4558574"/>
            <a:chExt cx="6754111" cy="276225"/>
          </a:xfrm>
          <a:noFill/>
        </p:grpSpPr>
        <p:sp>
          <p:nvSpPr>
            <p:cNvPr id="8" name="TextBox 3"/>
            <p:cNvSpPr txBox="1">
              <a:spLocks noChangeArrowheads="1"/>
            </p:cNvSpPr>
            <p:nvPr userDrawn="1"/>
          </p:nvSpPr>
          <p:spPr bwMode="auto">
            <a:xfrm>
              <a:off x="2009107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分析</a:t>
              </a:r>
            </a:p>
          </p:txBody>
        </p:sp>
        <p:cxnSp>
          <p:nvCxnSpPr>
            <p:cNvPr id="9" name="直接连接符 8"/>
            <p:cNvCxnSpPr/>
            <p:nvPr userDrawn="1"/>
          </p:nvCxnSpPr>
          <p:spPr>
            <a:xfrm>
              <a:off x="2865505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3873451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4881397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5890930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>
              <a:spLocks noChangeArrowheads="1"/>
            </p:cNvSpPr>
            <p:nvPr userDrawn="1"/>
          </p:nvSpPr>
          <p:spPr bwMode="auto">
            <a:xfrm>
              <a:off x="3017053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问题</a:t>
              </a:r>
            </a:p>
          </p:txBody>
        </p:sp>
        <p:sp>
          <p:nvSpPr>
            <p:cNvPr id="14" name="TextBox 7"/>
            <p:cNvSpPr txBox="1">
              <a:spLocks noChangeArrowheads="1"/>
            </p:cNvSpPr>
            <p:nvPr userDrawn="1"/>
          </p:nvSpPr>
          <p:spPr bwMode="auto">
            <a:xfrm>
              <a:off x="5032945" y="4558574"/>
              <a:ext cx="706437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特色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 userDrawn="1"/>
          </p:nvSpPr>
          <p:spPr bwMode="auto">
            <a:xfrm>
              <a:off x="604247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对比</a:t>
              </a:r>
            </a:p>
          </p:txBody>
        </p:sp>
        <p:cxnSp>
          <p:nvCxnSpPr>
            <p:cNvPr id="16" name="直接连接符 15"/>
            <p:cNvCxnSpPr/>
            <p:nvPr userDrawn="1"/>
          </p:nvCxnSpPr>
          <p:spPr>
            <a:xfrm>
              <a:off x="6898876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4024999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概述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7050424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价值</a:t>
              </a: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7906822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1"/>
            <p:cNvSpPr txBox="1">
              <a:spLocks noChangeArrowheads="1"/>
            </p:cNvSpPr>
            <p:nvPr userDrawn="1"/>
          </p:nvSpPr>
          <p:spPr bwMode="auto">
            <a:xfrm>
              <a:off x="805836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 rot="10800000">
            <a:off x="0" y="6385613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5"/>
          <p:cNvGrpSpPr>
            <a:grpSpLocks noChangeAspect="1"/>
          </p:cNvGrpSpPr>
          <p:nvPr userDrawn="1"/>
        </p:nvGrpSpPr>
        <p:grpSpPr>
          <a:xfrm>
            <a:off x="0" y="1625176"/>
            <a:ext cx="9144000" cy="4320118"/>
            <a:chOff x="0" y="1380983"/>
            <a:chExt cx="12192000" cy="4320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gray">
            <a:xfrm>
              <a:off x="0" y="3541101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gray">
            <a:xfrm flipV="1">
              <a:off x="0" y="1380983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</p:grpSp>
      <p:grpSp>
        <p:nvGrpSpPr>
          <p:cNvPr id="4" name="组合 28"/>
          <p:cNvGrpSpPr/>
          <p:nvPr userDrawn="1"/>
        </p:nvGrpSpPr>
        <p:grpSpPr>
          <a:xfrm>
            <a:off x="7614686" y="336841"/>
            <a:ext cx="1810839" cy="612981"/>
            <a:chOff x="918516" y="5491353"/>
            <a:chExt cx="2414452" cy="612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41"/>
            <p:cNvSpPr txBox="1"/>
            <p:nvPr/>
          </p:nvSpPr>
          <p:spPr>
            <a:xfrm>
              <a:off x="1445272" y="5491353"/>
              <a:ext cx="188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ED1C24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宏天集团</a:t>
              </a:r>
            </a:p>
          </p:txBody>
        </p:sp>
        <p:sp>
          <p:nvSpPr>
            <p:cNvPr id="31" name="TextBox 42"/>
            <p:cNvSpPr txBox="1"/>
            <p:nvPr/>
          </p:nvSpPr>
          <p:spPr>
            <a:xfrm>
              <a:off x="1494516" y="5827335"/>
              <a:ext cx="1756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Hotent</a:t>
              </a:r>
              <a:r>
                <a:rPr lang="en-US" altLang="zh-CN" sz="1200" b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Group</a:t>
              </a:r>
              <a:endParaRPr lang="zh-CN" altLang="en-US" sz="1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16" y="5528334"/>
              <a:ext cx="576000" cy="576000"/>
            </a:xfrm>
            <a:prstGeom prst="rect">
              <a:avLst/>
            </a:prstGeom>
          </p:spPr>
        </p:pic>
      </p:grpSp>
      <p:grpSp>
        <p:nvGrpSpPr>
          <p:cNvPr id="5" name="组合 32"/>
          <p:cNvGrpSpPr/>
          <p:nvPr userDrawn="1"/>
        </p:nvGrpSpPr>
        <p:grpSpPr>
          <a:xfrm>
            <a:off x="152781" y="6550224"/>
            <a:ext cx="9413565" cy="307777"/>
            <a:chOff x="238209" y="6556528"/>
            <a:chExt cx="12551419" cy="307777"/>
          </a:xfrm>
        </p:grpSpPr>
        <p:sp>
          <p:nvSpPr>
            <p:cNvPr id="34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10269621" y="6587306"/>
              <a:ext cx="2520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http://www.jee-soft.cn/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 userDrawn="1"/>
          </p:nvSpPr>
          <p:spPr bwMode="auto">
            <a:xfrm>
              <a:off x="5306397" y="6556528"/>
              <a:ext cx="219761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BPM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领域的领导者</a:t>
              </a:r>
            </a:p>
          </p:txBody>
        </p:sp>
        <p:sp>
          <p:nvSpPr>
            <p:cNvPr id="36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238209" y="6587306"/>
              <a:ext cx="26485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垂询电话：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400-0668-262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9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-1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 userDrawn="1"/>
        </p:nvGrpSpPr>
        <p:grpSpPr>
          <a:xfrm>
            <a:off x="2039209" y="22859"/>
            <a:ext cx="5065583" cy="276225"/>
            <a:chOff x="2009107" y="4558574"/>
            <a:chExt cx="6754111" cy="276225"/>
          </a:xfrm>
          <a:noFill/>
        </p:grpSpPr>
        <p:sp>
          <p:nvSpPr>
            <p:cNvPr id="8" name="TextBox 3"/>
            <p:cNvSpPr txBox="1">
              <a:spLocks noChangeArrowheads="1"/>
            </p:cNvSpPr>
            <p:nvPr userDrawn="1"/>
          </p:nvSpPr>
          <p:spPr bwMode="auto">
            <a:xfrm>
              <a:off x="2009107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分析</a:t>
              </a:r>
            </a:p>
          </p:txBody>
        </p:sp>
        <p:cxnSp>
          <p:nvCxnSpPr>
            <p:cNvPr id="9" name="直接连接符 8"/>
            <p:cNvCxnSpPr/>
            <p:nvPr userDrawn="1"/>
          </p:nvCxnSpPr>
          <p:spPr>
            <a:xfrm>
              <a:off x="2865505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3873451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4881397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5890930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>
              <a:spLocks noChangeArrowheads="1"/>
            </p:cNvSpPr>
            <p:nvPr userDrawn="1"/>
          </p:nvSpPr>
          <p:spPr bwMode="auto">
            <a:xfrm>
              <a:off x="3017053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问题</a:t>
              </a:r>
            </a:p>
          </p:txBody>
        </p:sp>
        <p:sp>
          <p:nvSpPr>
            <p:cNvPr id="14" name="TextBox 7"/>
            <p:cNvSpPr txBox="1">
              <a:spLocks noChangeArrowheads="1"/>
            </p:cNvSpPr>
            <p:nvPr userDrawn="1"/>
          </p:nvSpPr>
          <p:spPr bwMode="auto">
            <a:xfrm>
              <a:off x="5032945" y="4558574"/>
              <a:ext cx="706437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特色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 userDrawn="1"/>
          </p:nvSpPr>
          <p:spPr bwMode="auto">
            <a:xfrm>
              <a:off x="604247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对比</a:t>
              </a:r>
            </a:p>
          </p:txBody>
        </p:sp>
        <p:cxnSp>
          <p:nvCxnSpPr>
            <p:cNvPr id="16" name="直接连接符 15"/>
            <p:cNvCxnSpPr/>
            <p:nvPr userDrawn="1"/>
          </p:nvCxnSpPr>
          <p:spPr>
            <a:xfrm>
              <a:off x="6898876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4024999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概述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7050424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价值</a:t>
              </a: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7906822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1"/>
            <p:cNvSpPr txBox="1">
              <a:spLocks noChangeArrowheads="1"/>
            </p:cNvSpPr>
            <p:nvPr userDrawn="1"/>
          </p:nvSpPr>
          <p:spPr bwMode="auto">
            <a:xfrm>
              <a:off x="805836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 rot="10800000">
            <a:off x="0" y="6385613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5"/>
          <p:cNvGrpSpPr>
            <a:grpSpLocks noChangeAspect="1"/>
          </p:cNvGrpSpPr>
          <p:nvPr userDrawn="1"/>
        </p:nvGrpSpPr>
        <p:grpSpPr>
          <a:xfrm>
            <a:off x="0" y="1625176"/>
            <a:ext cx="9144000" cy="4320118"/>
            <a:chOff x="0" y="1380983"/>
            <a:chExt cx="12192000" cy="4320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gray">
            <a:xfrm>
              <a:off x="0" y="3541101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gray">
            <a:xfrm flipV="1">
              <a:off x="0" y="1380983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</p:grpSp>
      <p:grpSp>
        <p:nvGrpSpPr>
          <p:cNvPr id="4" name="组合 28"/>
          <p:cNvGrpSpPr/>
          <p:nvPr userDrawn="1"/>
        </p:nvGrpSpPr>
        <p:grpSpPr>
          <a:xfrm>
            <a:off x="7614686" y="336841"/>
            <a:ext cx="1810839" cy="612981"/>
            <a:chOff x="918516" y="5491353"/>
            <a:chExt cx="2414452" cy="612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41"/>
            <p:cNvSpPr txBox="1"/>
            <p:nvPr/>
          </p:nvSpPr>
          <p:spPr>
            <a:xfrm>
              <a:off x="1445272" y="5491353"/>
              <a:ext cx="188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ED1C24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宏天集团</a:t>
              </a:r>
            </a:p>
          </p:txBody>
        </p:sp>
        <p:sp>
          <p:nvSpPr>
            <p:cNvPr id="31" name="TextBox 42"/>
            <p:cNvSpPr txBox="1"/>
            <p:nvPr/>
          </p:nvSpPr>
          <p:spPr>
            <a:xfrm>
              <a:off x="1494516" y="5827335"/>
              <a:ext cx="1756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Hotent</a:t>
              </a:r>
              <a:r>
                <a:rPr lang="en-US" altLang="zh-CN" sz="1200" b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Group</a:t>
              </a:r>
              <a:endParaRPr lang="zh-CN" altLang="en-US" sz="1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16" y="5528334"/>
              <a:ext cx="576000" cy="576000"/>
            </a:xfrm>
            <a:prstGeom prst="rect">
              <a:avLst/>
            </a:prstGeom>
          </p:spPr>
        </p:pic>
      </p:grpSp>
      <p:grpSp>
        <p:nvGrpSpPr>
          <p:cNvPr id="5" name="组合 32"/>
          <p:cNvGrpSpPr/>
          <p:nvPr userDrawn="1"/>
        </p:nvGrpSpPr>
        <p:grpSpPr>
          <a:xfrm>
            <a:off x="152781" y="6550224"/>
            <a:ext cx="9413565" cy="307777"/>
            <a:chOff x="238209" y="6556528"/>
            <a:chExt cx="12551419" cy="307777"/>
          </a:xfrm>
        </p:grpSpPr>
        <p:sp>
          <p:nvSpPr>
            <p:cNvPr id="34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10269621" y="6587306"/>
              <a:ext cx="2520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http://www.jee-soft.cn/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 userDrawn="1"/>
          </p:nvSpPr>
          <p:spPr bwMode="auto">
            <a:xfrm>
              <a:off x="5306397" y="6556528"/>
              <a:ext cx="219761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BPM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领域的领导者</a:t>
              </a:r>
            </a:p>
          </p:txBody>
        </p:sp>
        <p:sp>
          <p:nvSpPr>
            <p:cNvPr id="36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238209" y="6587306"/>
              <a:ext cx="26485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垂询电话：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400-0668-262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52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价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-1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3"/>
          <p:cNvGrpSpPr/>
          <p:nvPr userDrawn="1"/>
        </p:nvGrpSpPr>
        <p:grpSpPr>
          <a:xfrm>
            <a:off x="2039209" y="22859"/>
            <a:ext cx="5065583" cy="276225"/>
            <a:chOff x="2009107" y="4558574"/>
            <a:chExt cx="6754111" cy="276225"/>
          </a:xfrm>
          <a:noFill/>
        </p:grpSpPr>
        <p:sp>
          <p:nvSpPr>
            <p:cNvPr id="8" name="TextBox 3"/>
            <p:cNvSpPr txBox="1">
              <a:spLocks noChangeArrowheads="1"/>
            </p:cNvSpPr>
            <p:nvPr userDrawn="1"/>
          </p:nvSpPr>
          <p:spPr bwMode="auto">
            <a:xfrm>
              <a:off x="2009107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分析</a:t>
              </a:r>
            </a:p>
          </p:txBody>
        </p:sp>
        <p:cxnSp>
          <p:nvCxnSpPr>
            <p:cNvPr id="9" name="直接连接符 8"/>
            <p:cNvCxnSpPr/>
            <p:nvPr userDrawn="1"/>
          </p:nvCxnSpPr>
          <p:spPr>
            <a:xfrm>
              <a:off x="2865505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3873451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4881397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5890930" y="4606993"/>
              <a:ext cx="0" cy="179387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>
              <a:spLocks noChangeArrowheads="1"/>
            </p:cNvSpPr>
            <p:nvPr userDrawn="1"/>
          </p:nvSpPr>
          <p:spPr bwMode="auto">
            <a:xfrm>
              <a:off x="3017053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问题</a:t>
              </a:r>
            </a:p>
          </p:txBody>
        </p:sp>
        <p:sp>
          <p:nvSpPr>
            <p:cNvPr id="14" name="TextBox 7"/>
            <p:cNvSpPr txBox="1">
              <a:spLocks noChangeArrowheads="1"/>
            </p:cNvSpPr>
            <p:nvPr userDrawn="1"/>
          </p:nvSpPr>
          <p:spPr bwMode="auto">
            <a:xfrm>
              <a:off x="5032945" y="4558574"/>
              <a:ext cx="706437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特色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 userDrawn="1"/>
          </p:nvSpPr>
          <p:spPr bwMode="auto">
            <a:xfrm>
              <a:off x="604247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latinLnBrk="1">
                <a:defRPr kumimoji="1" sz="12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 lvl="0"/>
              <a:r>
                <a:rPr lang="zh-CN" altLang="en-US" dirty="0"/>
                <a:t>对比</a:t>
              </a:r>
            </a:p>
          </p:txBody>
        </p:sp>
        <p:cxnSp>
          <p:nvCxnSpPr>
            <p:cNvPr id="16" name="直接连接符 15"/>
            <p:cNvCxnSpPr/>
            <p:nvPr userDrawn="1"/>
          </p:nvCxnSpPr>
          <p:spPr>
            <a:xfrm>
              <a:off x="6898876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4024999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algn="ctr" defTabSz="914400" rtl="0" eaLnBrk="1" latinLnBrk="1" hangingPunct="1">
                <a:defRPr/>
              </a:pPr>
              <a:r>
                <a:rPr kumimoji="1" lang="zh-CN" altLang="en-US" sz="1200" kern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概述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7050424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latinLnBrk="1">
                <a:defRPr kumimoji="1" sz="1200"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 lvl="0"/>
              <a:r>
                <a:rPr lang="zh-CN" altLang="en-US" dirty="0"/>
                <a:t>价值</a:t>
              </a: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>
              <a:off x="7906822" y="4606992"/>
              <a:ext cx="0" cy="179388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1"/>
            <p:cNvSpPr txBox="1">
              <a:spLocks noChangeArrowheads="1"/>
            </p:cNvSpPr>
            <p:nvPr userDrawn="1"/>
          </p:nvSpPr>
          <p:spPr bwMode="auto">
            <a:xfrm>
              <a:off x="8058368" y="4558574"/>
              <a:ext cx="704850" cy="276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 rot="10800000">
            <a:off x="0" y="6385613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4">
                  <a:lumMod val="40000"/>
                  <a:lumOff val="60000"/>
                </a:schemeClr>
              </a:gs>
              <a:gs pos="100000">
                <a:srgbClr val="FF9900"/>
              </a:gs>
              <a:gs pos="60000">
                <a:srgbClr val="FFCC00"/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endParaRPr kumimoji="1" lang="en-US" altLang="ko-KR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5"/>
          <p:cNvGrpSpPr>
            <a:grpSpLocks noChangeAspect="1"/>
          </p:cNvGrpSpPr>
          <p:nvPr userDrawn="1"/>
        </p:nvGrpSpPr>
        <p:grpSpPr>
          <a:xfrm>
            <a:off x="0" y="1625176"/>
            <a:ext cx="9144000" cy="4320118"/>
            <a:chOff x="0" y="1380983"/>
            <a:chExt cx="12192000" cy="4320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gray">
            <a:xfrm>
              <a:off x="0" y="3541101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gray">
            <a:xfrm flipV="1">
              <a:off x="0" y="1380983"/>
              <a:ext cx="12192000" cy="2160000"/>
            </a:xfrm>
            <a:prstGeom prst="rect">
              <a:avLst/>
            </a:prstGeom>
            <a:gradFill rotWithShape="1">
              <a:gsLst>
                <a:gs pos="2000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de-DE"/>
            </a:p>
          </p:txBody>
        </p:sp>
      </p:grpSp>
      <p:grpSp>
        <p:nvGrpSpPr>
          <p:cNvPr id="4" name="组合 28"/>
          <p:cNvGrpSpPr/>
          <p:nvPr userDrawn="1"/>
        </p:nvGrpSpPr>
        <p:grpSpPr>
          <a:xfrm>
            <a:off x="7614686" y="336841"/>
            <a:ext cx="1810839" cy="612981"/>
            <a:chOff x="918516" y="5491353"/>
            <a:chExt cx="2414452" cy="612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41"/>
            <p:cNvSpPr txBox="1"/>
            <p:nvPr/>
          </p:nvSpPr>
          <p:spPr>
            <a:xfrm>
              <a:off x="1445272" y="5491353"/>
              <a:ext cx="188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ED1C24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宏天集团</a:t>
              </a:r>
            </a:p>
          </p:txBody>
        </p:sp>
        <p:sp>
          <p:nvSpPr>
            <p:cNvPr id="31" name="TextBox 42"/>
            <p:cNvSpPr txBox="1"/>
            <p:nvPr/>
          </p:nvSpPr>
          <p:spPr>
            <a:xfrm>
              <a:off x="1494516" y="5827335"/>
              <a:ext cx="1756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Hotent</a:t>
              </a:r>
              <a:r>
                <a:rPr lang="en-US" altLang="zh-CN" sz="1200" b="1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Group</a:t>
              </a:r>
              <a:endParaRPr lang="zh-CN" altLang="en-US" sz="1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16" y="5528334"/>
              <a:ext cx="576000" cy="576000"/>
            </a:xfrm>
            <a:prstGeom prst="rect">
              <a:avLst/>
            </a:prstGeom>
          </p:spPr>
        </p:pic>
      </p:grpSp>
      <p:grpSp>
        <p:nvGrpSpPr>
          <p:cNvPr id="5" name="组合 32"/>
          <p:cNvGrpSpPr/>
          <p:nvPr userDrawn="1"/>
        </p:nvGrpSpPr>
        <p:grpSpPr>
          <a:xfrm>
            <a:off x="152781" y="6550224"/>
            <a:ext cx="9413565" cy="307777"/>
            <a:chOff x="238209" y="6556528"/>
            <a:chExt cx="12551419" cy="307777"/>
          </a:xfrm>
        </p:grpSpPr>
        <p:sp>
          <p:nvSpPr>
            <p:cNvPr id="34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10269621" y="6587306"/>
              <a:ext cx="252000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http://www.jee-soft.cn/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 userDrawn="1"/>
          </p:nvSpPr>
          <p:spPr bwMode="auto">
            <a:xfrm>
              <a:off x="5306397" y="6556528"/>
              <a:ext cx="219761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14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BPM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隶书" pitchFamily="49" charset="-122"/>
                  <a:ea typeface="隶书" pitchFamily="49" charset="-122"/>
                </a:rPr>
                <a:t>领域的领导者</a:t>
              </a:r>
            </a:p>
          </p:txBody>
        </p:sp>
        <p:sp>
          <p:nvSpPr>
            <p:cNvPr id="36" name="Rectangle 15">
              <a:hlinkClick r:id="rId3"/>
            </p:cNvPr>
            <p:cNvSpPr>
              <a:spLocks noChangeArrowheads="1"/>
            </p:cNvSpPr>
            <p:nvPr userDrawn="1"/>
          </p:nvSpPr>
          <p:spPr bwMode="auto">
            <a:xfrm>
              <a:off x="238209" y="6587306"/>
              <a:ext cx="26485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垂询电话：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400-0668-262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13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Autofit/>
          </a:bodyPr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616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1" name="图片 10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6349974"/>
            <a:ext cx="1296144" cy="39139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AEC001C-F1A1-4117-A04A-F0DF4ADD90F4}" type="slidenum">
              <a:rPr kumimoji="0" lang="zh-CN" alt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AEC001C-F1A1-4117-A04A-F0DF4ADD90F4}" type="slidenum">
              <a:rPr kumimoji="0" lang="zh-CN" alt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AEC001C-F1A1-4117-A04A-F0DF4ADD90F4}" type="slidenum">
              <a:rPr kumimoji="0" lang="zh-CN" altLang="en-US" smtClean="0"/>
              <a:pPr/>
              <a:t>‹#›</a:t>
            </a:fld>
            <a:endParaRPr kumimoji="0" lang="en-US" dirty="0"/>
          </a:p>
        </p:txBody>
      </p:sp>
      <p:pic>
        <p:nvPicPr>
          <p:cNvPr id="9" name="图片 8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6349974"/>
            <a:ext cx="1296144" cy="39139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pic>
        <p:nvPicPr>
          <p:cNvPr id="13" name="图片 12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309320"/>
            <a:ext cx="1296144" cy="391394"/>
          </a:xfrm>
          <a:prstGeom prst="rect">
            <a:avLst/>
          </a:prstGeom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图片 12" descr="横排h8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6349974"/>
            <a:ext cx="1296144" cy="39139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图片 10" descr="横排h80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7380312" y="6349974"/>
            <a:ext cx="1296144" cy="391394"/>
          </a:xfrm>
          <a:prstGeom prst="rect">
            <a:avLst/>
          </a:prstGeom>
        </p:spPr>
      </p:pic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17B1B24-5D77-42D8-ABDB-E6583344923B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ransition>
    <p:wipe/>
  </p:transition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339752" y="21328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JSAAS-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平台开发培训</a:t>
            </a:r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411760" y="3789040"/>
            <a:ext cx="418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讲师：陈尚轩</a:t>
            </a:r>
            <a:endParaRPr lang="en-US" altLang="zh-CN" dirty="0"/>
          </a:p>
          <a:p>
            <a:r>
              <a:rPr lang="zh-CN" altLang="en-US" dirty="0"/>
              <a:t>       联系方式：</a:t>
            </a:r>
            <a:r>
              <a:rPr lang="en-US" altLang="zh-CN" dirty="0"/>
              <a:t>13580364132</a:t>
            </a:r>
          </a:p>
          <a:p>
            <a:r>
              <a:rPr lang="en-US" altLang="zh-CN" dirty="0"/>
              <a:t>               QQ</a:t>
            </a:r>
            <a:r>
              <a:rPr lang="zh-CN" altLang="en-US" dirty="0"/>
              <a:t>：</a:t>
            </a:r>
            <a:r>
              <a:rPr lang="en-US" altLang="zh-CN" dirty="0"/>
              <a:t>3102760881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组织维度管理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87548" y="1215653"/>
            <a:ext cx="4390678" cy="4758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组织维度及组管理</a:t>
            </a:r>
            <a:endParaRPr lang="zh-CN" altLang="en-US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4739999" y="1181458"/>
            <a:ext cx="4267479" cy="46446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用户与组关系灵活定义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29030388"/>
              </p:ext>
            </p:extLst>
          </p:nvPr>
        </p:nvGraphicFramePr>
        <p:xfrm>
          <a:off x="323528" y="1844824"/>
          <a:ext cx="4147446" cy="2083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832562894"/>
              </p:ext>
            </p:extLst>
          </p:nvPr>
        </p:nvGraphicFramePr>
        <p:xfrm>
          <a:off x="396268" y="4249684"/>
          <a:ext cx="4147446" cy="2083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89108" y="1938802"/>
            <a:ext cx="2164268" cy="403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7808" y="1964456"/>
            <a:ext cx="2591978" cy="26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0948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JSAAS</a:t>
            </a:r>
            <a:r>
              <a:rPr lang="zh-CN" altLang="en-US" dirty="0"/>
              <a:t>的多层代码架构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342900" y="1130300"/>
          <a:ext cx="828040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SmartDraw" r:id="rId4" imgW="9606960" imgH="6473880" progId="SmartDraw.2">
                  <p:embed/>
                </p:oleObj>
              </mc:Choice>
              <mc:Fallback>
                <p:oleObj name="SmartDraw" r:id="rId4" imgW="9606960" imgH="6473880" progId="SmartDraw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30300"/>
                        <a:ext cx="8280400" cy="557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系统安全管理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6420" y="1148380"/>
            <a:ext cx="8229600" cy="493776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Spring Security</a:t>
            </a:r>
            <a:r>
              <a:rPr lang="zh-CN" altLang="en-US" dirty="0"/>
              <a:t>的安全管理</a:t>
            </a:r>
            <a:endParaRPr lang="en-US" altLang="zh-CN" dirty="0"/>
          </a:p>
          <a:p>
            <a:r>
              <a:rPr lang="zh-CN" altLang="en-US" dirty="0"/>
              <a:t>登录认证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访问拦截</a:t>
            </a:r>
            <a:endParaRPr lang="en-US" altLang="zh-CN" dirty="0"/>
          </a:p>
          <a:p>
            <a:r>
              <a:rPr lang="zh-CN" altLang="en-US" dirty="0"/>
              <a:t>基于角色的权限控制</a:t>
            </a:r>
            <a:endParaRPr lang="en-US" altLang="zh-CN" dirty="0"/>
          </a:p>
          <a:p>
            <a:r>
              <a:rPr lang="zh-CN" altLang="en-US" dirty="0"/>
              <a:t>登录后的菜单管理</a:t>
            </a:r>
            <a:endParaRPr lang="en-US" altLang="zh-CN" dirty="0"/>
          </a:p>
          <a:p>
            <a:r>
              <a:rPr lang="zh-CN" altLang="en-US" dirty="0"/>
              <a:t>其他</a:t>
            </a:r>
            <a:r>
              <a:rPr lang="en-US" altLang="zh-CN" dirty="0"/>
              <a:t>—</a:t>
            </a:r>
            <a:r>
              <a:rPr lang="zh-CN" altLang="en-US" dirty="0"/>
              <a:t>数据权限管理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身份登录认证</a:t>
            </a:r>
            <a:endParaRPr lang="en-US" altLang="zh-CN" dirty="0"/>
          </a:p>
          <a:p>
            <a:pPr lvl="1"/>
            <a:r>
              <a:rPr lang="zh-CN" altLang="en-US" dirty="0"/>
              <a:t>资源授权认证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0556" y="4005064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角色、组</a:t>
            </a:r>
          </a:p>
        </p:txBody>
      </p:sp>
      <p:sp>
        <p:nvSpPr>
          <p:cNvPr id="5" name="矩形 4"/>
          <p:cNvSpPr/>
          <p:nvPr/>
        </p:nvSpPr>
        <p:spPr>
          <a:xfrm>
            <a:off x="7074696" y="4005064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005064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7" name="箭头: 左右 6"/>
          <p:cNvSpPr/>
          <p:nvPr/>
        </p:nvSpPr>
        <p:spPr>
          <a:xfrm>
            <a:off x="5938920" y="4190660"/>
            <a:ext cx="108012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" name="箭头: 左右 8"/>
          <p:cNvSpPr/>
          <p:nvPr/>
        </p:nvSpPr>
        <p:spPr>
          <a:xfrm>
            <a:off x="2796192" y="4190660"/>
            <a:ext cx="108012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1422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运输订单的开发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运输单的表设计</a:t>
            </a:r>
            <a:endParaRPr lang="en-US" altLang="zh-CN" dirty="0"/>
          </a:p>
          <a:p>
            <a:r>
              <a:rPr lang="zh-CN" altLang="en-US" dirty="0"/>
              <a:t>基于运输单表的物理表的代码生成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界面的开发及调整</a:t>
            </a:r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UI</a:t>
            </a:r>
            <a:r>
              <a:rPr lang="zh-CN" altLang="en-US" dirty="0"/>
              <a:t>界面开发</a:t>
            </a:r>
            <a:endParaRPr lang="en-US" altLang="zh-CN" dirty="0"/>
          </a:p>
          <a:p>
            <a:r>
              <a:rPr lang="zh-CN" altLang="en-US" dirty="0"/>
              <a:t>常用界面组件使用：</a:t>
            </a:r>
            <a:endParaRPr lang="en-US" altLang="zh-CN" dirty="0"/>
          </a:p>
          <a:p>
            <a:pPr lvl="1"/>
            <a:r>
              <a:rPr lang="en-US" altLang="zh-CN" sz="1400" dirty="0"/>
              <a:t>Tree</a:t>
            </a:r>
          </a:p>
          <a:p>
            <a:pPr lvl="1"/>
            <a:r>
              <a:rPr lang="en-US" altLang="zh-CN" sz="1400" dirty="0" err="1"/>
              <a:t>GridEditor</a:t>
            </a:r>
            <a:endParaRPr lang="en-US" altLang="zh-CN" sz="1400" dirty="0"/>
          </a:p>
          <a:p>
            <a:pPr lvl="1"/>
            <a:r>
              <a:rPr lang="en-US" altLang="zh-CN" sz="1400" dirty="0"/>
              <a:t>Dialog</a:t>
            </a:r>
          </a:p>
          <a:p>
            <a:pPr lvl="1"/>
            <a:r>
              <a:rPr lang="en-US" altLang="zh-CN" sz="1400" dirty="0" err="1"/>
              <a:t>Ueditor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MiniTextBox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RadioList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CheckboxList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ComboBox</a:t>
            </a:r>
            <a:endParaRPr lang="en-US" altLang="zh-CN" sz="1400" dirty="0"/>
          </a:p>
          <a:p>
            <a:pPr lvl="1"/>
            <a:r>
              <a:rPr lang="en-US" altLang="zh-CN" sz="1400" dirty="0"/>
              <a:t>Menu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流程开发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406400" y="1473200"/>
          <a:ext cx="7766000" cy="485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SmartDraw" r:id="rId3" imgW="8192880" imgH="5120640" progId="SmartDraw.2">
                  <p:embed/>
                </p:oleObj>
              </mc:Choice>
              <mc:Fallback>
                <p:oleObj name="SmartDraw" r:id="rId3" imgW="8192880" imgH="5120640" progId="SmartDraw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473200"/>
                        <a:ext cx="7766000" cy="4852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3409" y="1268760"/>
            <a:ext cx="8229600" cy="4937760"/>
          </a:xfrm>
        </p:spPr>
        <p:txBody>
          <a:bodyPr/>
          <a:lstStyle/>
          <a:p>
            <a:r>
              <a:rPr lang="zh-CN" altLang="en-US" sz="2400" dirty="0"/>
              <a:t>流程定义及版本管理</a:t>
            </a:r>
            <a:endParaRPr lang="en-US" altLang="zh-CN" sz="2400" dirty="0"/>
          </a:p>
          <a:p>
            <a:pPr lvl="1"/>
            <a:r>
              <a:rPr lang="zh-CN" altLang="en-US" sz="2000" dirty="0"/>
              <a:t>流程节点介绍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会签节点设置</a:t>
            </a:r>
            <a:endParaRPr lang="en-US" altLang="zh-CN" sz="2000" dirty="0"/>
          </a:p>
          <a:p>
            <a:r>
              <a:rPr lang="zh-CN" altLang="en-US" sz="2400" dirty="0"/>
              <a:t>流程表单定义及版本管理</a:t>
            </a:r>
            <a:endParaRPr lang="en-US" altLang="zh-CN" sz="2400" dirty="0"/>
          </a:p>
          <a:p>
            <a:pPr lvl="1"/>
            <a:r>
              <a:rPr lang="zh-CN" altLang="en-US" sz="2000" dirty="0"/>
              <a:t>常用表单制作</a:t>
            </a:r>
            <a:endParaRPr lang="en-US" altLang="zh-CN" sz="2000" dirty="0"/>
          </a:p>
          <a:p>
            <a:r>
              <a:rPr lang="zh-CN" altLang="en-US" sz="2400" dirty="0"/>
              <a:t>流程解决方案</a:t>
            </a:r>
            <a:endParaRPr lang="en-US" altLang="zh-CN" sz="2400" dirty="0"/>
          </a:p>
          <a:p>
            <a:pPr lvl="1"/>
            <a:r>
              <a:rPr lang="zh-CN" altLang="en-US" sz="2000" dirty="0"/>
              <a:t>流程定义绑定</a:t>
            </a:r>
            <a:endParaRPr lang="en-US" altLang="zh-CN" sz="2000" dirty="0"/>
          </a:p>
          <a:p>
            <a:pPr lvl="1"/>
            <a:r>
              <a:rPr lang="zh-CN" altLang="en-US" sz="2000" dirty="0"/>
              <a:t>流程表单绑定</a:t>
            </a:r>
            <a:endParaRPr lang="en-US" altLang="zh-CN" sz="2000" dirty="0"/>
          </a:p>
          <a:p>
            <a:pPr lvl="1"/>
            <a:r>
              <a:rPr lang="zh-CN" altLang="en-US" sz="2000" dirty="0"/>
              <a:t>流程人员绑定</a:t>
            </a:r>
            <a:endParaRPr lang="en-US" altLang="zh-CN" sz="2000" dirty="0"/>
          </a:p>
          <a:p>
            <a:pPr lvl="1"/>
            <a:r>
              <a:rPr lang="zh-CN" altLang="en-US" sz="2000" dirty="0"/>
              <a:t>流程节点事件</a:t>
            </a:r>
            <a:endParaRPr lang="en-US" altLang="zh-CN" sz="2000" dirty="0"/>
          </a:p>
          <a:p>
            <a:pPr lvl="1"/>
            <a:r>
              <a:rPr lang="zh-CN" altLang="en-US" sz="2000" dirty="0"/>
              <a:t>流程脚本开发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流程实例管理</a:t>
            </a:r>
            <a:endParaRPr lang="en-US" altLang="zh-CN" dirty="0"/>
          </a:p>
          <a:p>
            <a:r>
              <a:rPr lang="zh-CN" altLang="en-US" dirty="0"/>
              <a:t>流程任务管理</a:t>
            </a:r>
            <a:endParaRPr lang="en-US" altLang="zh-CN" dirty="0"/>
          </a:p>
          <a:p>
            <a:r>
              <a:rPr lang="zh-CN" altLang="en-US" dirty="0"/>
              <a:t>流程任务人员变更</a:t>
            </a:r>
            <a:endParaRPr lang="en-US" altLang="zh-CN" dirty="0"/>
          </a:p>
          <a:p>
            <a:r>
              <a:rPr lang="zh-CN" altLang="en-US" dirty="0"/>
              <a:t>节点会签</a:t>
            </a:r>
            <a:endParaRPr lang="en-US" altLang="zh-CN" dirty="0"/>
          </a:p>
          <a:p>
            <a:r>
              <a:rPr lang="zh-CN" altLang="en-US" dirty="0"/>
              <a:t>流程催办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与外部业务整合开发示例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如何自定义表单控件</a:t>
            </a:r>
            <a:endParaRPr lang="en-US" altLang="zh-CN" dirty="0"/>
          </a:p>
          <a:p>
            <a:pPr lvl="1"/>
            <a:r>
              <a:rPr lang="zh-CN" altLang="en-US" dirty="0"/>
              <a:t>新增表单控件</a:t>
            </a:r>
            <a:endParaRPr lang="en-US" altLang="zh-CN" dirty="0"/>
          </a:p>
          <a:p>
            <a:pPr lvl="1"/>
            <a:r>
              <a:rPr lang="zh-CN" altLang="en-US" dirty="0"/>
              <a:t>表单控件的解析及开发步骤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49415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1803400"/>
            <a:ext cx="30316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1907704" y="1124744"/>
            <a:ext cx="6915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THANK YOU VERY MUCH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组合 11"/>
          <p:cNvGrpSpPr/>
          <p:nvPr/>
        </p:nvGrpSpPr>
        <p:grpSpPr>
          <a:xfrm>
            <a:off x="0" y="7507131"/>
            <a:ext cx="9144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23728" y="292494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联系我们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3717032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技术顾问：陈先生</a:t>
            </a:r>
            <a:endParaRPr lang="en-US" altLang="zh-CN" dirty="0"/>
          </a:p>
          <a:p>
            <a:r>
              <a:rPr lang="zh-CN" altLang="en-US" dirty="0"/>
              <a:t>电话：</a:t>
            </a:r>
            <a:r>
              <a:rPr lang="en-US" altLang="zh-CN" dirty="0"/>
              <a:t>020-89773035</a:t>
            </a:r>
          </a:p>
          <a:p>
            <a:r>
              <a:rPr lang="zh-CN" altLang="en-US" dirty="0"/>
              <a:t>手机：</a:t>
            </a:r>
            <a:r>
              <a:rPr lang="en-US" altLang="zh-CN" dirty="0"/>
              <a:t>18819248092</a:t>
            </a:r>
          </a:p>
          <a:p>
            <a:r>
              <a:rPr lang="zh-CN" altLang="en-US" dirty="0"/>
              <a:t>网站：</a:t>
            </a:r>
            <a:r>
              <a:rPr lang="en-US" altLang="zh-CN" dirty="0"/>
              <a:t>http://www.redxun.cn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3102760881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37715" y="1608442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4" name="六边形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37715" y="3022777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6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13312" y="1647215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架构及代码生成器</a:t>
            </a:r>
          </a:p>
        </p:txBody>
      </p:sp>
      <p:sp>
        <p:nvSpPr>
          <p:cNvPr id="8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13312" y="3065168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defTabSz="-635">
              <a:tabLst>
                <a:tab pos="71564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流程开发及管理讲解</a:t>
            </a:r>
          </a:p>
        </p:txBody>
      </p:sp>
      <p:sp>
        <p:nvSpPr>
          <p:cNvPr id="10" name="六边形 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23528" y="1412776"/>
            <a:ext cx="1816851" cy="18740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Agency FB" panose="020B0503020202020204" pitchFamily="34" charset="0"/>
              </a:rPr>
              <a:t>目录</a:t>
            </a:r>
          </a:p>
        </p:txBody>
      </p:sp>
      <p:sp>
        <p:nvSpPr>
          <p:cNvPr id="11" name="六边形 1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27784" y="908720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2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74274" y="973318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JSAAS-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开发环境讲解</a:t>
            </a:r>
          </a:p>
        </p:txBody>
      </p:sp>
      <p:sp>
        <p:nvSpPr>
          <p:cNvPr id="13" name="六边形 1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05709" y="4678961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06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4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563888" y="472514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defTabSz="-635">
              <a:tabLst>
                <a:tab pos="71564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平台安全管理</a:t>
            </a:r>
          </a:p>
        </p:txBody>
      </p:sp>
      <p:sp>
        <p:nvSpPr>
          <p:cNvPr id="17" name="六边形 1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37715" y="2302697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13312" y="2374705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defTabSz="-635">
              <a:tabLst>
                <a:tab pos="71564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运输单开发示例</a:t>
            </a:r>
          </a:p>
        </p:txBody>
      </p:sp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2627784" y="3789040"/>
            <a:ext cx="795527" cy="55023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0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03381" y="3861048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defTabSz="-635">
              <a:tabLst>
                <a:tab pos="71564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JSAAS-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IDE for Java EE Developers</a:t>
            </a:r>
          </a:p>
          <a:p>
            <a:r>
              <a:rPr lang="en-US" altLang="zh-CN" dirty="0"/>
              <a:t>Tomcat</a:t>
            </a:r>
          </a:p>
          <a:p>
            <a:r>
              <a:rPr lang="en-US" altLang="zh-CN" dirty="0"/>
              <a:t>Maven</a:t>
            </a:r>
          </a:p>
          <a:p>
            <a:r>
              <a:rPr lang="zh-CN" altLang="en-US" dirty="0"/>
              <a:t>运行配置</a:t>
            </a:r>
            <a:endParaRPr lang="en-US" altLang="zh-CN" dirty="0"/>
          </a:p>
          <a:p>
            <a:r>
              <a:rPr lang="zh-CN" altLang="en-US" dirty="0"/>
              <a:t>部署配置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</a:p>
        </p:txBody>
      </p:sp>
      <p:pic>
        <p:nvPicPr>
          <p:cNvPr id="4" name="Picture 2" descr="E:\ht\演示PPT\icon\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79583"/>
            <a:ext cx="719137" cy="72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 descr="E:\ht\演示PPT\icon\eclip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07921"/>
            <a:ext cx="719137" cy="72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E:\ht\演示PPT\icon\Glassfi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246" y="3444546"/>
            <a:ext cx="720725" cy="71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E:\ht\演示PPT\icon\JD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628800"/>
            <a:ext cx="719137" cy="71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E:\ht\演示PPT\icon\Netbea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2621" y="2507921"/>
            <a:ext cx="720725" cy="72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E:\ht\演示PPT\icon\Tomca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444546"/>
            <a:ext cx="719137" cy="71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E:\ht\演示PPT\icon\Weblogi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2621" y="3444546"/>
            <a:ext cx="720725" cy="71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1691184" y="172845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1.6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 35"/>
          <p:cNvSpPr>
            <a:spLocks noChangeArrowheads="1"/>
          </p:cNvSpPr>
          <p:nvPr/>
        </p:nvSpPr>
        <p:spPr bwMode="auto">
          <a:xfrm>
            <a:off x="1762621" y="4555796"/>
            <a:ext cx="1065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Ant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7584" y="5250013"/>
            <a:ext cx="1818879" cy="43109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2"/>
          <p:cNvSpPr>
            <a:spLocks noGrp="1" noChangeArrowheads="1"/>
          </p:cNvSpPr>
          <p:nvPr>
            <p:ph type="title"/>
          </p:nvPr>
        </p:nvSpPr>
        <p:spPr>
          <a:xfrm>
            <a:off x="455614" y="276161"/>
            <a:ext cx="8148637" cy="4904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/>
              <a:t>技术框架</a:t>
            </a:r>
            <a:endParaRPr lang="en-US" altLang="ko-KR" b="1" dirty="0"/>
          </a:p>
        </p:txBody>
      </p:sp>
      <p:grpSp>
        <p:nvGrpSpPr>
          <p:cNvPr id="2" name="组合 168"/>
          <p:cNvGrpSpPr/>
          <p:nvPr/>
        </p:nvGrpSpPr>
        <p:grpSpPr>
          <a:xfrm>
            <a:off x="0" y="1269260"/>
            <a:ext cx="5364088" cy="4103956"/>
            <a:chOff x="722055" y="2008572"/>
            <a:chExt cx="4702176" cy="3571875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722055" y="2008572"/>
              <a:ext cx="4702176" cy="3571875"/>
              <a:chOff x="702" y="1230"/>
              <a:chExt cx="2962" cy="2250"/>
            </a:xfrm>
          </p:grpSpPr>
          <p:sp>
            <p:nvSpPr>
              <p:cNvPr id="186" name="Rectangle 6"/>
              <p:cNvSpPr>
                <a:spLocks noChangeArrowheads="1"/>
              </p:cNvSpPr>
              <p:nvPr/>
            </p:nvSpPr>
            <p:spPr bwMode="auto">
              <a:xfrm rot="-3600000">
                <a:off x="785" y="1556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7"/>
              <p:cNvSpPr>
                <a:spLocks noChangeArrowheads="1"/>
              </p:cNvSpPr>
              <p:nvPr/>
            </p:nvSpPr>
            <p:spPr bwMode="auto">
              <a:xfrm rot="-3600000">
                <a:off x="1556" y="2055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Rectangle 8"/>
              <p:cNvSpPr>
                <a:spLocks noChangeArrowheads="1"/>
              </p:cNvSpPr>
              <p:nvPr/>
            </p:nvSpPr>
            <p:spPr bwMode="auto">
              <a:xfrm rot="-3600000">
                <a:off x="2350" y="2509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Rectangle 9"/>
              <p:cNvSpPr>
                <a:spLocks noChangeArrowheads="1"/>
              </p:cNvSpPr>
              <p:nvPr/>
            </p:nvSpPr>
            <p:spPr bwMode="auto">
              <a:xfrm rot="-3600000">
                <a:off x="1578" y="2940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Rectangle 10"/>
              <p:cNvSpPr>
                <a:spLocks noChangeArrowheads="1"/>
              </p:cNvSpPr>
              <p:nvPr/>
            </p:nvSpPr>
            <p:spPr bwMode="auto">
              <a:xfrm rot="-3600000">
                <a:off x="762" y="2509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11"/>
              <p:cNvSpPr>
                <a:spLocks noChangeArrowheads="1"/>
              </p:cNvSpPr>
              <p:nvPr/>
            </p:nvSpPr>
            <p:spPr bwMode="auto">
              <a:xfrm rot="3600000">
                <a:off x="1556" y="1579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Rectangle 12"/>
              <p:cNvSpPr>
                <a:spLocks noChangeArrowheads="1"/>
              </p:cNvSpPr>
              <p:nvPr/>
            </p:nvSpPr>
            <p:spPr bwMode="auto">
              <a:xfrm rot="3600000">
                <a:off x="2327" y="2010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Rectangle 13"/>
              <p:cNvSpPr>
                <a:spLocks noChangeArrowheads="1"/>
              </p:cNvSpPr>
              <p:nvPr/>
            </p:nvSpPr>
            <p:spPr bwMode="auto">
              <a:xfrm rot="3600000">
                <a:off x="1556" y="2509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Rectangle 14"/>
              <p:cNvSpPr>
                <a:spLocks noChangeArrowheads="1"/>
              </p:cNvSpPr>
              <p:nvPr/>
            </p:nvSpPr>
            <p:spPr bwMode="auto">
              <a:xfrm rot="3600000">
                <a:off x="762" y="2962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Rectangle 15"/>
              <p:cNvSpPr>
                <a:spLocks noChangeArrowheads="1"/>
              </p:cNvSpPr>
              <p:nvPr/>
            </p:nvSpPr>
            <p:spPr bwMode="auto">
              <a:xfrm rot="3600000">
                <a:off x="762" y="2032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Rectangle 16"/>
              <p:cNvSpPr>
                <a:spLocks noChangeArrowheads="1"/>
              </p:cNvSpPr>
              <p:nvPr/>
            </p:nvSpPr>
            <p:spPr bwMode="auto">
              <a:xfrm>
                <a:off x="1162" y="2274"/>
                <a:ext cx="525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Rectangle 17"/>
              <p:cNvSpPr>
                <a:spLocks noChangeArrowheads="1"/>
              </p:cNvSpPr>
              <p:nvPr/>
            </p:nvSpPr>
            <p:spPr bwMode="auto">
              <a:xfrm>
                <a:off x="1162" y="3193"/>
                <a:ext cx="525" cy="146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Rectangle 18"/>
              <p:cNvSpPr>
                <a:spLocks noChangeArrowheads="1"/>
              </p:cNvSpPr>
              <p:nvPr/>
            </p:nvSpPr>
            <p:spPr bwMode="auto">
              <a:xfrm>
                <a:off x="1950" y="1814"/>
                <a:ext cx="526" cy="146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Rectangle 19"/>
              <p:cNvSpPr>
                <a:spLocks noChangeArrowheads="1"/>
              </p:cNvSpPr>
              <p:nvPr/>
            </p:nvSpPr>
            <p:spPr bwMode="auto">
              <a:xfrm>
                <a:off x="1950" y="2733"/>
                <a:ext cx="526" cy="146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Rectangle 20"/>
              <p:cNvSpPr>
                <a:spLocks noChangeArrowheads="1"/>
              </p:cNvSpPr>
              <p:nvPr/>
            </p:nvSpPr>
            <p:spPr bwMode="auto">
              <a:xfrm>
                <a:off x="1162" y="1354"/>
                <a:ext cx="525" cy="146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21"/>
              <p:cNvSpPr/>
              <p:nvPr/>
            </p:nvSpPr>
            <p:spPr bwMode="auto">
              <a:xfrm>
                <a:off x="965" y="123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6 h 394"/>
                  <a:gd name="T8" fmla="*/ 336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3 w 394"/>
                  <a:gd name="T41" fmla="*/ 88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6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22"/>
              <p:cNvSpPr/>
              <p:nvPr/>
            </p:nvSpPr>
            <p:spPr bwMode="auto">
              <a:xfrm>
                <a:off x="1490" y="123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2 w 394"/>
                  <a:gd name="T7" fmla="*/ 306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8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8 h 394"/>
                  <a:gd name="T42" fmla="*/ 59 w 394"/>
                  <a:gd name="T43" fmla="*/ 58 h 394"/>
                  <a:gd name="T44" fmla="*/ 88 w 394"/>
                  <a:gd name="T45" fmla="*/ 33 h 394"/>
                  <a:gd name="T46" fmla="*/ 121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1 w 394"/>
                  <a:gd name="T63" fmla="*/ 104 h 394"/>
                  <a:gd name="T64" fmla="*/ 385 w 394"/>
                  <a:gd name="T65" fmla="*/ 139 h 394"/>
                  <a:gd name="T66" fmla="*/ 393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3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4"/>
                    </a:lnTo>
                    <a:lnTo>
                      <a:pt x="371" y="290"/>
                    </a:lnTo>
                    <a:lnTo>
                      <a:pt x="362" y="306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8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1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9" y="58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0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23"/>
              <p:cNvSpPr/>
              <p:nvPr/>
            </p:nvSpPr>
            <p:spPr bwMode="auto">
              <a:xfrm>
                <a:off x="1753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3 h 394"/>
                  <a:gd name="T6" fmla="*/ 361 w 394"/>
                  <a:gd name="T7" fmla="*/ 306 h 394"/>
                  <a:gd name="T8" fmla="*/ 336 w 394"/>
                  <a:gd name="T9" fmla="*/ 335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7 h 394"/>
                  <a:gd name="T42" fmla="*/ 58 w 394"/>
                  <a:gd name="T43" fmla="*/ 58 h 394"/>
                  <a:gd name="T44" fmla="*/ 88 w 394"/>
                  <a:gd name="T45" fmla="*/ 33 h 394"/>
                  <a:gd name="T46" fmla="*/ 120 w 394"/>
                  <a:gd name="T47" fmla="*/ 14 h 394"/>
                  <a:gd name="T48" fmla="*/ 157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9" y="323"/>
                    </a:lnTo>
                    <a:lnTo>
                      <a:pt x="336" y="335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3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8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6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8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9" y="9"/>
                    </a:lnTo>
                    <a:lnTo>
                      <a:pt x="157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6" y="9"/>
                    </a:lnTo>
                    <a:lnTo>
                      <a:pt x="274" y="14"/>
                    </a:lnTo>
                    <a:lnTo>
                      <a:pt x="290" y="23"/>
                    </a:lnTo>
                    <a:lnTo>
                      <a:pt x="307" y="33"/>
                    </a:lnTo>
                    <a:lnTo>
                      <a:pt x="323" y="45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80" y="120"/>
                    </a:lnTo>
                    <a:lnTo>
                      <a:pt x="385" y="138"/>
                    </a:lnTo>
                    <a:lnTo>
                      <a:pt x="391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24"/>
              <p:cNvSpPr/>
              <p:nvPr/>
            </p:nvSpPr>
            <p:spPr bwMode="auto">
              <a:xfrm>
                <a:off x="702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80 w 394"/>
                  <a:gd name="T5" fmla="*/ 273 h 394"/>
                  <a:gd name="T6" fmla="*/ 361 w 394"/>
                  <a:gd name="T7" fmla="*/ 306 h 394"/>
                  <a:gd name="T8" fmla="*/ 336 w 394"/>
                  <a:gd name="T9" fmla="*/ 335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7 h 394"/>
                  <a:gd name="T42" fmla="*/ 58 w 394"/>
                  <a:gd name="T43" fmla="*/ 58 h 394"/>
                  <a:gd name="T44" fmla="*/ 88 w 394"/>
                  <a:gd name="T45" fmla="*/ 33 h 394"/>
                  <a:gd name="T46" fmla="*/ 120 w 394"/>
                  <a:gd name="T47" fmla="*/ 14 h 394"/>
                  <a:gd name="T48" fmla="*/ 157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80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9" y="323"/>
                    </a:lnTo>
                    <a:lnTo>
                      <a:pt x="336" y="335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3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8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6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8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9" y="9"/>
                    </a:lnTo>
                    <a:lnTo>
                      <a:pt x="157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5" y="9"/>
                    </a:lnTo>
                    <a:lnTo>
                      <a:pt x="274" y="14"/>
                    </a:lnTo>
                    <a:lnTo>
                      <a:pt x="290" y="23"/>
                    </a:lnTo>
                    <a:lnTo>
                      <a:pt x="307" y="33"/>
                    </a:lnTo>
                    <a:lnTo>
                      <a:pt x="323" y="45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80" y="120"/>
                    </a:lnTo>
                    <a:lnTo>
                      <a:pt x="385" y="138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25"/>
              <p:cNvSpPr/>
              <p:nvPr/>
            </p:nvSpPr>
            <p:spPr bwMode="auto">
              <a:xfrm>
                <a:off x="965" y="306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6 h 394"/>
                  <a:gd name="T8" fmla="*/ 336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3 w 394"/>
                  <a:gd name="T41" fmla="*/ 88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6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26"/>
              <p:cNvSpPr/>
              <p:nvPr/>
            </p:nvSpPr>
            <p:spPr bwMode="auto">
              <a:xfrm>
                <a:off x="1490" y="3086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2 w 394"/>
                  <a:gd name="T7" fmla="*/ 306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79 h 394"/>
                  <a:gd name="T14" fmla="*/ 238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5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0 h 394"/>
                  <a:gd name="T40" fmla="*/ 33 w 394"/>
                  <a:gd name="T41" fmla="*/ 88 h 394"/>
                  <a:gd name="T42" fmla="*/ 59 w 394"/>
                  <a:gd name="T43" fmla="*/ 58 h 394"/>
                  <a:gd name="T44" fmla="*/ 88 w 394"/>
                  <a:gd name="T45" fmla="*/ 33 h 394"/>
                  <a:gd name="T46" fmla="*/ 121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1 w 394"/>
                  <a:gd name="T63" fmla="*/ 104 h 394"/>
                  <a:gd name="T64" fmla="*/ 385 w 394"/>
                  <a:gd name="T65" fmla="*/ 139 h 394"/>
                  <a:gd name="T66" fmla="*/ 393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3" y="217"/>
                    </a:lnTo>
                    <a:lnTo>
                      <a:pt x="391" y="237"/>
                    </a:lnTo>
                    <a:lnTo>
                      <a:pt x="385" y="255"/>
                    </a:lnTo>
                    <a:lnTo>
                      <a:pt x="380" y="274"/>
                    </a:lnTo>
                    <a:lnTo>
                      <a:pt x="371" y="290"/>
                    </a:lnTo>
                    <a:lnTo>
                      <a:pt x="362" y="306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8"/>
                    </a:lnTo>
                    <a:lnTo>
                      <a:pt x="307" y="361"/>
                    </a:lnTo>
                    <a:lnTo>
                      <a:pt x="290" y="370"/>
                    </a:lnTo>
                    <a:lnTo>
                      <a:pt x="274" y="379"/>
                    </a:lnTo>
                    <a:lnTo>
                      <a:pt x="256" y="385"/>
                    </a:lnTo>
                    <a:lnTo>
                      <a:pt x="238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0"/>
                    </a:lnTo>
                    <a:lnTo>
                      <a:pt x="139" y="385"/>
                    </a:lnTo>
                    <a:lnTo>
                      <a:pt x="121" y="379"/>
                    </a:lnTo>
                    <a:lnTo>
                      <a:pt x="104" y="370"/>
                    </a:lnTo>
                    <a:lnTo>
                      <a:pt x="88" y="361"/>
                    </a:lnTo>
                    <a:lnTo>
                      <a:pt x="71" y="348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6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5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0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9" y="58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8"/>
                    </a:lnTo>
                    <a:lnTo>
                      <a:pt x="349" y="71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0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27"/>
              <p:cNvSpPr/>
              <p:nvPr/>
            </p:nvSpPr>
            <p:spPr bwMode="auto">
              <a:xfrm>
                <a:off x="1753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1 w 394"/>
                  <a:gd name="T3" fmla="*/ 237 h 394"/>
                  <a:gd name="T4" fmla="*/ 380 w 394"/>
                  <a:gd name="T5" fmla="*/ 274 h 394"/>
                  <a:gd name="T6" fmla="*/ 361 w 394"/>
                  <a:gd name="T7" fmla="*/ 307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6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1 h 394"/>
                  <a:gd name="T40" fmla="*/ 33 w 394"/>
                  <a:gd name="T41" fmla="*/ 88 h 394"/>
                  <a:gd name="T42" fmla="*/ 58 w 394"/>
                  <a:gd name="T43" fmla="*/ 59 h 394"/>
                  <a:gd name="T44" fmla="*/ 88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6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1" y="237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1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8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6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28"/>
              <p:cNvSpPr/>
              <p:nvPr/>
            </p:nvSpPr>
            <p:spPr bwMode="auto">
              <a:xfrm>
                <a:off x="702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80 w 394"/>
                  <a:gd name="T5" fmla="*/ 274 h 394"/>
                  <a:gd name="T6" fmla="*/ 361 w 394"/>
                  <a:gd name="T7" fmla="*/ 307 h 394"/>
                  <a:gd name="T8" fmla="*/ 336 w 394"/>
                  <a:gd name="T9" fmla="*/ 336 h 394"/>
                  <a:gd name="T10" fmla="*/ 307 w 394"/>
                  <a:gd name="T11" fmla="*/ 361 h 394"/>
                  <a:gd name="T12" fmla="*/ 274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9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6 w 394"/>
                  <a:gd name="T27" fmla="*/ 323 h 394"/>
                  <a:gd name="T28" fmla="*/ 24 w 394"/>
                  <a:gd name="T29" fmla="*/ 290 h 394"/>
                  <a:gd name="T30" fmla="*/ 9 w 394"/>
                  <a:gd name="T31" fmla="*/ 256 h 394"/>
                  <a:gd name="T32" fmla="*/ 2 w 394"/>
                  <a:gd name="T33" fmla="*/ 217 h 394"/>
                  <a:gd name="T34" fmla="*/ 0 w 394"/>
                  <a:gd name="T35" fmla="*/ 197 h 394"/>
                  <a:gd name="T36" fmla="*/ 4 w 394"/>
                  <a:gd name="T37" fmla="*/ 157 h 394"/>
                  <a:gd name="T38" fmla="*/ 15 w 394"/>
                  <a:gd name="T39" fmla="*/ 121 h 394"/>
                  <a:gd name="T40" fmla="*/ 33 w 394"/>
                  <a:gd name="T41" fmla="*/ 88 h 394"/>
                  <a:gd name="T42" fmla="*/ 58 w 394"/>
                  <a:gd name="T43" fmla="*/ 59 h 394"/>
                  <a:gd name="T44" fmla="*/ 88 w 394"/>
                  <a:gd name="T45" fmla="*/ 33 h 394"/>
                  <a:gd name="T46" fmla="*/ 120 w 394"/>
                  <a:gd name="T47" fmla="*/ 15 h 394"/>
                  <a:gd name="T48" fmla="*/ 157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9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1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8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0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7"/>
                    </a:lnTo>
                    <a:lnTo>
                      <a:pt x="2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9" y="9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29"/>
              <p:cNvSpPr/>
              <p:nvPr/>
            </p:nvSpPr>
            <p:spPr bwMode="auto">
              <a:xfrm>
                <a:off x="965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0 w 394"/>
                  <a:gd name="T3" fmla="*/ 238 h 395"/>
                  <a:gd name="T4" fmla="*/ 379 w 394"/>
                  <a:gd name="T5" fmla="*/ 274 h 395"/>
                  <a:gd name="T6" fmla="*/ 361 w 394"/>
                  <a:gd name="T7" fmla="*/ 307 h 395"/>
                  <a:gd name="T8" fmla="*/ 336 w 394"/>
                  <a:gd name="T9" fmla="*/ 336 h 395"/>
                  <a:gd name="T10" fmla="*/ 306 w 394"/>
                  <a:gd name="T11" fmla="*/ 362 h 395"/>
                  <a:gd name="T12" fmla="*/ 273 w 394"/>
                  <a:gd name="T13" fmla="*/ 380 h 395"/>
                  <a:gd name="T14" fmla="*/ 237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8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5 w 394"/>
                  <a:gd name="T27" fmla="*/ 323 h 395"/>
                  <a:gd name="T28" fmla="*/ 23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3 w 394"/>
                  <a:gd name="T37" fmla="*/ 157 h 395"/>
                  <a:gd name="T38" fmla="*/ 14 w 394"/>
                  <a:gd name="T39" fmla="*/ 121 h 395"/>
                  <a:gd name="T40" fmla="*/ 33 w 394"/>
                  <a:gd name="T41" fmla="*/ 88 h 395"/>
                  <a:gd name="T42" fmla="*/ 58 w 394"/>
                  <a:gd name="T43" fmla="*/ 59 h 395"/>
                  <a:gd name="T44" fmla="*/ 87 w 394"/>
                  <a:gd name="T45" fmla="*/ 33 h 395"/>
                  <a:gd name="T46" fmla="*/ 120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5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8 w 394"/>
                  <a:gd name="T61" fmla="*/ 72 h 395"/>
                  <a:gd name="T62" fmla="*/ 370 w 394"/>
                  <a:gd name="T63" fmla="*/ 104 h 395"/>
                  <a:gd name="T64" fmla="*/ 385 w 394"/>
                  <a:gd name="T65" fmla="*/ 139 h 395"/>
                  <a:gd name="T66" fmla="*/ 392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2" y="218"/>
                    </a:lnTo>
                    <a:lnTo>
                      <a:pt x="390" y="238"/>
                    </a:lnTo>
                    <a:lnTo>
                      <a:pt x="385" y="256"/>
                    </a:lnTo>
                    <a:lnTo>
                      <a:pt x="379" y="274"/>
                    </a:lnTo>
                    <a:lnTo>
                      <a:pt x="370" y="291"/>
                    </a:lnTo>
                    <a:lnTo>
                      <a:pt x="361" y="307"/>
                    </a:lnTo>
                    <a:lnTo>
                      <a:pt x="348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6" y="362"/>
                    </a:lnTo>
                    <a:lnTo>
                      <a:pt x="290" y="371"/>
                    </a:lnTo>
                    <a:lnTo>
                      <a:pt x="273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8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7" y="362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3" y="307"/>
                    </a:lnTo>
                    <a:lnTo>
                      <a:pt x="23" y="291"/>
                    </a:lnTo>
                    <a:lnTo>
                      <a:pt x="14" y="274"/>
                    </a:lnTo>
                    <a:lnTo>
                      <a:pt x="9" y="256"/>
                    </a:lnTo>
                    <a:lnTo>
                      <a:pt x="3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1"/>
                    </a:lnTo>
                    <a:lnTo>
                      <a:pt x="23" y="104"/>
                    </a:lnTo>
                    <a:lnTo>
                      <a:pt x="33" y="88"/>
                    </a:lnTo>
                    <a:lnTo>
                      <a:pt x="45" y="72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10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8" y="72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Freeform 30"/>
              <p:cNvSpPr/>
              <p:nvPr/>
            </p:nvSpPr>
            <p:spPr bwMode="auto">
              <a:xfrm>
                <a:off x="2279" y="1690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3 h 394"/>
                  <a:gd name="T6" fmla="*/ 361 w 394"/>
                  <a:gd name="T7" fmla="*/ 306 h 394"/>
                  <a:gd name="T8" fmla="*/ 335 w 394"/>
                  <a:gd name="T9" fmla="*/ 335 h 394"/>
                  <a:gd name="T10" fmla="*/ 306 w 394"/>
                  <a:gd name="T11" fmla="*/ 361 h 394"/>
                  <a:gd name="T12" fmla="*/ 273 w 394"/>
                  <a:gd name="T13" fmla="*/ 379 h 394"/>
                  <a:gd name="T14" fmla="*/ 237 w 394"/>
                  <a:gd name="T15" fmla="*/ 390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0 h 394"/>
                  <a:gd name="T24" fmla="*/ 71 w 394"/>
                  <a:gd name="T25" fmla="*/ 348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5 h 394"/>
                  <a:gd name="T32" fmla="*/ 1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0 h 394"/>
                  <a:gd name="T40" fmla="*/ 32 w 394"/>
                  <a:gd name="T41" fmla="*/ 87 h 394"/>
                  <a:gd name="T42" fmla="*/ 58 w 394"/>
                  <a:gd name="T43" fmla="*/ 58 h 394"/>
                  <a:gd name="T44" fmla="*/ 87 w 394"/>
                  <a:gd name="T45" fmla="*/ 33 h 394"/>
                  <a:gd name="T46" fmla="*/ 120 w 394"/>
                  <a:gd name="T47" fmla="*/ 14 h 394"/>
                  <a:gd name="T48" fmla="*/ 156 w 394"/>
                  <a:gd name="T49" fmla="*/ 3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3 h 394"/>
                  <a:gd name="T58" fmla="*/ 323 w 394"/>
                  <a:gd name="T59" fmla="*/ 45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8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5"/>
                    </a:lnTo>
                    <a:lnTo>
                      <a:pt x="379" y="273"/>
                    </a:lnTo>
                    <a:lnTo>
                      <a:pt x="370" y="290"/>
                    </a:lnTo>
                    <a:lnTo>
                      <a:pt x="361" y="306"/>
                    </a:lnTo>
                    <a:lnTo>
                      <a:pt x="348" y="323"/>
                    </a:lnTo>
                    <a:lnTo>
                      <a:pt x="335" y="335"/>
                    </a:lnTo>
                    <a:lnTo>
                      <a:pt x="323" y="348"/>
                    </a:lnTo>
                    <a:lnTo>
                      <a:pt x="306" y="361"/>
                    </a:lnTo>
                    <a:lnTo>
                      <a:pt x="290" y="370"/>
                    </a:lnTo>
                    <a:lnTo>
                      <a:pt x="273" y="379"/>
                    </a:lnTo>
                    <a:lnTo>
                      <a:pt x="255" y="385"/>
                    </a:lnTo>
                    <a:lnTo>
                      <a:pt x="237" y="390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6" y="390"/>
                    </a:lnTo>
                    <a:lnTo>
                      <a:pt x="138" y="385"/>
                    </a:lnTo>
                    <a:lnTo>
                      <a:pt x="120" y="379"/>
                    </a:lnTo>
                    <a:lnTo>
                      <a:pt x="104" y="370"/>
                    </a:lnTo>
                    <a:lnTo>
                      <a:pt x="87" y="361"/>
                    </a:lnTo>
                    <a:lnTo>
                      <a:pt x="71" y="348"/>
                    </a:lnTo>
                    <a:lnTo>
                      <a:pt x="58" y="335"/>
                    </a:lnTo>
                    <a:lnTo>
                      <a:pt x="45" y="323"/>
                    </a:lnTo>
                    <a:lnTo>
                      <a:pt x="32" y="306"/>
                    </a:lnTo>
                    <a:lnTo>
                      <a:pt x="23" y="290"/>
                    </a:lnTo>
                    <a:lnTo>
                      <a:pt x="14" y="273"/>
                    </a:lnTo>
                    <a:lnTo>
                      <a:pt x="9" y="255"/>
                    </a:lnTo>
                    <a:lnTo>
                      <a:pt x="3" y="237"/>
                    </a:lnTo>
                    <a:lnTo>
                      <a:pt x="1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" y="177"/>
                    </a:lnTo>
                    <a:lnTo>
                      <a:pt x="3" y="157"/>
                    </a:lnTo>
                    <a:lnTo>
                      <a:pt x="9" y="138"/>
                    </a:lnTo>
                    <a:lnTo>
                      <a:pt x="14" y="120"/>
                    </a:lnTo>
                    <a:lnTo>
                      <a:pt x="23" y="104"/>
                    </a:lnTo>
                    <a:lnTo>
                      <a:pt x="32" y="87"/>
                    </a:lnTo>
                    <a:lnTo>
                      <a:pt x="45" y="71"/>
                    </a:lnTo>
                    <a:lnTo>
                      <a:pt x="58" y="58"/>
                    </a:lnTo>
                    <a:lnTo>
                      <a:pt x="71" y="45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0" y="14"/>
                    </a:lnTo>
                    <a:lnTo>
                      <a:pt x="138" y="9"/>
                    </a:lnTo>
                    <a:lnTo>
                      <a:pt x="156" y="3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3"/>
                    </a:lnTo>
                    <a:lnTo>
                      <a:pt x="255" y="9"/>
                    </a:lnTo>
                    <a:lnTo>
                      <a:pt x="273" y="14"/>
                    </a:lnTo>
                    <a:lnTo>
                      <a:pt x="290" y="23"/>
                    </a:lnTo>
                    <a:lnTo>
                      <a:pt x="306" y="33"/>
                    </a:lnTo>
                    <a:lnTo>
                      <a:pt x="323" y="45"/>
                    </a:lnTo>
                    <a:lnTo>
                      <a:pt x="335" y="58"/>
                    </a:lnTo>
                    <a:lnTo>
                      <a:pt x="348" y="71"/>
                    </a:lnTo>
                    <a:lnTo>
                      <a:pt x="361" y="87"/>
                    </a:lnTo>
                    <a:lnTo>
                      <a:pt x="370" y="104"/>
                    </a:lnTo>
                    <a:lnTo>
                      <a:pt x="379" y="120"/>
                    </a:lnTo>
                    <a:lnTo>
                      <a:pt x="385" y="138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Freeform 31"/>
              <p:cNvSpPr/>
              <p:nvPr/>
            </p:nvSpPr>
            <p:spPr bwMode="auto">
              <a:xfrm>
                <a:off x="2279" y="2609"/>
                <a:ext cx="394" cy="394"/>
              </a:xfrm>
              <a:custGeom>
                <a:avLst/>
                <a:gdLst>
                  <a:gd name="T0" fmla="*/ 394 w 394"/>
                  <a:gd name="T1" fmla="*/ 197 h 394"/>
                  <a:gd name="T2" fmla="*/ 390 w 394"/>
                  <a:gd name="T3" fmla="*/ 237 h 394"/>
                  <a:gd name="T4" fmla="*/ 379 w 394"/>
                  <a:gd name="T5" fmla="*/ 274 h 394"/>
                  <a:gd name="T6" fmla="*/ 361 w 394"/>
                  <a:gd name="T7" fmla="*/ 307 h 394"/>
                  <a:gd name="T8" fmla="*/ 335 w 394"/>
                  <a:gd name="T9" fmla="*/ 336 h 394"/>
                  <a:gd name="T10" fmla="*/ 306 w 394"/>
                  <a:gd name="T11" fmla="*/ 361 h 394"/>
                  <a:gd name="T12" fmla="*/ 273 w 394"/>
                  <a:gd name="T13" fmla="*/ 380 h 394"/>
                  <a:gd name="T14" fmla="*/ 237 w 394"/>
                  <a:gd name="T15" fmla="*/ 391 h 394"/>
                  <a:gd name="T16" fmla="*/ 197 w 394"/>
                  <a:gd name="T17" fmla="*/ 394 h 394"/>
                  <a:gd name="T18" fmla="*/ 177 w 394"/>
                  <a:gd name="T19" fmla="*/ 392 h 394"/>
                  <a:gd name="T20" fmla="*/ 138 w 394"/>
                  <a:gd name="T21" fmla="*/ 385 h 394"/>
                  <a:gd name="T22" fmla="*/ 104 w 394"/>
                  <a:gd name="T23" fmla="*/ 371 h 394"/>
                  <a:gd name="T24" fmla="*/ 71 w 394"/>
                  <a:gd name="T25" fmla="*/ 349 h 394"/>
                  <a:gd name="T26" fmla="*/ 45 w 394"/>
                  <a:gd name="T27" fmla="*/ 323 h 394"/>
                  <a:gd name="T28" fmla="*/ 23 w 394"/>
                  <a:gd name="T29" fmla="*/ 290 h 394"/>
                  <a:gd name="T30" fmla="*/ 9 w 394"/>
                  <a:gd name="T31" fmla="*/ 256 h 394"/>
                  <a:gd name="T32" fmla="*/ 1 w 394"/>
                  <a:gd name="T33" fmla="*/ 217 h 394"/>
                  <a:gd name="T34" fmla="*/ 0 w 394"/>
                  <a:gd name="T35" fmla="*/ 197 h 394"/>
                  <a:gd name="T36" fmla="*/ 3 w 394"/>
                  <a:gd name="T37" fmla="*/ 157 h 394"/>
                  <a:gd name="T38" fmla="*/ 14 w 394"/>
                  <a:gd name="T39" fmla="*/ 121 h 394"/>
                  <a:gd name="T40" fmla="*/ 32 w 394"/>
                  <a:gd name="T41" fmla="*/ 88 h 394"/>
                  <a:gd name="T42" fmla="*/ 58 w 394"/>
                  <a:gd name="T43" fmla="*/ 59 h 394"/>
                  <a:gd name="T44" fmla="*/ 87 w 394"/>
                  <a:gd name="T45" fmla="*/ 33 h 394"/>
                  <a:gd name="T46" fmla="*/ 120 w 394"/>
                  <a:gd name="T47" fmla="*/ 15 h 394"/>
                  <a:gd name="T48" fmla="*/ 156 w 394"/>
                  <a:gd name="T49" fmla="*/ 4 h 394"/>
                  <a:gd name="T50" fmla="*/ 197 w 394"/>
                  <a:gd name="T51" fmla="*/ 0 h 394"/>
                  <a:gd name="T52" fmla="*/ 217 w 394"/>
                  <a:gd name="T53" fmla="*/ 2 h 394"/>
                  <a:gd name="T54" fmla="*/ 255 w 394"/>
                  <a:gd name="T55" fmla="*/ 9 h 394"/>
                  <a:gd name="T56" fmla="*/ 290 w 394"/>
                  <a:gd name="T57" fmla="*/ 24 h 394"/>
                  <a:gd name="T58" fmla="*/ 323 w 394"/>
                  <a:gd name="T59" fmla="*/ 46 h 394"/>
                  <a:gd name="T60" fmla="*/ 348 w 394"/>
                  <a:gd name="T61" fmla="*/ 71 h 394"/>
                  <a:gd name="T62" fmla="*/ 370 w 394"/>
                  <a:gd name="T63" fmla="*/ 104 h 394"/>
                  <a:gd name="T64" fmla="*/ 385 w 394"/>
                  <a:gd name="T65" fmla="*/ 139 h 394"/>
                  <a:gd name="T66" fmla="*/ 392 w 394"/>
                  <a:gd name="T67" fmla="*/ 177 h 394"/>
                  <a:gd name="T68" fmla="*/ 394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394" y="197"/>
                    </a:moveTo>
                    <a:lnTo>
                      <a:pt x="394" y="197"/>
                    </a:lnTo>
                    <a:lnTo>
                      <a:pt x="392" y="217"/>
                    </a:lnTo>
                    <a:lnTo>
                      <a:pt x="390" y="237"/>
                    </a:lnTo>
                    <a:lnTo>
                      <a:pt x="385" y="256"/>
                    </a:lnTo>
                    <a:lnTo>
                      <a:pt x="379" y="274"/>
                    </a:lnTo>
                    <a:lnTo>
                      <a:pt x="370" y="290"/>
                    </a:lnTo>
                    <a:lnTo>
                      <a:pt x="361" y="307"/>
                    </a:lnTo>
                    <a:lnTo>
                      <a:pt x="348" y="323"/>
                    </a:lnTo>
                    <a:lnTo>
                      <a:pt x="335" y="336"/>
                    </a:lnTo>
                    <a:lnTo>
                      <a:pt x="323" y="349"/>
                    </a:lnTo>
                    <a:lnTo>
                      <a:pt x="306" y="361"/>
                    </a:lnTo>
                    <a:lnTo>
                      <a:pt x="290" y="371"/>
                    </a:lnTo>
                    <a:lnTo>
                      <a:pt x="273" y="380"/>
                    </a:lnTo>
                    <a:lnTo>
                      <a:pt x="255" y="385"/>
                    </a:lnTo>
                    <a:lnTo>
                      <a:pt x="237" y="391"/>
                    </a:lnTo>
                    <a:lnTo>
                      <a:pt x="217" y="392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177" y="392"/>
                    </a:lnTo>
                    <a:lnTo>
                      <a:pt x="156" y="391"/>
                    </a:lnTo>
                    <a:lnTo>
                      <a:pt x="138" y="385"/>
                    </a:lnTo>
                    <a:lnTo>
                      <a:pt x="120" y="380"/>
                    </a:lnTo>
                    <a:lnTo>
                      <a:pt x="104" y="371"/>
                    </a:lnTo>
                    <a:lnTo>
                      <a:pt x="87" y="361"/>
                    </a:lnTo>
                    <a:lnTo>
                      <a:pt x="71" y="349"/>
                    </a:lnTo>
                    <a:lnTo>
                      <a:pt x="58" y="336"/>
                    </a:lnTo>
                    <a:lnTo>
                      <a:pt x="45" y="323"/>
                    </a:lnTo>
                    <a:lnTo>
                      <a:pt x="32" y="307"/>
                    </a:lnTo>
                    <a:lnTo>
                      <a:pt x="23" y="290"/>
                    </a:lnTo>
                    <a:lnTo>
                      <a:pt x="14" y="274"/>
                    </a:lnTo>
                    <a:lnTo>
                      <a:pt x="9" y="256"/>
                    </a:lnTo>
                    <a:lnTo>
                      <a:pt x="3" y="237"/>
                    </a:lnTo>
                    <a:lnTo>
                      <a:pt x="1" y="217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" y="177"/>
                    </a:lnTo>
                    <a:lnTo>
                      <a:pt x="3" y="157"/>
                    </a:lnTo>
                    <a:lnTo>
                      <a:pt x="9" y="139"/>
                    </a:lnTo>
                    <a:lnTo>
                      <a:pt x="14" y="121"/>
                    </a:lnTo>
                    <a:lnTo>
                      <a:pt x="23" y="104"/>
                    </a:lnTo>
                    <a:lnTo>
                      <a:pt x="32" y="88"/>
                    </a:lnTo>
                    <a:lnTo>
                      <a:pt x="45" y="71"/>
                    </a:lnTo>
                    <a:lnTo>
                      <a:pt x="58" y="59"/>
                    </a:lnTo>
                    <a:lnTo>
                      <a:pt x="71" y="46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0" y="15"/>
                    </a:lnTo>
                    <a:lnTo>
                      <a:pt x="138" y="9"/>
                    </a:lnTo>
                    <a:lnTo>
                      <a:pt x="156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7" y="4"/>
                    </a:lnTo>
                    <a:lnTo>
                      <a:pt x="255" y="9"/>
                    </a:lnTo>
                    <a:lnTo>
                      <a:pt x="273" y="15"/>
                    </a:lnTo>
                    <a:lnTo>
                      <a:pt x="290" y="24"/>
                    </a:lnTo>
                    <a:lnTo>
                      <a:pt x="306" y="33"/>
                    </a:lnTo>
                    <a:lnTo>
                      <a:pt x="323" y="46"/>
                    </a:lnTo>
                    <a:lnTo>
                      <a:pt x="335" y="59"/>
                    </a:lnTo>
                    <a:lnTo>
                      <a:pt x="348" y="71"/>
                    </a:lnTo>
                    <a:lnTo>
                      <a:pt x="361" y="88"/>
                    </a:lnTo>
                    <a:lnTo>
                      <a:pt x="370" y="104"/>
                    </a:lnTo>
                    <a:lnTo>
                      <a:pt x="379" y="121"/>
                    </a:lnTo>
                    <a:lnTo>
                      <a:pt x="385" y="139"/>
                    </a:lnTo>
                    <a:lnTo>
                      <a:pt x="390" y="157"/>
                    </a:lnTo>
                    <a:lnTo>
                      <a:pt x="392" y="177"/>
                    </a:lnTo>
                    <a:lnTo>
                      <a:pt x="394" y="197"/>
                    </a:lnTo>
                    <a:lnTo>
                      <a:pt x="394" y="1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Group 32"/>
              <p:cNvGrpSpPr/>
              <p:nvPr/>
            </p:nvGrpSpPr>
            <p:grpSpPr bwMode="auto">
              <a:xfrm>
                <a:off x="2541" y="2071"/>
                <a:ext cx="1123" cy="588"/>
                <a:chOff x="2541" y="2071"/>
                <a:chExt cx="1123" cy="588"/>
              </a:xfrm>
            </p:grpSpPr>
            <p:sp>
              <p:nvSpPr>
                <p:cNvPr id="218" name="Rectangle 33"/>
                <p:cNvSpPr>
                  <a:spLocks noChangeArrowheads="1"/>
                </p:cNvSpPr>
                <p:nvPr/>
              </p:nvSpPr>
              <p:spPr bwMode="auto">
                <a:xfrm>
                  <a:off x="2738" y="2274"/>
                  <a:ext cx="526" cy="145"/>
                </a:xfrm>
                <a:prstGeom prst="rect">
                  <a:avLst/>
                </a:prstGeom>
                <a:gradFill rotWithShape="1">
                  <a:gsLst>
                    <a:gs pos="0">
                      <a:srgbClr val="9E9E9E"/>
                    </a:gs>
                    <a:gs pos="100000">
                      <a:srgbClr val="9E9E9E">
                        <a:gamma/>
                        <a:shade val="0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9" name="Freeform 34"/>
                <p:cNvSpPr/>
                <p:nvPr/>
              </p:nvSpPr>
              <p:spPr bwMode="auto">
                <a:xfrm>
                  <a:off x="2541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1 w 394"/>
                    <a:gd name="T3" fmla="*/ 238 h 395"/>
                    <a:gd name="T4" fmla="*/ 380 w 394"/>
                    <a:gd name="T5" fmla="*/ 274 h 395"/>
                    <a:gd name="T6" fmla="*/ 362 w 394"/>
                    <a:gd name="T7" fmla="*/ 307 h 395"/>
                    <a:gd name="T8" fmla="*/ 336 w 394"/>
                    <a:gd name="T9" fmla="*/ 336 h 395"/>
                    <a:gd name="T10" fmla="*/ 307 w 394"/>
                    <a:gd name="T11" fmla="*/ 362 h 395"/>
                    <a:gd name="T12" fmla="*/ 274 w 394"/>
                    <a:gd name="T13" fmla="*/ 380 h 395"/>
                    <a:gd name="T14" fmla="*/ 238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6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5 w 394"/>
                    <a:gd name="T39" fmla="*/ 121 h 395"/>
                    <a:gd name="T40" fmla="*/ 33 w 394"/>
                    <a:gd name="T41" fmla="*/ 88 h 395"/>
                    <a:gd name="T42" fmla="*/ 59 w 394"/>
                    <a:gd name="T43" fmla="*/ 59 h 395"/>
                    <a:gd name="T44" fmla="*/ 88 w 394"/>
                    <a:gd name="T45" fmla="*/ 33 h 395"/>
                    <a:gd name="T46" fmla="*/ 121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6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9 w 394"/>
                    <a:gd name="T61" fmla="*/ 72 h 395"/>
                    <a:gd name="T62" fmla="*/ 371 w 394"/>
                    <a:gd name="T63" fmla="*/ 104 h 395"/>
                    <a:gd name="T64" fmla="*/ 385 w 394"/>
                    <a:gd name="T65" fmla="*/ 139 h 395"/>
                    <a:gd name="T66" fmla="*/ 393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3" y="218"/>
                      </a:lnTo>
                      <a:lnTo>
                        <a:pt x="391" y="238"/>
                      </a:lnTo>
                      <a:lnTo>
                        <a:pt x="385" y="256"/>
                      </a:lnTo>
                      <a:lnTo>
                        <a:pt x="380" y="274"/>
                      </a:lnTo>
                      <a:lnTo>
                        <a:pt x="371" y="291"/>
                      </a:lnTo>
                      <a:lnTo>
                        <a:pt x="362" y="307"/>
                      </a:lnTo>
                      <a:lnTo>
                        <a:pt x="349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7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6" y="385"/>
                      </a:lnTo>
                      <a:lnTo>
                        <a:pt x="238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1" y="380"/>
                      </a:lnTo>
                      <a:lnTo>
                        <a:pt x="104" y="371"/>
                      </a:lnTo>
                      <a:lnTo>
                        <a:pt x="88" y="362"/>
                      </a:lnTo>
                      <a:lnTo>
                        <a:pt x="71" y="349"/>
                      </a:lnTo>
                      <a:lnTo>
                        <a:pt x="59" y="336"/>
                      </a:lnTo>
                      <a:lnTo>
                        <a:pt x="46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5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5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6" y="72"/>
                      </a:lnTo>
                      <a:lnTo>
                        <a:pt x="59" y="59"/>
                      </a:lnTo>
                      <a:lnTo>
                        <a:pt x="71" y="46"/>
                      </a:lnTo>
                      <a:lnTo>
                        <a:pt x="88" y="33"/>
                      </a:lnTo>
                      <a:lnTo>
                        <a:pt x="104" y="24"/>
                      </a:lnTo>
                      <a:lnTo>
                        <a:pt x="121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8" y="4"/>
                      </a:lnTo>
                      <a:lnTo>
                        <a:pt x="256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7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9" y="72"/>
                      </a:lnTo>
                      <a:lnTo>
                        <a:pt x="362" y="88"/>
                      </a:lnTo>
                      <a:lnTo>
                        <a:pt x="371" y="104"/>
                      </a:lnTo>
                      <a:lnTo>
                        <a:pt x="380" y="121"/>
                      </a:lnTo>
                      <a:lnTo>
                        <a:pt x="385" y="139"/>
                      </a:lnTo>
                      <a:lnTo>
                        <a:pt x="391" y="157"/>
                      </a:lnTo>
                      <a:lnTo>
                        <a:pt x="393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E9E9E">
                        <a:gamma/>
                        <a:tint val="30196"/>
                        <a:invGamma/>
                      </a:srgbClr>
                    </a:gs>
                    <a:gs pos="100000">
                      <a:srgbClr val="9E9E9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" name="Group 35"/>
                <p:cNvGrpSpPr/>
                <p:nvPr/>
              </p:nvGrpSpPr>
              <p:grpSpPr bwMode="auto">
                <a:xfrm>
                  <a:off x="3076" y="2071"/>
                  <a:ext cx="588" cy="588"/>
                  <a:chOff x="3168" y="2162"/>
                  <a:chExt cx="394" cy="395"/>
                </a:xfrm>
              </p:grpSpPr>
              <p:sp>
                <p:nvSpPr>
                  <p:cNvPr id="221" name="Freeform 36"/>
                  <p:cNvSpPr/>
                  <p:nvPr/>
                </p:nvSpPr>
                <p:spPr bwMode="auto">
                  <a:xfrm>
                    <a:off x="3168" y="2162"/>
                    <a:ext cx="394" cy="395"/>
                  </a:xfrm>
                  <a:custGeom>
                    <a:avLst/>
                    <a:gdLst>
                      <a:gd name="T0" fmla="*/ 394 w 394"/>
                      <a:gd name="T1" fmla="*/ 198 h 395"/>
                      <a:gd name="T2" fmla="*/ 390 w 394"/>
                      <a:gd name="T3" fmla="*/ 238 h 395"/>
                      <a:gd name="T4" fmla="*/ 379 w 394"/>
                      <a:gd name="T5" fmla="*/ 274 h 395"/>
                      <a:gd name="T6" fmla="*/ 361 w 394"/>
                      <a:gd name="T7" fmla="*/ 307 h 395"/>
                      <a:gd name="T8" fmla="*/ 336 w 394"/>
                      <a:gd name="T9" fmla="*/ 336 h 395"/>
                      <a:gd name="T10" fmla="*/ 306 w 394"/>
                      <a:gd name="T11" fmla="*/ 362 h 395"/>
                      <a:gd name="T12" fmla="*/ 274 w 394"/>
                      <a:gd name="T13" fmla="*/ 380 h 395"/>
                      <a:gd name="T14" fmla="*/ 237 w 394"/>
                      <a:gd name="T15" fmla="*/ 391 h 395"/>
                      <a:gd name="T16" fmla="*/ 197 w 394"/>
                      <a:gd name="T17" fmla="*/ 395 h 395"/>
                      <a:gd name="T18" fmla="*/ 177 w 394"/>
                      <a:gd name="T19" fmla="*/ 393 h 395"/>
                      <a:gd name="T20" fmla="*/ 139 w 394"/>
                      <a:gd name="T21" fmla="*/ 385 h 395"/>
                      <a:gd name="T22" fmla="*/ 104 w 394"/>
                      <a:gd name="T23" fmla="*/ 371 h 395"/>
                      <a:gd name="T24" fmla="*/ 71 w 394"/>
                      <a:gd name="T25" fmla="*/ 349 h 395"/>
                      <a:gd name="T26" fmla="*/ 45 w 394"/>
                      <a:gd name="T27" fmla="*/ 323 h 395"/>
                      <a:gd name="T28" fmla="*/ 24 w 394"/>
                      <a:gd name="T29" fmla="*/ 291 h 395"/>
                      <a:gd name="T30" fmla="*/ 9 w 394"/>
                      <a:gd name="T31" fmla="*/ 256 h 395"/>
                      <a:gd name="T32" fmla="*/ 2 w 394"/>
                      <a:gd name="T33" fmla="*/ 218 h 395"/>
                      <a:gd name="T34" fmla="*/ 0 w 394"/>
                      <a:gd name="T35" fmla="*/ 198 h 395"/>
                      <a:gd name="T36" fmla="*/ 4 w 394"/>
                      <a:gd name="T37" fmla="*/ 157 h 395"/>
                      <a:gd name="T38" fmla="*/ 14 w 394"/>
                      <a:gd name="T39" fmla="*/ 121 h 395"/>
                      <a:gd name="T40" fmla="*/ 33 w 394"/>
                      <a:gd name="T41" fmla="*/ 88 h 395"/>
                      <a:gd name="T42" fmla="*/ 58 w 394"/>
                      <a:gd name="T43" fmla="*/ 59 h 395"/>
                      <a:gd name="T44" fmla="*/ 87 w 394"/>
                      <a:gd name="T45" fmla="*/ 33 h 395"/>
                      <a:gd name="T46" fmla="*/ 120 w 394"/>
                      <a:gd name="T47" fmla="*/ 15 h 395"/>
                      <a:gd name="T48" fmla="*/ 157 w 394"/>
                      <a:gd name="T49" fmla="*/ 4 h 395"/>
                      <a:gd name="T50" fmla="*/ 197 w 394"/>
                      <a:gd name="T51" fmla="*/ 0 h 395"/>
                      <a:gd name="T52" fmla="*/ 217 w 394"/>
                      <a:gd name="T53" fmla="*/ 2 h 395"/>
                      <a:gd name="T54" fmla="*/ 255 w 394"/>
                      <a:gd name="T55" fmla="*/ 10 h 395"/>
                      <a:gd name="T56" fmla="*/ 290 w 394"/>
                      <a:gd name="T57" fmla="*/ 24 h 395"/>
                      <a:gd name="T58" fmla="*/ 323 w 394"/>
                      <a:gd name="T59" fmla="*/ 46 h 395"/>
                      <a:gd name="T60" fmla="*/ 348 w 394"/>
                      <a:gd name="T61" fmla="*/ 72 h 395"/>
                      <a:gd name="T62" fmla="*/ 370 w 394"/>
                      <a:gd name="T63" fmla="*/ 104 h 395"/>
                      <a:gd name="T64" fmla="*/ 385 w 394"/>
                      <a:gd name="T65" fmla="*/ 139 h 395"/>
                      <a:gd name="T66" fmla="*/ 392 w 394"/>
                      <a:gd name="T67" fmla="*/ 177 h 395"/>
                      <a:gd name="T68" fmla="*/ 394 w 394"/>
                      <a:gd name="T69" fmla="*/ 198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5">
                        <a:moveTo>
                          <a:pt x="394" y="198"/>
                        </a:moveTo>
                        <a:lnTo>
                          <a:pt x="394" y="198"/>
                        </a:lnTo>
                        <a:lnTo>
                          <a:pt x="392" y="218"/>
                        </a:lnTo>
                        <a:lnTo>
                          <a:pt x="390" y="238"/>
                        </a:lnTo>
                        <a:lnTo>
                          <a:pt x="385" y="256"/>
                        </a:lnTo>
                        <a:lnTo>
                          <a:pt x="379" y="274"/>
                        </a:lnTo>
                        <a:lnTo>
                          <a:pt x="370" y="291"/>
                        </a:lnTo>
                        <a:lnTo>
                          <a:pt x="361" y="307"/>
                        </a:lnTo>
                        <a:lnTo>
                          <a:pt x="348" y="323"/>
                        </a:lnTo>
                        <a:lnTo>
                          <a:pt x="336" y="336"/>
                        </a:lnTo>
                        <a:lnTo>
                          <a:pt x="323" y="349"/>
                        </a:lnTo>
                        <a:lnTo>
                          <a:pt x="306" y="362"/>
                        </a:lnTo>
                        <a:lnTo>
                          <a:pt x="290" y="371"/>
                        </a:lnTo>
                        <a:lnTo>
                          <a:pt x="274" y="380"/>
                        </a:lnTo>
                        <a:lnTo>
                          <a:pt x="255" y="385"/>
                        </a:lnTo>
                        <a:lnTo>
                          <a:pt x="237" y="391"/>
                        </a:lnTo>
                        <a:lnTo>
                          <a:pt x="217" y="393"/>
                        </a:lnTo>
                        <a:lnTo>
                          <a:pt x="197" y="395"/>
                        </a:lnTo>
                        <a:lnTo>
                          <a:pt x="197" y="395"/>
                        </a:lnTo>
                        <a:lnTo>
                          <a:pt x="177" y="393"/>
                        </a:lnTo>
                        <a:lnTo>
                          <a:pt x="157" y="391"/>
                        </a:lnTo>
                        <a:lnTo>
                          <a:pt x="139" y="385"/>
                        </a:lnTo>
                        <a:lnTo>
                          <a:pt x="120" y="380"/>
                        </a:lnTo>
                        <a:lnTo>
                          <a:pt x="104" y="371"/>
                        </a:lnTo>
                        <a:lnTo>
                          <a:pt x="87" y="362"/>
                        </a:lnTo>
                        <a:lnTo>
                          <a:pt x="71" y="349"/>
                        </a:lnTo>
                        <a:lnTo>
                          <a:pt x="58" y="336"/>
                        </a:lnTo>
                        <a:lnTo>
                          <a:pt x="45" y="323"/>
                        </a:lnTo>
                        <a:lnTo>
                          <a:pt x="33" y="307"/>
                        </a:lnTo>
                        <a:lnTo>
                          <a:pt x="24" y="291"/>
                        </a:lnTo>
                        <a:lnTo>
                          <a:pt x="14" y="274"/>
                        </a:lnTo>
                        <a:lnTo>
                          <a:pt x="9" y="256"/>
                        </a:lnTo>
                        <a:lnTo>
                          <a:pt x="4" y="238"/>
                        </a:lnTo>
                        <a:lnTo>
                          <a:pt x="2" y="218"/>
                        </a:lnTo>
                        <a:lnTo>
                          <a:pt x="0" y="198"/>
                        </a:lnTo>
                        <a:lnTo>
                          <a:pt x="0" y="198"/>
                        </a:lnTo>
                        <a:lnTo>
                          <a:pt x="2" y="177"/>
                        </a:lnTo>
                        <a:lnTo>
                          <a:pt x="4" y="157"/>
                        </a:lnTo>
                        <a:lnTo>
                          <a:pt x="9" y="139"/>
                        </a:lnTo>
                        <a:lnTo>
                          <a:pt x="14" y="121"/>
                        </a:lnTo>
                        <a:lnTo>
                          <a:pt x="24" y="104"/>
                        </a:lnTo>
                        <a:lnTo>
                          <a:pt x="33" y="88"/>
                        </a:lnTo>
                        <a:lnTo>
                          <a:pt x="45" y="72"/>
                        </a:lnTo>
                        <a:lnTo>
                          <a:pt x="58" y="59"/>
                        </a:lnTo>
                        <a:lnTo>
                          <a:pt x="71" y="46"/>
                        </a:lnTo>
                        <a:lnTo>
                          <a:pt x="87" y="33"/>
                        </a:lnTo>
                        <a:lnTo>
                          <a:pt x="104" y="24"/>
                        </a:lnTo>
                        <a:lnTo>
                          <a:pt x="120" y="15"/>
                        </a:lnTo>
                        <a:lnTo>
                          <a:pt x="139" y="10"/>
                        </a:lnTo>
                        <a:lnTo>
                          <a:pt x="157" y="4"/>
                        </a:lnTo>
                        <a:lnTo>
                          <a:pt x="177" y="2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217" y="2"/>
                        </a:lnTo>
                        <a:lnTo>
                          <a:pt x="237" y="4"/>
                        </a:lnTo>
                        <a:lnTo>
                          <a:pt x="255" y="10"/>
                        </a:lnTo>
                        <a:lnTo>
                          <a:pt x="274" y="15"/>
                        </a:lnTo>
                        <a:lnTo>
                          <a:pt x="290" y="24"/>
                        </a:lnTo>
                        <a:lnTo>
                          <a:pt x="306" y="33"/>
                        </a:lnTo>
                        <a:lnTo>
                          <a:pt x="323" y="46"/>
                        </a:lnTo>
                        <a:lnTo>
                          <a:pt x="336" y="59"/>
                        </a:lnTo>
                        <a:lnTo>
                          <a:pt x="348" y="72"/>
                        </a:lnTo>
                        <a:lnTo>
                          <a:pt x="361" y="88"/>
                        </a:lnTo>
                        <a:lnTo>
                          <a:pt x="370" y="104"/>
                        </a:lnTo>
                        <a:lnTo>
                          <a:pt x="379" y="121"/>
                        </a:lnTo>
                        <a:lnTo>
                          <a:pt x="385" y="139"/>
                        </a:lnTo>
                        <a:lnTo>
                          <a:pt x="390" y="157"/>
                        </a:lnTo>
                        <a:lnTo>
                          <a:pt x="392" y="177"/>
                        </a:lnTo>
                        <a:lnTo>
                          <a:pt x="394" y="198"/>
                        </a:lnTo>
                        <a:lnTo>
                          <a:pt x="394" y="198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C8FF"/>
                      </a:gs>
                      <a:gs pos="100000">
                        <a:srgbClr val="004BFF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" name="Group 37"/>
                  <p:cNvGrpSpPr/>
                  <p:nvPr/>
                </p:nvGrpSpPr>
                <p:grpSpPr bwMode="auto">
                  <a:xfrm>
                    <a:off x="3198" y="2169"/>
                    <a:ext cx="317" cy="104"/>
                    <a:chOff x="1431" y="1843"/>
                    <a:chExt cx="907" cy="295"/>
                  </a:xfrm>
                </p:grpSpPr>
                <p:sp>
                  <p:nvSpPr>
                    <p:cNvPr id="223" name="Freeform 38"/>
                    <p:cNvSpPr/>
                    <p:nvPr/>
                  </p:nvSpPr>
                  <p:spPr bwMode="auto">
                    <a:xfrm>
                      <a:off x="1431" y="1843"/>
                      <a:ext cx="907" cy="295"/>
                    </a:xfrm>
                    <a:custGeom>
                      <a:avLst/>
                      <a:gdLst>
                        <a:gd name="T0" fmla="*/ 0 w 4756"/>
                        <a:gd name="T1" fmla="*/ 1576 h 1576"/>
                        <a:gd name="T2" fmla="*/ 50 w 4756"/>
                        <a:gd name="T3" fmla="*/ 1462 h 1576"/>
                        <a:gd name="T4" fmla="*/ 108 w 4756"/>
                        <a:gd name="T5" fmla="*/ 1350 h 1576"/>
                        <a:gd name="T6" fmla="*/ 170 w 4756"/>
                        <a:gd name="T7" fmla="*/ 1242 h 1576"/>
                        <a:gd name="T8" fmla="*/ 238 w 4756"/>
                        <a:gd name="T9" fmla="*/ 1138 h 1576"/>
                        <a:gd name="T10" fmla="*/ 310 w 4756"/>
                        <a:gd name="T11" fmla="*/ 1036 h 1576"/>
                        <a:gd name="T12" fmla="*/ 386 w 4756"/>
                        <a:gd name="T13" fmla="*/ 940 h 1576"/>
                        <a:gd name="T14" fmla="*/ 468 w 4756"/>
                        <a:gd name="T15" fmla="*/ 846 h 1576"/>
                        <a:gd name="T16" fmla="*/ 552 w 4756"/>
                        <a:gd name="T17" fmla="*/ 756 h 1576"/>
                        <a:gd name="T18" fmla="*/ 596 w 4756"/>
                        <a:gd name="T19" fmla="*/ 712 h 1576"/>
                        <a:gd name="T20" fmla="*/ 688 w 4756"/>
                        <a:gd name="T21" fmla="*/ 630 h 1576"/>
                        <a:gd name="T22" fmla="*/ 784 w 4756"/>
                        <a:gd name="T23" fmla="*/ 550 h 1576"/>
                        <a:gd name="T24" fmla="*/ 884 w 4756"/>
                        <a:gd name="T25" fmla="*/ 476 h 1576"/>
                        <a:gd name="T26" fmla="*/ 986 w 4756"/>
                        <a:gd name="T27" fmla="*/ 406 h 1576"/>
                        <a:gd name="T28" fmla="*/ 1092 w 4756"/>
                        <a:gd name="T29" fmla="*/ 342 h 1576"/>
                        <a:gd name="T30" fmla="*/ 1202 w 4756"/>
                        <a:gd name="T31" fmla="*/ 282 h 1576"/>
                        <a:gd name="T32" fmla="*/ 1316 w 4756"/>
                        <a:gd name="T33" fmla="*/ 228 h 1576"/>
                        <a:gd name="T34" fmla="*/ 1374 w 4756"/>
                        <a:gd name="T35" fmla="*/ 202 h 1576"/>
                        <a:gd name="T36" fmla="*/ 1490 w 4756"/>
                        <a:gd name="T37" fmla="*/ 156 h 1576"/>
                        <a:gd name="T38" fmla="*/ 1610 w 4756"/>
                        <a:gd name="T39" fmla="*/ 116 h 1576"/>
                        <a:gd name="T40" fmla="*/ 1732 w 4756"/>
                        <a:gd name="T41" fmla="*/ 80 h 1576"/>
                        <a:gd name="T42" fmla="*/ 1858 w 4756"/>
                        <a:gd name="T43" fmla="*/ 52 h 1576"/>
                        <a:gd name="T44" fmla="*/ 1984 w 4756"/>
                        <a:gd name="T45" fmla="*/ 30 h 1576"/>
                        <a:gd name="T46" fmla="*/ 2114 w 4756"/>
                        <a:gd name="T47" fmla="*/ 12 h 1576"/>
                        <a:gd name="T48" fmla="*/ 2246 w 4756"/>
                        <a:gd name="T49" fmla="*/ 2 h 1576"/>
                        <a:gd name="T50" fmla="*/ 2378 w 4756"/>
                        <a:gd name="T51" fmla="*/ 0 h 1576"/>
                        <a:gd name="T52" fmla="*/ 2444 w 4756"/>
                        <a:gd name="T53" fmla="*/ 0 h 1576"/>
                        <a:gd name="T54" fmla="*/ 2576 w 4756"/>
                        <a:gd name="T55" fmla="*/ 8 h 1576"/>
                        <a:gd name="T56" fmla="*/ 2706 w 4756"/>
                        <a:gd name="T57" fmla="*/ 20 h 1576"/>
                        <a:gd name="T58" fmla="*/ 2834 w 4756"/>
                        <a:gd name="T59" fmla="*/ 40 h 1576"/>
                        <a:gd name="T60" fmla="*/ 2962 w 4756"/>
                        <a:gd name="T61" fmla="*/ 66 h 1576"/>
                        <a:gd name="T62" fmla="*/ 3084 w 4756"/>
                        <a:gd name="T63" fmla="*/ 98 h 1576"/>
                        <a:gd name="T64" fmla="*/ 3206 w 4756"/>
                        <a:gd name="T65" fmla="*/ 136 h 1576"/>
                        <a:gd name="T66" fmla="*/ 3324 w 4756"/>
                        <a:gd name="T67" fmla="*/ 178 h 1576"/>
                        <a:gd name="T68" fmla="*/ 3382 w 4756"/>
                        <a:gd name="T69" fmla="*/ 202 h 1576"/>
                        <a:gd name="T70" fmla="*/ 3498 w 4756"/>
                        <a:gd name="T71" fmla="*/ 254 h 1576"/>
                        <a:gd name="T72" fmla="*/ 3608 w 4756"/>
                        <a:gd name="T73" fmla="*/ 312 h 1576"/>
                        <a:gd name="T74" fmla="*/ 3716 w 4756"/>
                        <a:gd name="T75" fmla="*/ 374 h 1576"/>
                        <a:gd name="T76" fmla="*/ 3822 w 4756"/>
                        <a:gd name="T77" fmla="*/ 440 h 1576"/>
                        <a:gd name="T78" fmla="*/ 3922 w 4756"/>
                        <a:gd name="T79" fmla="*/ 512 h 1576"/>
                        <a:gd name="T80" fmla="*/ 4020 w 4756"/>
                        <a:gd name="T81" fmla="*/ 590 h 1576"/>
                        <a:gd name="T82" fmla="*/ 4114 w 4756"/>
                        <a:gd name="T83" fmla="*/ 670 h 1576"/>
                        <a:gd name="T84" fmla="*/ 4204 w 4756"/>
                        <a:gd name="T85" fmla="*/ 756 h 1576"/>
                        <a:gd name="T86" fmla="*/ 4246 w 4756"/>
                        <a:gd name="T87" fmla="*/ 800 h 1576"/>
                        <a:gd name="T88" fmla="*/ 4330 w 4756"/>
                        <a:gd name="T89" fmla="*/ 892 h 1576"/>
                        <a:gd name="T90" fmla="*/ 4410 w 4756"/>
                        <a:gd name="T91" fmla="*/ 988 h 1576"/>
                        <a:gd name="T92" fmla="*/ 4484 w 4756"/>
                        <a:gd name="T93" fmla="*/ 1086 h 1576"/>
                        <a:gd name="T94" fmla="*/ 4552 w 4756"/>
                        <a:gd name="T95" fmla="*/ 1190 h 1576"/>
                        <a:gd name="T96" fmla="*/ 4618 w 4756"/>
                        <a:gd name="T97" fmla="*/ 1296 h 1576"/>
                        <a:gd name="T98" fmla="*/ 4678 w 4756"/>
                        <a:gd name="T99" fmla="*/ 1406 h 1576"/>
                        <a:gd name="T100" fmla="*/ 4732 w 4756"/>
                        <a:gd name="T101" fmla="*/ 1518 h 1576"/>
                        <a:gd name="T102" fmla="*/ 0 w 4756"/>
                        <a:gd name="T103" fmla="*/ 1576 h 15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4756" h="1576">
                          <a:moveTo>
                            <a:pt x="0" y="1576"/>
                          </a:moveTo>
                          <a:lnTo>
                            <a:pt x="0" y="1576"/>
                          </a:lnTo>
                          <a:lnTo>
                            <a:pt x="24" y="1518"/>
                          </a:lnTo>
                          <a:lnTo>
                            <a:pt x="50" y="1462"/>
                          </a:lnTo>
                          <a:lnTo>
                            <a:pt x="78" y="1406"/>
                          </a:lnTo>
                          <a:lnTo>
                            <a:pt x="108" y="1350"/>
                          </a:lnTo>
                          <a:lnTo>
                            <a:pt x="138" y="1296"/>
                          </a:lnTo>
                          <a:lnTo>
                            <a:pt x="170" y="1242"/>
                          </a:lnTo>
                          <a:lnTo>
                            <a:pt x="204" y="1190"/>
                          </a:lnTo>
                          <a:lnTo>
                            <a:pt x="238" y="1138"/>
                          </a:lnTo>
                          <a:lnTo>
                            <a:pt x="272" y="1086"/>
                          </a:lnTo>
                          <a:lnTo>
                            <a:pt x="310" y="1036"/>
                          </a:lnTo>
                          <a:lnTo>
                            <a:pt x="348" y="988"/>
                          </a:lnTo>
                          <a:lnTo>
                            <a:pt x="386" y="940"/>
                          </a:lnTo>
                          <a:lnTo>
                            <a:pt x="426" y="892"/>
                          </a:lnTo>
                          <a:lnTo>
                            <a:pt x="468" y="846"/>
                          </a:lnTo>
                          <a:lnTo>
                            <a:pt x="510" y="800"/>
                          </a:lnTo>
                          <a:lnTo>
                            <a:pt x="552" y="756"/>
                          </a:lnTo>
                          <a:lnTo>
                            <a:pt x="552" y="756"/>
                          </a:lnTo>
                          <a:lnTo>
                            <a:pt x="596" y="712"/>
                          </a:lnTo>
                          <a:lnTo>
                            <a:pt x="642" y="670"/>
                          </a:lnTo>
                          <a:lnTo>
                            <a:pt x="688" y="630"/>
                          </a:lnTo>
                          <a:lnTo>
                            <a:pt x="736" y="590"/>
                          </a:lnTo>
                          <a:lnTo>
                            <a:pt x="784" y="550"/>
                          </a:lnTo>
                          <a:lnTo>
                            <a:pt x="834" y="512"/>
                          </a:lnTo>
                          <a:lnTo>
                            <a:pt x="884" y="476"/>
                          </a:lnTo>
                          <a:lnTo>
                            <a:pt x="934" y="440"/>
                          </a:lnTo>
                          <a:lnTo>
                            <a:pt x="986" y="406"/>
                          </a:lnTo>
                          <a:lnTo>
                            <a:pt x="1040" y="374"/>
                          </a:lnTo>
                          <a:lnTo>
                            <a:pt x="1092" y="342"/>
                          </a:lnTo>
                          <a:lnTo>
                            <a:pt x="1148" y="312"/>
                          </a:lnTo>
                          <a:lnTo>
                            <a:pt x="1202" y="282"/>
                          </a:lnTo>
                          <a:lnTo>
                            <a:pt x="1258" y="254"/>
                          </a:lnTo>
                          <a:lnTo>
                            <a:pt x="1316" y="228"/>
                          </a:lnTo>
                          <a:lnTo>
                            <a:pt x="1374" y="202"/>
                          </a:lnTo>
                          <a:lnTo>
                            <a:pt x="1374" y="202"/>
                          </a:lnTo>
                          <a:lnTo>
                            <a:pt x="1432" y="178"/>
                          </a:lnTo>
                          <a:lnTo>
                            <a:pt x="1490" y="156"/>
                          </a:lnTo>
                          <a:lnTo>
                            <a:pt x="1550" y="136"/>
                          </a:lnTo>
                          <a:lnTo>
                            <a:pt x="1610" y="116"/>
                          </a:lnTo>
                          <a:lnTo>
                            <a:pt x="1672" y="98"/>
                          </a:lnTo>
                          <a:lnTo>
                            <a:pt x="1732" y="80"/>
                          </a:lnTo>
                          <a:lnTo>
                            <a:pt x="1794" y="66"/>
                          </a:lnTo>
                          <a:lnTo>
                            <a:pt x="1858" y="52"/>
                          </a:lnTo>
                          <a:lnTo>
                            <a:pt x="1922" y="40"/>
                          </a:lnTo>
                          <a:lnTo>
                            <a:pt x="1984" y="30"/>
                          </a:lnTo>
                          <a:lnTo>
                            <a:pt x="2050" y="20"/>
                          </a:lnTo>
                          <a:lnTo>
                            <a:pt x="2114" y="12"/>
                          </a:lnTo>
                          <a:lnTo>
                            <a:pt x="2180" y="8"/>
                          </a:lnTo>
                          <a:lnTo>
                            <a:pt x="2246" y="2"/>
                          </a:lnTo>
                          <a:lnTo>
                            <a:pt x="2312" y="0"/>
                          </a:lnTo>
                          <a:lnTo>
                            <a:pt x="2378" y="0"/>
                          </a:lnTo>
                          <a:lnTo>
                            <a:pt x="2378" y="0"/>
                          </a:lnTo>
                          <a:lnTo>
                            <a:pt x="2444" y="0"/>
                          </a:lnTo>
                          <a:lnTo>
                            <a:pt x="2510" y="2"/>
                          </a:lnTo>
                          <a:lnTo>
                            <a:pt x="2576" y="8"/>
                          </a:lnTo>
                          <a:lnTo>
                            <a:pt x="2642" y="12"/>
                          </a:lnTo>
                          <a:lnTo>
                            <a:pt x="2706" y="20"/>
                          </a:lnTo>
                          <a:lnTo>
                            <a:pt x="2772" y="30"/>
                          </a:lnTo>
                          <a:lnTo>
                            <a:pt x="2834" y="40"/>
                          </a:lnTo>
                          <a:lnTo>
                            <a:pt x="2898" y="52"/>
                          </a:lnTo>
                          <a:lnTo>
                            <a:pt x="2962" y="66"/>
                          </a:lnTo>
                          <a:lnTo>
                            <a:pt x="3024" y="80"/>
                          </a:lnTo>
                          <a:lnTo>
                            <a:pt x="3084" y="98"/>
                          </a:lnTo>
                          <a:lnTo>
                            <a:pt x="3146" y="116"/>
                          </a:lnTo>
                          <a:lnTo>
                            <a:pt x="3206" y="136"/>
                          </a:lnTo>
                          <a:lnTo>
                            <a:pt x="3266" y="156"/>
                          </a:lnTo>
                          <a:lnTo>
                            <a:pt x="3324" y="178"/>
                          </a:lnTo>
                          <a:lnTo>
                            <a:pt x="3382" y="202"/>
                          </a:lnTo>
                          <a:lnTo>
                            <a:pt x="3382" y="202"/>
                          </a:lnTo>
                          <a:lnTo>
                            <a:pt x="3440" y="228"/>
                          </a:lnTo>
                          <a:lnTo>
                            <a:pt x="3498" y="254"/>
                          </a:lnTo>
                          <a:lnTo>
                            <a:pt x="3554" y="282"/>
                          </a:lnTo>
                          <a:lnTo>
                            <a:pt x="3608" y="312"/>
                          </a:lnTo>
                          <a:lnTo>
                            <a:pt x="3664" y="342"/>
                          </a:lnTo>
                          <a:lnTo>
                            <a:pt x="3716" y="374"/>
                          </a:lnTo>
                          <a:lnTo>
                            <a:pt x="3770" y="406"/>
                          </a:lnTo>
                          <a:lnTo>
                            <a:pt x="3822" y="440"/>
                          </a:lnTo>
                          <a:lnTo>
                            <a:pt x="3872" y="476"/>
                          </a:lnTo>
                          <a:lnTo>
                            <a:pt x="3922" y="512"/>
                          </a:lnTo>
                          <a:lnTo>
                            <a:pt x="3972" y="550"/>
                          </a:lnTo>
                          <a:lnTo>
                            <a:pt x="4020" y="590"/>
                          </a:lnTo>
                          <a:lnTo>
                            <a:pt x="4068" y="630"/>
                          </a:lnTo>
                          <a:lnTo>
                            <a:pt x="4114" y="670"/>
                          </a:lnTo>
                          <a:lnTo>
                            <a:pt x="4160" y="712"/>
                          </a:lnTo>
                          <a:lnTo>
                            <a:pt x="4204" y="756"/>
                          </a:lnTo>
                          <a:lnTo>
                            <a:pt x="4204" y="756"/>
                          </a:lnTo>
                          <a:lnTo>
                            <a:pt x="4246" y="800"/>
                          </a:lnTo>
                          <a:lnTo>
                            <a:pt x="4288" y="846"/>
                          </a:lnTo>
                          <a:lnTo>
                            <a:pt x="4330" y="892"/>
                          </a:lnTo>
                          <a:lnTo>
                            <a:pt x="4370" y="940"/>
                          </a:lnTo>
                          <a:lnTo>
                            <a:pt x="4410" y="988"/>
                          </a:lnTo>
                          <a:lnTo>
                            <a:pt x="4446" y="1036"/>
                          </a:lnTo>
                          <a:lnTo>
                            <a:pt x="4484" y="1086"/>
                          </a:lnTo>
                          <a:lnTo>
                            <a:pt x="4518" y="1138"/>
                          </a:lnTo>
                          <a:lnTo>
                            <a:pt x="4552" y="1190"/>
                          </a:lnTo>
                          <a:lnTo>
                            <a:pt x="4586" y="1242"/>
                          </a:lnTo>
                          <a:lnTo>
                            <a:pt x="4618" y="1296"/>
                          </a:lnTo>
                          <a:lnTo>
                            <a:pt x="4648" y="1350"/>
                          </a:lnTo>
                          <a:lnTo>
                            <a:pt x="4678" y="1406"/>
                          </a:lnTo>
                          <a:lnTo>
                            <a:pt x="4706" y="1462"/>
                          </a:lnTo>
                          <a:lnTo>
                            <a:pt x="4732" y="1518"/>
                          </a:lnTo>
                          <a:lnTo>
                            <a:pt x="4756" y="1576"/>
                          </a:lnTo>
                          <a:lnTo>
                            <a:pt x="0" y="1576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ysClr val="window" lastClr="FFFFFF">
                            <a:alpha val="75000"/>
                          </a:sysClr>
                        </a:gs>
                        <a:gs pos="100000">
                          <a:sysClr val="window" lastClr="FFFFFF">
                            <a:gamma/>
                            <a:tint val="0"/>
                            <a:invGamma/>
                            <a:alpha val="0"/>
                          </a:sys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prstDash val="solid"/>
                          <a:rou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2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1" y="1843"/>
                      <a:ext cx="227" cy="204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ysClr val="window" lastClr="FFFFFF"/>
                        </a:gs>
                        <a:gs pos="100000">
                          <a:srgbClr val="67ABF5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40"/>
              <p:cNvGrpSpPr/>
              <p:nvPr/>
            </p:nvGrpSpPr>
            <p:grpSpPr bwMode="auto">
              <a:xfrm>
                <a:off x="1447" y="2106"/>
                <a:ext cx="480" cy="480"/>
                <a:chOff x="1581" y="2149"/>
                <a:chExt cx="394" cy="395"/>
              </a:xfrm>
            </p:grpSpPr>
            <p:sp>
              <p:nvSpPr>
                <p:cNvPr id="214" name="Freeform 41"/>
                <p:cNvSpPr/>
                <p:nvPr/>
              </p:nvSpPr>
              <p:spPr bwMode="auto">
                <a:xfrm>
                  <a:off x="1581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1 w 394"/>
                    <a:gd name="T3" fmla="*/ 238 h 395"/>
                    <a:gd name="T4" fmla="*/ 380 w 394"/>
                    <a:gd name="T5" fmla="*/ 274 h 395"/>
                    <a:gd name="T6" fmla="*/ 362 w 394"/>
                    <a:gd name="T7" fmla="*/ 307 h 395"/>
                    <a:gd name="T8" fmla="*/ 336 w 394"/>
                    <a:gd name="T9" fmla="*/ 336 h 395"/>
                    <a:gd name="T10" fmla="*/ 307 w 394"/>
                    <a:gd name="T11" fmla="*/ 362 h 395"/>
                    <a:gd name="T12" fmla="*/ 274 w 394"/>
                    <a:gd name="T13" fmla="*/ 380 h 395"/>
                    <a:gd name="T14" fmla="*/ 238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6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5 w 394"/>
                    <a:gd name="T39" fmla="*/ 121 h 395"/>
                    <a:gd name="T40" fmla="*/ 33 w 394"/>
                    <a:gd name="T41" fmla="*/ 88 h 395"/>
                    <a:gd name="T42" fmla="*/ 59 w 394"/>
                    <a:gd name="T43" fmla="*/ 59 h 395"/>
                    <a:gd name="T44" fmla="*/ 88 w 394"/>
                    <a:gd name="T45" fmla="*/ 33 h 395"/>
                    <a:gd name="T46" fmla="*/ 121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6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9 w 394"/>
                    <a:gd name="T61" fmla="*/ 72 h 395"/>
                    <a:gd name="T62" fmla="*/ 371 w 394"/>
                    <a:gd name="T63" fmla="*/ 104 h 395"/>
                    <a:gd name="T64" fmla="*/ 385 w 394"/>
                    <a:gd name="T65" fmla="*/ 139 h 395"/>
                    <a:gd name="T66" fmla="*/ 393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3" y="218"/>
                      </a:lnTo>
                      <a:lnTo>
                        <a:pt x="391" y="238"/>
                      </a:lnTo>
                      <a:lnTo>
                        <a:pt x="385" y="256"/>
                      </a:lnTo>
                      <a:lnTo>
                        <a:pt x="380" y="274"/>
                      </a:lnTo>
                      <a:lnTo>
                        <a:pt x="371" y="291"/>
                      </a:lnTo>
                      <a:lnTo>
                        <a:pt x="362" y="307"/>
                      </a:lnTo>
                      <a:lnTo>
                        <a:pt x="349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7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6" y="385"/>
                      </a:lnTo>
                      <a:lnTo>
                        <a:pt x="238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1" y="380"/>
                      </a:lnTo>
                      <a:lnTo>
                        <a:pt x="104" y="371"/>
                      </a:lnTo>
                      <a:lnTo>
                        <a:pt x="88" y="362"/>
                      </a:lnTo>
                      <a:lnTo>
                        <a:pt x="71" y="349"/>
                      </a:lnTo>
                      <a:lnTo>
                        <a:pt x="59" y="336"/>
                      </a:lnTo>
                      <a:lnTo>
                        <a:pt x="46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5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5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6" y="72"/>
                      </a:lnTo>
                      <a:lnTo>
                        <a:pt x="59" y="59"/>
                      </a:lnTo>
                      <a:lnTo>
                        <a:pt x="71" y="46"/>
                      </a:lnTo>
                      <a:lnTo>
                        <a:pt x="88" y="33"/>
                      </a:lnTo>
                      <a:lnTo>
                        <a:pt x="104" y="24"/>
                      </a:lnTo>
                      <a:lnTo>
                        <a:pt x="121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8" y="4"/>
                      </a:lnTo>
                      <a:lnTo>
                        <a:pt x="256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7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9" y="72"/>
                      </a:lnTo>
                      <a:lnTo>
                        <a:pt x="362" y="88"/>
                      </a:lnTo>
                      <a:lnTo>
                        <a:pt x="371" y="104"/>
                      </a:lnTo>
                      <a:lnTo>
                        <a:pt x="380" y="121"/>
                      </a:lnTo>
                      <a:lnTo>
                        <a:pt x="385" y="139"/>
                      </a:lnTo>
                      <a:lnTo>
                        <a:pt x="391" y="157"/>
                      </a:lnTo>
                      <a:lnTo>
                        <a:pt x="393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C800"/>
                    </a:gs>
                    <a:gs pos="100000">
                      <a:srgbClr val="FF640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8" name="Group 42"/>
                <p:cNvGrpSpPr/>
                <p:nvPr/>
              </p:nvGrpSpPr>
              <p:grpSpPr bwMode="auto">
                <a:xfrm>
                  <a:off x="1619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216" name="Freeform 43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ysClr val="window" lastClr="FFFFFF">
                          <a:alpha val="75000"/>
                        </a:sysClr>
                      </a:gs>
                      <a:gs pos="100000">
                        <a:sysClr val="window" lastClr="FFFFFF">
                          <a:gamma/>
                          <a:tint val="0"/>
                          <a:invGamma/>
                          <a:alpha val="0"/>
                        </a:sys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7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1" name="Text Box 70"/>
            <p:cNvSpPr txBox="1">
              <a:spLocks noChangeArrowheads="1"/>
            </p:cNvSpPr>
            <p:nvPr/>
          </p:nvSpPr>
          <p:spPr bwMode="auto">
            <a:xfrm>
              <a:off x="1938891" y="3569855"/>
              <a:ext cx="770598" cy="381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Alfresco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Activiti5</a:t>
              </a:r>
            </a:p>
          </p:txBody>
        </p:sp>
        <p:sp>
          <p:nvSpPr>
            <p:cNvPr id="172" name="Text Box 71"/>
            <p:cNvSpPr txBox="1">
              <a:spLocks noChangeArrowheads="1"/>
            </p:cNvSpPr>
            <p:nvPr/>
          </p:nvSpPr>
          <p:spPr bwMode="auto">
            <a:xfrm>
              <a:off x="4637599" y="3735273"/>
              <a:ext cx="615215" cy="229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baseline="0" dirty="0">
                  <a:solidFill>
                    <a:srgbClr val="7030A0"/>
                  </a:solidFill>
                  <a:latin typeface="Arial Black" panose="020B0A04020102020204" pitchFamily="34" charset="0"/>
                  <a:ea typeface="Malgun Gothic" panose="020B0503020000020004" pitchFamily="50" charset="-127"/>
                </a:rPr>
                <a:t>JSAAS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</p:txBody>
        </p:sp>
        <p:sp>
          <p:nvSpPr>
            <p:cNvPr id="173" name="Text Box 72"/>
            <p:cNvSpPr txBox="1">
              <a:spLocks noChangeArrowheads="1"/>
            </p:cNvSpPr>
            <p:nvPr/>
          </p:nvSpPr>
          <p:spPr bwMode="auto">
            <a:xfrm>
              <a:off x="1973005" y="2165735"/>
              <a:ext cx="65087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Spring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Security</a:t>
              </a:r>
            </a:p>
          </p:txBody>
        </p:sp>
        <p:sp>
          <p:nvSpPr>
            <p:cNvPr id="174" name="Text Box 73"/>
            <p:cNvSpPr txBox="1">
              <a:spLocks noChangeArrowheads="1"/>
            </p:cNvSpPr>
            <p:nvPr/>
          </p:nvSpPr>
          <p:spPr bwMode="auto">
            <a:xfrm>
              <a:off x="1186546" y="3637347"/>
              <a:ext cx="520404" cy="30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Spring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Core</a:t>
              </a:r>
            </a:p>
          </p:txBody>
        </p:sp>
        <p:sp>
          <p:nvSpPr>
            <p:cNvPr id="175" name="Text Box 73"/>
            <p:cNvSpPr txBox="1">
              <a:spLocks noChangeArrowheads="1"/>
            </p:cNvSpPr>
            <p:nvPr/>
          </p:nvSpPr>
          <p:spPr bwMode="auto">
            <a:xfrm>
              <a:off x="785125" y="2883285"/>
              <a:ext cx="499335" cy="30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Spring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MVC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 3</a:t>
              </a:r>
            </a:p>
          </p:txBody>
        </p:sp>
        <p:sp>
          <p:nvSpPr>
            <p:cNvPr id="176" name="Text Box 73"/>
            <p:cNvSpPr txBox="1">
              <a:spLocks noChangeArrowheads="1"/>
            </p:cNvSpPr>
            <p:nvPr/>
          </p:nvSpPr>
          <p:spPr bwMode="auto">
            <a:xfrm>
              <a:off x="3257188" y="2965835"/>
              <a:ext cx="525672" cy="203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Maven</a:t>
              </a:r>
            </a:p>
          </p:txBody>
        </p:sp>
        <p:sp>
          <p:nvSpPr>
            <p:cNvPr id="177" name="Text Box 72"/>
            <p:cNvSpPr txBox="1">
              <a:spLocks noChangeArrowheads="1"/>
            </p:cNvSpPr>
            <p:nvPr/>
          </p:nvSpPr>
          <p:spPr bwMode="auto">
            <a:xfrm>
              <a:off x="1181784" y="2162560"/>
              <a:ext cx="520404" cy="33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Spring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AOP</a:t>
              </a:r>
            </a:p>
          </p:txBody>
        </p:sp>
        <p:sp>
          <p:nvSpPr>
            <p:cNvPr id="178" name="Text Box 73"/>
            <p:cNvSpPr txBox="1">
              <a:spLocks noChangeArrowheads="1"/>
            </p:cNvSpPr>
            <p:nvPr/>
          </p:nvSpPr>
          <p:spPr bwMode="auto">
            <a:xfrm>
              <a:off x="785784" y="4413635"/>
              <a:ext cx="498018" cy="30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CXF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Service</a:t>
              </a:r>
            </a:p>
          </p:txBody>
        </p:sp>
        <p:sp>
          <p:nvSpPr>
            <p:cNvPr id="179" name="Text Box 73"/>
            <p:cNvSpPr txBox="1">
              <a:spLocks noChangeArrowheads="1"/>
            </p:cNvSpPr>
            <p:nvPr/>
          </p:nvSpPr>
          <p:spPr bwMode="auto">
            <a:xfrm>
              <a:off x="1177501" y="5123247"/>
              <a:ext cx="555958" cy="203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Groovy</a:t>
              </a: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2497485" y="2935672"/>
              <a:ext cx="432178" cy="203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log4j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</p:txBody>
        </p:sp>
        <p:sp>
          <p:nvSpPr>
            <p:cNvPr id="181" name="Text Box 72"/>
            <p:cNvSpPr txBox="1">
              <a:spLocks noChangeArrowheads="1"/>
            </p:cNvSpPr>
            <p:nvPr/>
          </p:nvSpPr>
          <p:spPr bwMode="auto">
            <a:xfrm>
              <a:off x="3744655" y="3696085"/>
              <a:ext cx="397941" cy="203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ANT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</p:txBody>
        </p:sp>
        <p:sp>
          <p:nvSpPr>
            <p:cNvPr id="182" name="Text Box 72"/>
            <p:cNvSpPr txBox="1">
              <a:spLocks noChangeArrowheads="1"/>
            </p:cNvSpPr>
            <p:nvPr/>
          </p:nvSpPr>
          <p:spPr bwMode="auto">
            <a:xfrm>
              <a:off x="3286074" y="4352518"/>
              <a:ext cx="540157" cy="381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MyBatis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kern="0" baseline="0" dirty="0">
                  <a:solidFill>
                    <a:prstClr val="black"/>
                  </a:solidFill>
                  <a:latin typeface="Arial Black" panose="020B0A04020102020204" pitchFamily="34" charset="0"/>
                  <a:ea typeface="Malgun Gothic" panose="020B0503020000020004" pitchFamily="50" charset="-127"/>
                </a:rPr>
                <a:t>Or JPA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Or JDBC</a:t>
              </a:r>
            </a:p>
          </p:txBody>
        </p:sp>
        <p:sp>
          <p:nvSpPr>
            <p:cNvPr id="183" name="Text Box 72"/>
            <p:cNvSpPr txBox="1">
              <a:spLocks noChangeArrowheads="1"/>
            </p:cNvSpPr>
            <p:nvPr/>
          </p:nvSpPr>
          <p:spPr bwMode="auto">
            <a:xfrm>
              <a:off x="2303840" y="4364422"/>
              <a:ext cx="787718" cy="30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Scheduling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Quartz</a:t>
              </a:r>
            </a:p>
          </p:txBody>
        </p:sp>
        <p:sp>
          <p:nvSpPr>
            <p:cNvPr id="184" name="Text Box 73"/>
            <p:cNvSpPr txBox="1">
              <a:spLocks noChangeArrowheads="1"/>
            </p:cNvSpPr>
            <p:nvPr/>
          </p:nvSpPr>
          <p:spPr bwMode="auto">
            <a:xfrm>
              <a:off x="2030183" y="5256597"/>
              <a:ext cx="541283" cy="214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VueJs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</p:txBody>
        </p:sp>
        <p:sp>
          <p:nvSpPr>
            <p:cNvPr id="185" name="Text Box 72"/>
            <p:cNvSpPr txBox="1">
              <a:spLocks noChangeArrowheads="1"/>
            </p:cNvSpPr>
            <p:nvPr/>
          </p:nvSpPr>
          <p:spPr bwMode="auto">
            <a:xfrm>
              <a:off x="2001580" y="5102610"/>
              <a:ext cx="542790" cy="203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9E9E9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Malgun Gothic" panose="020B0503020000020004" pitchFamily="50" charset="-127"/>
                </a:rPr>
                <a:t>Jquery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Malgun Gothic" panose="020B0503020000020004" pitchFamily="50" charset="-127"/>
              </a:endParaRPr>
            </a:p>
          </p:txBody>
        </p:sp>
      </p:grpSp>
      <p:sp>
        <p:nvSpPr>
          <p:cNvPr id="279" name="Text Box 68"/>
          <p:cNvSpPr txBox="1">
            <a:spLocks noChangeArrowheads="1"/>
          </p:cNvSpPr>
          <p:nvPr/>
        </p:nvSpPr>
        <p:spPr bwMode="auto">
          <a:xfrm>
            <a:off x="5339977" y="1430038"/>
            <a:ext cx="390805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Core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</a:t>
            </a:r>
            <a:endParaRPr kumimoji="0" lang="en-US" altLang="en-US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 MVC </a:t>
            </a:r>
            <a:r>
              <a:rPr kumimoji="0" lang="en-US" altLang="zh-CN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服务框架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Groovy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动态脚本语言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00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MiniUI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ko-KR" sz="200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ko-KR" sz="200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zh-CN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持久层框架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 Java XML API</a:t>
            </a: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Scheduling Quartz</a:t>
            </a:r>
            <a:r>
              <a:rPr kumimoji="0" lang="zh-CN" altLang="en-US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en-US" altLang="ko-KR" sz="20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Alfresco Activiti 5</a:t>
            </a: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kumimoji="0" lang="en-US" altLang="ko-KR" sz="2000" baseline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JSAAS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架构及代码生成器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代码生成器解决以下问题：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生成代码文件名称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生成代码文件路径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生成代码文件的内容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r>
              <a:rPr lang="zh-CN" altLang="en-US" dirty="0"/>
              <a:t>示例讲解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运输订单的开发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563888" y="1916832"/>
          <a:ext cx="528637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SmartDraw" r:id="rId3" imgW="8137356" imgH="5080041" progId="SmartDraw.2">
                  <p:embed/>
                </p:oleObj>
              </mc:Choice>
              <mc:Fallback>
                <p:oleObj name="SmartDraw" r:id="rId3" imgW="8137356" imgH="5080041" progId="SmartDraw.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16832"/>
                        <a:ext cx="5286375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运输单流程案例开发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837284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511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组织架构管理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4603832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70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组织架构管理</a:t>
            </a:r>
            <a:r>
              <a:rPr lang="en-US" altLang="zh-CN" dirty="0"/>
              <a:t>—</a:t>
            </a:r>
            <a:r>
              <a:rPr lang="zh-CN" altLang="en-US" dirty="0"/>
              <a:t>机构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18693" y="1278321"/>
            <a:ext cx="4390678" cy="4758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开放机构注册功能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sz="half" idx="4294967295"/>
          </p:nvPr>
        </p:nvSpPr>
        <p:spPr>
          <a:xfrm>
            <a:off x="318693" y="1782379"/>
            <a:ext cx="4390678" cy="47242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4764182" y="1289668"/>
            <a:ext cx="4267479" cy="46446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/>
              <a:buChar char="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/>
              <a:buChar char=""/>
              <a:defRPr kumimoji="0" sz="2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独立管理机构组织架构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693" y="1772816"/>
            <a:ext cx="4399477" cy="3941758"/>
          </a:xfrm>
          <a:prstGeom prst="rect">
            <a:avLst/>
          </a:prstGeom>
        </p:spPr>
      </p:pic>
      <p:sp>
        <p:nvSpPr>
          <p:cNvPr id="8" name="内容占位符 8"/>
          <p:cNvSpPr>
            <a:spLocks noGrp="1"/>
          </p:cNvSpPr>
          <p:nvPr>
            <p:ph sz="quarter" idx="4294967295"/>
          </p:nvPr>
        </p:nvSpPr>
        <p:spPr>
          <a:xfrm>
            <a:off x="4764182" y="1782380"/>
            <a:ext cx="4267479" cy="47242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3189" y="1682125"/>
            <a:ext cx="4363867" cy="47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0450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6347</TotalTime>
  <Words>904</Words>
  <Application>Microsoft Office PowerPoint</Application>
  <PresentationFormat>全屏显示(4:3)</PresentationFormat>
  <Paragraphs>240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Malgun Gothic</vt:lpstr>
      <vt:lpstr>方正超粗黑简体</vt:lpstr>
      <vt:lpstr>隶书</vt:lpstr>
      <vt:lpstr>宋体</vt:lpstr>
      <vt:lpstr>微软雅黑</vt:lpstr>
      <vt:lpstr>Agency FB</vt:lpstr>
      <vt:lpstr>Arial Black</vt:lpstr>
      <vt:lpstr>Calibri</vt:lpstr>
      <vt:lpstr>Microsoft Yi Baiti</vt:lpstr>
      <vt:lpstr>Wingdings</vt:lpstr>
      <vt:lpstr>Wingdings 3</vt:lpstr>
      <vt:lpstr>Origin</vt:lpstr>
      <vt:lpstr>SmartDraw</vt:lpstr>
      <vt:lpstr>PowerPoint 演示文稿</vt:lpstr>
      <vt:lpstr>PowerPoint 演示文稿</vt:lpstr>
      <vt:lpstr>1. JSAAS-开发环境讲解</vt:lpstr>
      <vt:lpstr>开发工具</vt:lpstr>
      <vt:lpstr>技术框架</vt:lpstr>
      <vt:lpstr>JSAAS架构及代码生成器</vt:lpstr>
      <vt:lpstr>运输单流程案例开发</vt:lpstr>
      <vt:lpstr>组织架构管理</vt:lpstr>
      <vt:lpstr>组织架构管理—机构</vt:lpstr>
      <vt:lpstr>组织维度管理</vt:lpstr>
      <vt:lpstr>JSAAS的多层代码架构</vt:lpstr>
      <vt:lpstr>系统安全管理</vt:lpstr>
      <vt:lpstr>运输订单的开发</vt:lpstr>
      <vt:lpstr>流程开发</vt:lpstr>
      <vt:lpstr>流程开发</vt:lpstr>
      <vt:lpstr>流程开发</vt:lpstr>
      <vt:lpstr>表单控件开发</vt:lpstr>
      <vt:lpstr>PowerPoint 演示文稿</vt:lpstr>
    </vt:vector>
  </TitlesOfParts>
  <Company>CEBBank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WODM规则引擎在银行中的整合应用</dc:title>
  <dc:creator>张涛</dc:creator>
  <cp:lastModifiedBy>love6143</cp:lastModifiedBy>
  <cp:revision>508</cp:revision>
  <dcterms:created xsi:type="dcterms:W3CDTF">2016-11-07T00:24:00Z</dcterms:created>
  <dcterms:modified xsi:type="dcterms:W3CDTF">2017-08-16T01:52:29Z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