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92" r:id="rId45"/>
    <p:sldId id="293" r:id="rId46"/>
    <p:sldId id="294" r:id="rId47"/>
    <p:sldId id="295" r:id="rId48"/>
    <p:sldId id="306" r:id="rId49"/>
    <p:sldId id="305" r:id="rId50"/>
    <p:sldId id="30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/>
    <p:restoredTop sz="94689"/>
  </p:normalViewPr>
  <p:slideViewPr>
    <p:cSldViewPr snapToGrid="0" snapToObjects="1">
      <p:cViewPr varScale="1">
        <p:scale>
          <a:sx n="203" d="100"/>
          <a:sy n="203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png"/><Relationship Id="rId2" Type="http://schemas.openxmlformats.org/officeDocument/2006/relationships/image" Target="../media/image27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0.png"/><Relationship Id="rId2" Type="http://schemas.openxmlformats.org/officeDocument/2006/relationships/image" Target="../media/image3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C42A4-39D1-F94D-95FB-9DF5136A68A5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3F8F80B-D27A-BB48-B979-ADB1686DF47C}">
      <dgm:prSet phldrT="[텍스트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타입에 대한 사전확률의 설정</a:t>
          </a:r>
          <a:endParaRPr lang="ko-KR" altLang="en-US" dirty="0">
            <a:solidFill>
              <a:schemeClr val="tx1"/>
            </a:solidFill>
          </a:endParaRPr>
        </a:p>
      </dgm:t>
    </dgm:pt>
    <dgm:pt modelId="{A8C74F9C-3088-D84B-B007-EDEBAF0F7F08}" type="parTrans" cxnId="{84641192-0465-0141-A04A-8C9F838EC9A6}">
      <dgm:prSet/>
      <dgm:spPr/>
      <dgm:t>
        <a:bodyPr/>
        <a:lstStyle/>
        <a:p>
          <a:pPr latinLnBrk="1"/>
          <a:endParaRPr lang="ko-KR" altLang="en-US"/>
        </a:p>
      </dgm:t>
    </dgm:pt>
    <dgm:pt modelId="{C948BE03-BDB4-1D4C-A5F4-C1831B827C38}" type="sibTrans" cxnId="{84641192-0465-0141-A04A-8C9F838EC9A6}">
      <dgm:prSet/>
      <dgm:spPr/>
      <dgm:t>
        <a:bodyPr/>
        <a:lstStyle/>
        <a:p>
          <a:pPr latinLnBrk="1"/>
          <a:endParaRPr lang="ko-KR" altLang="en-US"/>
        </a:p>
      </dgm:t>
    </dgm:pt>
    <dgm:pt modelId="{37D306A4-FDF2-5E49-B806-073CC3B3969A}">
      <dgm:prSet phldrT="[텍스트]"/>
      <dgm:spPr/>
      <dgm:t>
        <a:bodyPr/>
        <a:lstStyle/>
        <a:p>
          <a:pPr latinLnBrk="1"/>
          <a:r>
            <a:rPr lang="ko-KR" altLang="en-US" dirty="0" smtClean="0"/>
            <a:t>조건부 확률의 설정</a:t>
          </a:r>
          <a:endParaRPr lang="ko-KR" altLang="en-US" dirty="0"/>
        </a:p>
      </dgm:t>
    </dgm:pt>
    <dgm:pt modelId="{5647F4C9-4A31-4742-BC9B-9D9ED5BF58AD}" type="parTrans" cxnId="{78083A7C-67C5-604E-B0D8-4AD8883433F7}">
      <dgm:prSet/>
      <dgm:spPr/>
      <dgm:t>
        <a:bodyPr/>
        <a:lstStyle/>
        <a:p>
          <a:pPr latinLnBrk="1"/>
          <a:endParaRPr lang="ko-KR" altLang="en-US"/>
        </a:p>
      </dgm:t>
    </dgm:pt>
    <dgm:pt modelId="{C34DF279-0583-5346-A183-5FD28E9FCA35}" type="sibTrans" cxnId="{78083A7C-67C5-604E-B0D8-4AD8883433F7}">
      <dgm:prSet/>
      <dgm:spPr/>
      <dgm:t>
        <a:bodyPr/>
        <a:lstStyle/>
        <a:p>
          <a:pPr latinLnBrk="1"/>
          <a:endParaRPr lang="ko-KR" altLang="en-US"/>
        </a:p>
      </dgm:t>
    </dgm:pt>
    <dgm:pt modelId="{AC692102-25B9-1C4C-AE58-F0E8E5816547}">
      <dgm:prSet phldrT="[텍스트]"/>
      <dgm:spPr/>
      <dgm:t>
        <a:bodyPr/>
        <a:lstStyle/>
        <a:p>
          <a:pPr latinLnBrk="1"/>
          <a:r>
            <a:rPr lang="ko-KR" altLang="en-US" dirty="0" smtClean="0"/>
            <a:t>행동의 관측</a:t>
          </a:r>
          <a:endParaRPr lang="ko-KR" altLang="en-US" dirty="0"/>
        </a:p>
      </dgm:t>
    </dgm:pt>
    <dgm:pt modelId="{798A1AA9-117D-B84E-8B06-DFB22EB58E44}" type="parTrans" cxnId="{F29650ED-3B1C-D34D-BC03-4F985E8CE437}">
      <dgm:prSet/>
      <dgm:spPr/>
      <dgm:t>
        <a:bodyPr/>
        <a:lstStyle/>
        <a:p>
          <a:pPr latinLnBrk="1"/>
          <a:endParaRPr lang="ko-KR" altLang="en-US"/>
        </a:p>
      </dgm:t>
    </dgm:pt>
    <dgm:pt modelId="{7D2EEEAE-82C8-3541-A942-43D704AB6F3C}" type="sibTrans" cxnId="{F29650ED-3B1C-D34D-BC03-4F985E8CE437}">
      <dgm:prSet/>
      <dgm:spPr/>
      <dgm:t>
        <a:bodyPr/>
        <a:lstStyle/>
        <a:p>
          <a:pPr latinLnBrk="1"/>
          <a:endParaRPr lang="ko-KR" altLang="en-US"/>
        </a:p>
      </dgm:t>
    </dgm:pt>
    <dgm:pt modelId="{A08FB982-2A35-054B-8C97-0734BC16DFCB}">
      <dgm:prSet phldrT="[텍스트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쇼핑족과 아이쇼핑족이 있다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FEABF50E-65A2-BF40-A27F-EC1C35989E17}" type="parTrans" cxnId="{8733A5F8-984A-A643-BBEE-A90CB0459C52}">
      <dgm:prSet/>
      <dgm:spPr/>
      <dgm:t>
        <a:bodyPr/>
        <a:lstStyle/>
        <a:p>
          <a:pPr latinLnBrk="1"/>
          <a:endParaRPr lang="ko-KR" altLang="en-US"/>
        </a:p>
      </dgm:t>
    </dgm:pt>
    <dgm:pt modelId="{1AB987C0-9394-8F4E-A080-B4E91BF5AAA5}" type="sibTrans" cxnId="{8733A5F8-984A-A643-BBEE-A90CB0459C52}">
      <dgm:prSet/>
      <dgm:spPr/>
      <dgm:t>
        <a:bodyPr/>
        <a:lstStyle/>
        <a:p>
          <a:pPr latinLnBrk="1"/>
          <a:endParaRPr lang="ko-KR" altLang="en-US"/>
        </a:p>
      </dgm:t>
    </dgm:pt>
    <dgm:pt modelId="{0FB33666-C5E4-BD48-A5E0-639F9BF88B24}">
      <dgm:prSet phldrT="[텍스트]"/>
      <dgm:spPr/>
      <dgm:t>
        <a:bodyPr/>
        <a:lstStyle/>
        <a:p>
          <a:pPr latinLnBrk="1"/>
          <a:r>
            <a:rPr lang="ko-KR" altLang="en-US" dirty="0" smtClean="0"/>
            <a:t>각각 말을 걸 확률은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D3AA166D-A012-EE4C-A061-B3BC31A03E48}" type="parTrans" cxnId="{3E16880A-2B04-5B41-BFF0-F257EEEE5870}">
      <dgm:prSet/>
      <dgm:spPr/>
      <dgm:t>
        <a:bodyPr/>
        <a:lstStyle/>
        <a:p>
          <a:pPr latinLnBrk="1"/>
          <a:endParaRPr lang="ko-KR" altLang="en-US"/>
        </a:p>
      </dgm:t>
    </dgm:pt>
    <dgm:pt modelId="{AA9A880A-2B0E-9346-95CC-433DF1024061}" type="sibTrans" cxnId="{3E16880A-2B04-5B41-BFF0-F257EEEE5870}">
      <dgm:prSet/>
      <dgm:spPr/>
      <dgm:t>
        <a:bodyPr/>
        <a:lstStyle/>
        <a:p>
          <a:pPr latinLnBrk="1"/>
          <a:endParaRPr lang="ko-KR" altLang="en-US"/>
        </a:p>
      </dgm:t>
    </dgm:pt>
    <dgm:pt modelId="{3B39FB29-76D4-1F42-8901-5683BCD2831D}">
      <dgm:prSet phldrT="[텍스트]"/>
      <dgm:spPr/>
      <dgm:t>
        <a:bodyPr/>
        <a:lstStyle/>
        <a:p>
          <a:pPr latinLnBrk="1"/>
          <a:r>
            <a:rPr lang="ko-KR" altLang="en-US" dirty="0" smtClean="0"/>
            <a:t>말을 걸어왔다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8F1691A0-1D33-7845-895B-9A2D00DD1866}" type="parTrans" cxnId="{C27E20E1-3BD0-7C44-BE42-198DF6CEA05C}">
      <dgm:prSet/>
      <dgm:spPr/>
      <dgm:t>
        <a:bodyPr/>
        <a:lstStyle/>
        <a:p>
          <a:pPr latinLnBrk="1"/>
          <a:endParaRPr lang="ko-KR" altLang="en-US"/>
        </a:p>
      </dgm:t>
    </dgm:pt>
    <dgm:pt modelId="{E7291AC8-24F3-3F45-84BD-4317992DBF1F}" type="sibTrans" cxnId="{C27E20E1-3BD0-7C44-BE42-198DF6CEA05C}">
      <dgm:prSet/>
      <dgm:spPr/>
      <dgm:t>
        <a:bodyPr/>
        <a:lstStyle/>
        <a:p>
          <a:pPr latinLnBrk="1"/>
          <a:endParaRPr lang="ko-KR" altLang="en-US"/>
        </a:p>
      </dgm:t>
    </dgm:pt>
    <dgm:pt modelId="{86DCFF88-54B8-B74B-A920-84CAE5C89F9B}">
      <dgm:prSet/>
      <dgm:spPr/>
      <dgm:t>
        <a:bodyPr/>
        <a:lstStyle/>
        <a:p>
          <a:pPr latinLnBrk="1"/>
          <a:r>
            <a:rPr lang="ko-KR" altLang="en-US" dirty="0" smtClean="0"/>
            <a:t>일어나지 않을 가능성 소거</a:t>
          </a:r>
          <a:endParaRPr lang="ko-KR" altLang="en-US" dirty="0"/>
        </a:p>
      </dgm:t>
    </dgm:pt>
    <dgm:pt modelId="{A5E88900-A3F4-284C-866C-168A19E710A2}" type="parTrans" cxnId="{397A24C4-6E69-BA41-853D-277B2AC9E109}">
      <dgm:prSet/>
      <dgm:spPr/>
      <dgm:t>
        <a:bodyPr/>
        <a:lstStyle/>
        <a:p>
          <a:pPr latinLnBrk="1"/>
          <a:endParaRPr lang="ko-KR" altLang="en-US"/>
        </a:p>
      </dgm:t>
    </dgm:pt>
    <dgm:pt modelId="{4348BC3F-6CA6-464A-B163-DA0177ED7EA5}" type="sibTrans" cxnId="{397A24C4-6E69-BA41-853D-277B2AC9E109}">
      <dgm:prSet/>
      <dgm:spPr/>
      <dgm:t>
        <a:bodyPr/>
        <a:lstStyle/>
        <a:p>
          <a:pPr latinLnBrk="1"/>
          <a:endParaRPr lang="ko-KR" altLang="en-US"/>
        </a:p>
      </dgm:t>
    </dgm:pt>
    <dgm:pt modelId="{86BD2D81-F67B-974E-ABE6-D47ABD1C5246}">
      <dgm:prSet/>
      <dgm:spPr/>
      <dgm:t>
        <a:bodyPr/>
        <a:lstStyle/>
        <a:p>
          <a:pPr latinLnBrk="1"/>
          <a:r>
            <a:rPr lang="ko-KR" altLang="en-US" dirty="0" smtClean="0"/>
            <a:t>확률의 정규화</a:t>
          </a:r>
          <a:endParaRPr lang="ko-KR" altLang="en-US" dirty="0"/>
        </a:p>
      </dgm:t>
    </dgm:pt>
    <dgm:pt modelId="{3A094E61-7337-B943-B0DE-DCBB0F841677}" type="parTrans" cxnId="{17E00DFE-8743-2043-8F92-7B062E10EEAD}">
      <dgm:prSet/>
      <dgm:spPr/>
      <dgm:t>
        <a:bodyPr/>
        <a:lstStyle/>
        <a:p>
          <a:pPr latinLnBrk="1"/>
          <a:endParaRPr lang="ko-KR" altLang="en-US"/>
        </a:p>
      </dgm:t>
    </dgm:pt>
    <dgm:pt modelId="{D63D6179-EF9C-C846-A461-97FCB1609A09}" type="sibTrans" cxnId="{17E00DFE-8743-2043-8F92-7B062E10EEAD}">
      <dgm:prSet/>
      <dgm:spPr/>
      <dgm:t>
        <a:bodyPr/>
        <a:lstStyle/>
        <a:p>
          <a:pPr latinLnBrk="1"/>
          <a:endParaRPr lang="ko-KR" altLang="en-US"/>
        </a:p>
      </dgm:t>
    </dgm:pt>
    <dgm:pt modelId="{040B6860-4B9E-E349-852A-A73A17776787}">
      <dgm:prSet/>
      <dgm:spPr/>
      <dgm:t>
        <a:bodyPr/>
        <a:lstStyle/>
        <a:p>
          <a:pPr latinLnBrk="1"/>
          <a:r>
            <a:rPr lang="ko-KR" altLang="en-US" dirty="0" smtClean="0"/>
            <a:t>베이즈 역확률</a:t>
          </a:r>
          <a:endParaRPr lang="ko-KR" altLang="en-US" dirty="0"/>
        </a:p>
      </dgm:t>
    </dgm:pt>
    <dgm:pt modelId="{4DC5FF84-2875-C643-B3B2-A5A812893CCF}" type="parTrans" cxnId="{B943F6E4-353B-E04E-9718-2DD2E2F0911B}">
      <dgm:prSet/>
      <dgm:spPr/>
      <dgm:t>
        <a:bodyPr/>
        <a:lstStyle/>
        <a:p>
          <a:pPr latinLnBrk="1"/>
          <a:endParaRPr lang="ko-KR" altLang="en-US"/>
        </a:p>
      </dgm:t>
    </dgm:pt>
    <dgm:pt modelId="{F877AB76-1512-E14F-AE4A-5EFE7BBFC98E}" type="sibTrans" cxnId="{B943F6E4-353B-E04E-9718-2DD2E2F0911B}">
      <dgm:prSet/>
      <dgm:spPr/>
      <dgm:t>
        <a:bodyPr/>
        <a:lstStyle/>
        <a:p>
          <a:pPr latinLnBrk="1"/>
          <a:endParaRPr lang="ko-KR" altLang="en-US"/>
        </a:p>
      </dgm:t>
    </dgm:pt>
    <dgm:pt modelId="{87BBB7D0-D522-6A45-ADE7-691D0E336E04}">
      <dgm:prSet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ko-KR" altLang="en-US" dirty="0" smtClean="0"/>
            <a:t>말을 걸지 않는다</a:t>
          </a:r>
          <a:r>
            <a:rPr lang="en-US" altLang="ko-KR" dirty="0" smtClean="0"/>
            <a:t>"</a:t>
          </a:r>
          <a:r>
            <a:rPr lang="ko-KR" altLang="en-US" dirty="0" smtClean="0"/>
            <a:t>를 지운다</a:t>
          </a:r>
          <a:endParaRPr lang="ko-KR" altLang="en-US" dirty="0"/>
        </a:p>
      </dgm:t>
    </dgm:pt>
    <dgm:pt modelId="{5A722534-B75B-194F-B62D-4FD9F0A2CC72}" type="parTrans" cxnId="{C18A83E3-4C83-3741-AC48-204301B4C3D5}">
      <dgm:prSet/>
      <dgm:spPr/>
      <dgm:t>
        <a:bodyPr/>
        <a:lstStyle/>
        <a:p>
          <a:pPr latinLnBrk="1"/>
          <a:endParaRPr lang="ko-KR" altLang="en-US"/>
        </a:p>
      </dgm:t>
    </dgm:pt>
    <dgm:pt modelId="{4C6421BB-61AE-7245-A260-33E7262FFCE4}" type="sibTrans" cxnId="{C18A83E3-4C83-3741-AC48-204301B4C3D5}">
      <dgm:prSet/>
      <dgm:spPr/>
      <dgm:t>
        <a:bodyPr/>
        <a:lstStyle/>
        <a:p>
          <a:pPr latinLnBrk="1"/>
          <a:endParaRPr lang="ko-KR" altLang="en-US"/>
        </a:p>
      </dgm:t>
    </dgm:pt>
    <dgm:pt modelId="{DFD1B403-CE00-C641-AB75-29E5D241B0EF}">
      <dgm:prSet/>
      <dgm:spPr/>
      <dgm:t>
        <a:bodyPr/>
        <a:lstStyle/>
        <a:p>
          <a:pPr latinLnBrk="1"/>
          <a:r>
            <a:rPr lang="ko-KR" altLang="en-US" dirty="0" smtClean="0"/>
            <a:t>더해서 </a:t>
          </a:r>
          <a:r>
            <a:rPr lang="en-US" altLang="ko-KR" dirty="0" smtClean="0"/>
            <a:t>1</a:t>
          </a:r>
          <a:r>
            <a:rPr lang="ko-KR" altLang="en-US" dirty="0" smtClean="0"/>
            <a:t>이 되도록 만든다</a:t>
          </a:r>
          <a:endParaRPr lang="ko-KR" altLang="en-US" dirty="0"/>
        </a:p>
      </dgm:t>
    </dgm:pt>
    <dgm:pt modelId="{E9425FD3-28DA-BB45-92A2-E1393CB53541}" type="parTrans" cxnId="{D22B59FC-7D7D-B941-A0AD-A6EBDB8FF40C}">
      <dgm:prSet/>
      <dgm:spPr/>
      <dgm:t>
        <a:bodyPr/>
        <a:lstStyle/>
        <a:p>
          <a:pPr latinLnBrk="1"/>
          <a:endParaRPr lang="ko-KR" altLang="en-US"/>
        </a:p>
      </dgm:t>
    </dgm:pt>
    <dgm:pt modelId="{E9C4924A-F61C-C148-907D-AEE886D4F3DE}" type="sibTrans" cxnId="{D22B59FC-7D7D-B941-A0AD-A6EBDB8FF40C}">
      <dgm:prSet/>
      <dgm:spPr/>
      <dgm:t>
        <a:bodyPr/>
        <a:lstStyle/>
        <a:p>
          <a:pPr latinLnBrk="1"/>
          <a:endParaRPr lang="ko-KR" altLang="en-US"/>
        </a:p>
      </dgm:t>
    </dgm:pt>
    <dgm:pt modelId="{F86851D8-CCAA-CC48-9BE8-5F929D54718C}">
      <dgm:prSet/>
      <dgm:spPr/>
      <dgm:t>
        <a:bodyPr/>
        <a:lstStyle/>
        <a:p>
          <a:pPr latinLnBrk="1"/>
          <a:r>
            <a:rPr lang="ko-KR" altLang="en-US" dirty="0" smtClean="0"/>
            <a:t>말을 거는 손님이 쇼핑족일 확률이 달라졌다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61A4A5E-F838-284E-8FA8-8AC6C35EC79D}" type="parTrans" cxnId="{39B115B2-913D-C442-8D3E-B5A4E1EC14C3}">
      <dgm:prSet/>
      <dgm:spPr/>
      <dgm:t>
        <a:bodyPr/>
        <a:lstStyle/>
        <a:p>
          <a:pPr latinLnBrk="1"/>
          <a:endParaRPr lang="ko-KR" altLang="en-US"/>
        </a:p>
      </dgm:t>
    </dgm:pt>
    <dgm:pt modelId="{B58A661A-7FE3-CF43-A9EA-FA476B28B479}" type="sibTrans" cxnId="{39B115B2-913D-C442-8D3E-B5A4E1EC14C3}">
      <dgm:prSet/>
      <dgm:spPr/>
      <dgm:t>
        <a:bodyPr/>
        <a:lstStyle/>
        <a:p>
          <a:pPr latinLnBrk="1"/>
          <a:endParaRPr lang="ko-KR" altLang="en-US"/>
        </a:p>
      </dgm:t>
    </dgm:pt>
    <dgm:pt modelId="{A4B4DA46-5D1C-7D4F-A030-5B33F7EBD563}" type="pres">
      <dgm:prSet presAssocID="{B79C42A4-39D1-F94D-95FB-9DF5136A68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6493A2-35B3-D64B-8FED-DCE903FECD92}" type="pres">
      <dgm:prSet presAssocID="{93F8F80B-D27A-BB48-B979-ADB1686DF47C}" presName="vertFlow" presStyleCnt="0"/>
      <dgm:spPr/>
    </dgm:pt>
    <dgm:pt modelId="{AA85FF10-3041-C54A-8AD1-B75A0E33810B}" type="pres">
      <dgm:prSet presAssocID="{93F8F80B-D27A-BB48-B979-ADB1686DF47C}" presName="header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B671A6D-877B-F541-89F9-DB3E4DD54048}" type="pres">
      <dgm:prSet presAssocID="{5647F4C9-4A31-4742-BC9B-9D9ED5BF58AD}" presName="parTrans" presStyleLbl="sibTrans2D1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18981A6A-F9D2-1A48-BCBC-22F8D9E6E057}" type="pres">
      <dgm:prSet presAssocID="{37D306A4-FDF2-5E49-B806-073CC3B3969A}" presName="child" presStyleLbl="alignAccFollow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15321A-78F8-A748-9EF6-C16088A646AD}" type="pres">
      <dgm:prSet presAssocID="{C34DF279-0583-5346-A183-5FD28E9FCA35}" presName="sibTrans" presStyleLbl="sibTrans2D1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2FD9ED84-5953-9E42-ABCD-C025EBF0BC4F}" type="pres">
      <dgm:prSet presAssocID="{AC692102-25B9-1C4C-AE58-F0E8E5816547}" presName="child" presStyleLbl="alignAccFollow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CF117C-5F6D-FC46-8523-2A29E02A318D}" type="pres">
      <dgm:prSet presAssocID="{7D2EEEAE-82C8-3541-A942-43D704AB6F3C}" presName="sibTrans" presStyleLbl="sibTrans2D1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592EF392-FB91-BB40-A662-090EA1657F07}" type="pres">
      <dgm:prSet presAssocID="{86DCFF88-54B8-B74B-A920-84CAE5C89F9B}" presName="child" presStyleLbl="alignAccFollow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F702BE-8E5F-0A46-AC3D-4DB7AACF3804}" type="pres">
      <dgm:prSet presAssocID="{4348BC3F-6CA6-464A-B163-DA0177ED7EA5}" presName="sibTrans" presStyleLbl="sibTrans2D1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7F2C4CB-7FB4-764D-9E84-999475628FE6}" type="pres">
      <dgm:prSet presAssocID="{86BD2D81-F67B-974E-ABE6-D47ABD1C5246}" presName="child" presStyleLbl="alignAccFollow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AC6F75-1508-5546-8004-2B9A655075E1}" type="pres">
      <dgm:prSet presAssocID="{D63D6179-EF9C-C846-A461-97FCB1609A09}" presName="sibTrans" presStyleLbl="sibTrans2D1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8812AE87-D0C6-104F-A0B5-CAF7D9691848}" type="pres">
      <dgm:prSet presAssocID="{040B6860-4B9E-E349-852A-A73A17776787}" presName="child" presStyleLbl="alignAccFollow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212F6-C786-194E-BE43-849EEA6475F0}" type="pres">
      <dgm:prSet presAssocID="{93F8F80B-D27A-BB48-B979-ADB1686DF47C}" presName="hSp" presStyleCnt="0"/>
      <dgm:spPr/>
    </dgm:pt>
    <dgm:pt modelId="{9DFFF2D6-C6FE-CA46-B5D2-FABF3027870C}" type="pres">
      <dgm:prSet presAssocID="{A08FB982-2A35-054B-8C97-0734BC16DFCB}" presName="vertFlow" presStyleCnt="0"/>
      <dgm:spPr/>
    </dgm:pt>
    <dgm:pt modelId="{F05CB917-EAA6-794C-9742-889B6BD79F21}" type="pres">
      <dgm:prSet presAssocID="{A08FB982-2A35-054B-8C97-0734BC16DFCB}" presName="header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5828C9B-DFFC-944F-8563-0D59C1A9DF6A}" type="pres">
      <dgm:prSet presAssocID="{D3AA166D-A012-EE4C-A061-B3BC31A03E48}" presName="parTrans" presStyleLbl="sibTrans2D1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28E4D71-1121-564C-A2F4-E09428DFDCEA}" type="pres">
      <dgm:prSet presAssocID="{0FB33666-C5E4-BD48-A5E0-639F9BF88B24}" presName="child" presStyleLbl="alignAccFollow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F2AD0D-4EEA-924E-BCCF-0F1A8C55F781}" type="pres">
      <dgm:prSet presAssocID="{AA9A880A-2B0E-9346-95CC-433DF1024061}" presName="sibTrans" presStyleLbl="sibTrans2D1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F7F25E0A-C221-9643-B666-B3271221E8B4}" type="pres">
      <dgm:prSet presAssocID="{3B39FB29-76D4-1F42-8901-5683BCD2831D}" presName="child" presStyleLbl="alignAccFollow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1E2126-7260-BB4B-A9A1-193786E738C9}" type="pres">
      <dgm:prSet presAssocID="{E7291AC8-24F3-3F45-84BD-4317992DBF1F}" presName="sibTrans" presStyleLbl="sibTrans2D1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34035AE0-8547-934A-938D-84C5A7D2351F}" type="pres">
      <dgm:prSet presAssocID="{87BBB7D0-D522-6A45-ADE7-691D0E336E04}" presName="child" presStyleLbl="alignAccFollow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1A8CE0-D5B0-6847-9C09-2A0B460EFF75}" type="pres">
      <dgm:prSet presAssocID="{4C6421BB-61AE-7245-A260-33E7262FFCE4}" presName="sibTrans" presStyleLbl="sibTrans2D1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95804298-2BC6-F846-B2A6-6BB2784F8380}" type="pres">
      <dgm:prSet presAssocID="{DFD1B403-CE00-C641-AB75-29E5D241B0EF}" presName="child" presStyleLbl="alignAccFollow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074846-1DD1-F14D-BCFE-8E9140F82721}" type="pres">
      <dgm:prSet presAssocID="{E9C4924A-F61C-C148-907D-AEE886D4F3DE}" presName="sibTrans" presStyleLbl="sibTrans2D1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8B7A529D-D564-804E-9CB9-36B5B6FFE575}" type="pres">
      <dgm:prSet presAssocID="{F86851D8-CCAA-CC48-9BE8-5F929D54718C}" presName="child" presStyleLbl="alignAccFollow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18A83E3-4C83-3741-AC48-204301B4C3D5}" srcId="{A08FB982-2A35-054B-8C97-0734BC16DFCB}" destId="{87BBB7D0-D522-6A45-ADE7-691D0E336E04}" srcOrd="2" destOrd="0" parTransId="{5A722534-B75B-194F-B62D-4FD9F0A2CC72}" sibTransId="{4C6421BB-61AE-7245-A260-33E7262FFCE4}"/>
    <dgm:cxn modelId="{3E16880A-2B04-5B41-BFF0-F257EEEE5870}" srcId="{A08FB982-2A35-054B-8C97-0734BC16DFCB}" destId="{0FB33666-C5E4-BD48-A5E0-639F9BF88B24}" srcOrd="0" destOrd="0" parTransId="{D3AA166D-A012-EE4C-A061-B3BC31A03E48}" sibTransId="{AA9A880A-2B0E-9346-95CC-433DF1024061}"/>
    <dgm:cxn modelId="{B943F6E4-353B-E04E-9718-2DD2E2F0911B}" srcId="{93F8F80B-D27A-BB48-B979-ADB1686DF47C}" destId="{040B6860-4B9E-E349-852A-A73A17776787}" srcOrd="4" destOrd="0" parTransId="{4DC5FF84-2875-C643-B3B2-A5A812893CCF}" sibTransId="{F877AB76-1512-E14F-AE4A-5EFE7BBFC98E}"/>
    <dgm:cxn modelId="{F8911AC3-92BB-2E47-9526-249A30B694E0}" type="presOf" srcId="{D63D6179-EF9C-C846-A461-97FCB1609A09}" destId="{7AAC6F75-1508-5546-8004-2B9A655075E1}" srcOrd="0" destOrd="0" presId="urn:microsoft.com/office/officeart/2005/8/layout/lProcess1"/>
    <dgm:cxn modelId="{750863ED-CD17-9D41-B388-D857DB1D43E9}" type="presOf" srcId="{AC692102-25B9-1C4C-AE58-F0E8E5816547}" destId="{2FD9ED84-5953-9E42-ABCD-C025EBF0BC4F}" srcOrd="0" destOrd="0" presId="urn:microsoft.com/office/officeart/2005/8/layout/lProcess1"/>
    <dgm:cxn modelId="{78083A7C-67C5-604E-B0D8-4AD8883433F7}" srcId="{93F8F80B-D27A-BB48-B979-ADB1686DF47C}" destId="{37D306A4-FDF2-5E49-B806-073CC3B3969A}" srcOrd="0" destOrd="0" parTransId="{5647F4C9-4A31-4742-BC9B-9D9ED5BF58AD}" sibTransId="{C34DF279-0583-5346-A183-5FD28E9FCA35}"/>
    <dgm:cxn modelId="{1B500729-3F90-9F41-BE6C-6C8B42EB9101}" type="presOf" srcId="{5647F4C9-4A31-4742-BC9B-9D9ED5BF58AD}" destId="{6B671A6D-877B-F541-89F9-DB3E4DD54048}" srcOrd="0" destOrd="0" presId="urn:microsoft.com/office/officeart/2005/8/layout/lProcess1"/>
    <dgm:cxn modelId="{02AB7833-A0A1-D445-9678-139839786F39}" type="presOf" srcId="{86BD2D81-F67B-974E-ABE6-D47ABD1C5246}" destId="{67F2C4CB-7FB4-764D-9E84-999475628FE6}" srcOrd="0" destOrd="0" presId="urn:microsoft.com/office/officeart/2005/8/layout/lProcess1"/>
    <dgm:cxn modelId="{39B115B2-913D-C442-8D3E-B5A4E1EC14C3}" srcId="{A08FB982-2A35-054B-8C97-0734BC16DFCB}" destId="{F86851D8-CCAA-CC48-9BE8-5F929D54718C}" srcOrd="4" destOrd="0" parTransId="{361A4A5E-F838-284E-8FA8-8AC6C35EC79D}" sibTransId="{B58A661A-7FE3-CF43-A9EA-FA476B28B479}"/>
    <dgm:cxn modelId="{397A24C4-6E69-BA41-853D-277B2AC9E109}" srcId="{93F8F80B-D27A-BB48-B979-ADB1686DF47C}" destId="{86DCFF88-54B8-B74B-A920-84CAE5C89F9B}" srcOrd="2" destOrd="0" parTransId="{A5E88900-A3F4-284C-866C-168A19E710A2}" sibTransId="{4348BC3F-6CA6-464A-B163-DA0177ED7EA5}"/>
    <dgm:cxn modelId="{0FA6C3D0-2FFF-2D4A-BA32-31619F9E3207}" type="presOf" srcId="{A08FB982-2A35-054B-8C97-0734BC16DFCB}" destId="{F05CB917-EAA6-794C-9742-889B6BD79F21}" srcOrd="0" destOrd="0" presId="urn:microsoft.com/office/officeart/2005/8/layout/lProcess1"/>
    <dgm:cxn modelId="{865C011B-E9CC-0640-A026-B0B06E1C6E2B}" type="presOf" srcId="{B79C42A4-39D1-F94D-95FB-9DF5136A68A5}" destId="{A4B4DA46-5D1C-7D4F-A030-5B33F7EBD563}" srcOrd="0" destOrd="0" presId="urn:microsoft.com/office/officeart/2005/8/layout/lProcess1"/>
    <dgm:cxn modelId="{C27E20E1-3BD0-7C44-BE42-198DF6CEA05C}" srcId="{A08FB982-2A35-054B-8C97-0734BC16DFCB}" destId="{3B39FB29-76D4-1F42-8901-5683BCD2831D}" srcOrd="1" destOrd="0" parTransId="{8F1691A0-1D33-7845-895B-9A2D00DD1866}" sibTransId="{E7291AC8-24F3-3F45-84BD-4317992DBF1F}"/>
    <dgm:cxn modelId="{24FA273A-2FE0-AF4C-A3C5-5ECE5EDAA2D0}" type="presOf" srcId="{86DCFF88-54B8-B74B-A920-84CAE5C89F9B}" destId="{592EF392-FB91-BB40-A662-090EA1657F07}" srcOrd="0" destOrd="0" presId="urn:microsoft.com/office/officeart/2005/8/layout/lProcess1"/>
    <dgm:cxn modelId="{84641192-0465-0141-A04A-8C9F838EC9A6}" srcId="{B79C42A4-39D1-F94D-95FB-9DF5136A68A5}" destId="{93F8F80B-D27A-BB48-B979-ADB1686DF47C}" srcOrd="0" destOrd="0" parTransId="{A8C74F9C-3088-D84B-B007-EDEBAF0F7F08}" sibTransId="{C948BE03-BDB4-1D4C-A5F4-C1831B827C38}"/>
    <dgm:cxn modelId="{868C3EFC-FCD1-6941-889B-387FD02762D5}" type="presOf" srcId="{87BBB7D0-D522-6A45-ADE7-691D0E336E04}" destId="{34035AE0-8547-934A-938D-84C5A7D2351F}" srcOrd="0" destOrd="0" presId="urn:microsoft.com/office/officeart/2005/8/layout/lProcess1"/>
    <dgm:cxn modelId="{DDBBFE9D-8C8F-604E-B6A3-47F65937A452}" type="presOf" srcId="{7D2EEEAE-82C8-3541-A942-43D704AB6F3C}" destId="{4FCF117C-5F6D-FC46-8523-2A29E02A318D}" srcOrd="0" destOrd="0" presId="urn:microsoft.com/office/officeart/2005/8/layout/lProcess1"/>
    <dgm:cxn modelId="{28E1FFCD-F8C7-9241-A307-F935E3B898AC}" type="presOf" srcId="{C34DF279-0583-5346-A183-5FD28E9FCA35}" destId="{F715321A-78F8-A748-9EF6-C16088A646AD}" srcOrd="0" destOrd="0" presId="urn:microsoft.com/office/officeart/2005/8/layout/lProcess1"/>
    <dgm:cxn modelId="{50553522-C24B-2C49-93D4-85E664FDE5F2}" type="presOf" srcId="{F86851D8-CCAA-CC48-9BE8-5F929D54718C}" destId="{8B7A529D-D564-804E-9CB9-36B5B6FFE575}" srcOrd="0" destOrd="0" presId="urn:microsoft.com/office/officeart/2005/8/layout/lProcess1"/>
    <dgm:cxn modelId="{5D3DAAD6-5E16-C34E-B50C-D52C0B9A90CE}" type="presOf" srcId="{E7291AC8-24F3-3F45-84BD-4317992DBF1F}" destId="{FF1E2126-7260-BB4B-A9A1-193786E738C9}" srcOrd="0" destOrd="0" presId="urn:microsoft.com/office/officeart/2005/8/layout/lProcess1"/>
    <dgm:cxn modelId="{9D9D0AB9-47EE-EA40-9168-FFDBF0BD386B}" type="presOf" srcId="{4348BC3F-6CA6-464A-B163-DA0177ED7EA5}" destId="{55F702BE-8E5F-0A46-AC3D-4DB7AACF3804}" srcOrd="0" destOrd="0" presId="urn:microsoft.com/office/officeart/2005/8/layout/lProcess1"/>
    <dgm:cxn modelId="{CBA194EE-3E0D-CD48-AB8A-8A4D95B44951}" type="presOf" srcId="{DFD1B403-CE00-C641-AB75-29E5D241B0EF}" destId="{95804298-2BC6-F846-B2A6-6BB2784F8380}" srcOrd="0" destOrd="0" presId="urn:microsoft.com/office/officeart/2005/8/layout/lProcess1"/>
    <dgm:cxn modelId="{5DEB3D84-B8E7-0D4E-9D13-20CB89BBD3CF}" type="presOf" srcId="{D3AA166D-A012-EE4C-A061-B3BC31A03E48}" destId="{75828C9B-DFFC-944F-8563-0D59C1A9DF6A}" srcOrd="0" destOrd="0" presId="urn:microsoft.com/office/officeart/2005/8/layout/lProcess1"/>
    <dgm:cxn modelId="{17E00DFE-8743-2043-8F92-7B062E10EEAD}" srcId="{93F8F80B-D27A-BB48-B979-ADB1686DF47C}" destId="{86BD2D81-F67B-974E-ABE6-D47ABD1C5246}" srcOrd="3" destOrd="0" parTransId="{3A094E61-7337-B943-B0DE-DCBB0F841677}" sibTransId="{D63D6179-EF9C-C846-A461-97FCB1609A09}"/>
    <dgm:cxn modelId="{DAFF4DE5-54B2-5346-9752-9D28A158AF23}" type="presOf" srcId="{040B6860-4B9E-E349-852A-A73A17776787}" destId="{8812AE87-D0C6-104F-A0B5-CAF7D9691848}" srcOrd="0" destOrd="0" presId="urn:microsoft.com/office/officeart/2005/8/layout/lProcess1"/>
    <dgm:cxn modelId="{1B450EEA-6C2C-B24C-BE99-3B8D58204E3A}" type="presOf" srcId="{4C6421BB-61AE-7245-A260-33E7262FFCE4}" destId="{DE1A8CE0-D5B0-6847-9C09-2A0B460EFF75}" srcOrd="0" destOrd="0" presId="urn:microsoft.com/office/officeart/2005/8/layout/lProcess1"/>
    <dgm:cxn modelId="{CE152E37-CB15-7C40-AABE-AF8F319B056B}" type="presOf" srcId="{0FB33666-C5E4-BD48-A5E0-639F9BF88B24}" destId="{D28E4D71-1121-564C-A2F4-E09428DFDCEA}" srcOrd="0" destOrd="0" presId="urn:microsoft.com/office/officeart/2005/8/layout/lProcess1"/>
    <dgm:cxn modelId="{D22B59FC-7D7D-B941-A0AD-A6EBDB8FF40C}" srcId="{A08FB982-2A35-054B-8C97-0734BC16DFCB}" destId="{DFD1B403-CE00-C641-AB75-29E5D241B0EF}" srcOrd="3" destOrd="0" parTransId="{E9425FD3-28DA-BB45-92A2-E1393CB53541}" sibTransId="{E9C4924A-F61C-C148-907D-AEE886D4F3DE}"/>
    <dgm:cxn modelId="{F29650ED-3B1C-D34D-BC03-4F985E8CE437}" srcId="{93F8F80B-D27A-BB48-B979-ADB1686DF47C}" destId="{AC692102-25B9-1C4C-AE58-F0E8E5816547}" srcOrd="1" destOrd="0" parTransId="{798A1AA9-117D-B84E-8B06-DFB22EB58E44}" sibTransId="{7D2EEEAE-82C8-3541-A942-43D704AB6F3C}"/>
    <dgm:cxn modelId="{90A268A8-FCF6-2241-97EF-6C9953749C49}" type="presOf" srcId="{37D306A4-FDF2-5E49-B806-073CC3B3969A}" destId="{18981A6A-F9D2-1A48-BCBC-22F8D9E6E057}" srcOrd="0" destOrd="0" presId="urn:microsoft.com/office/officeart/2005/8/layout/lProcess1"/>
    <dgm:cxn modelId="{0E393921-C2EE-1842-82D9-25C4434FBEF2}" type="presOf" srcId="{93F8F80B-D27A-BB48-B979-ADB1686DF47C}" destId="{AA85FF10-3041-C54A-8AD1-B75A0E33810B}" srcOrd="0" destOrd="0" presId="urn:microsoft.com/office/officeart/2005/8/layout/lProcess1"/>
    <dgm:cxn modelId="{F3A14D41-1A70-5D41-853B-D19C70AB7D52}" type="presOf" srcId="{E9C4924A-F61C-C148-907D-AEE886D4F3DE}" destId="{4D074846-1DD1-F14D-BCFE-8E9140F82721}" srcOrd="0" destOrd="0" presId="urn:microsoft.com/office/officeart/2005/8/layout/lProcess1"/>
    <dgm:cxn modelId="{8733A5F8-984A-A643-BBEE-A90CB0459C52}" srcId="{B79C42A4-39D1-F94D-95FB-9DF5136A68A5}" destId="{A08FB982-2A35-054B-8C97-0734BC16DFCB}" srcOrd="1" destOrd="0" parTransId="{FEABF50E-65A2-BF40-A27F-EC1C35989E17}" sibTransId="{1AB987C0-9394-8F4E-A080-B4E91BF5AAA5}"/>
    <dgm:cxn modelId="{091593BC-7C4B-4345-8D6E-763A26B54D46}" type="presOf" srcId="{3B39FB29-76D4-1F42-8901-5683BCD2831D}" destId="{F7F25E0A-C221-9643-B666-B3271221E8B4}" srcOrd="0" destOrd="0" presId="urn:microsoft.com/office/officeart/2005/8/layout/lProcess1"/>
    <dgm:cxn modelId="{522FF49F-6B20-8349-ADA8-819FE97E383C}" type="presOf" srcId="{AA9A880A-2B0E-9346-95CC-433DF1024061}" destId="{BAF2AD0D-4EEA-924E-BCCF-0F1A8C55F781}" srcOrd="0" destOrd="0" presId="urn:microsoft.com/office/officeart/2005/8/layout/lProcess1"/>
    <dgm:cxn modelId="{F4C0CA6E-F726-E945-A2D0-5FF177089FE3}" type="presParOf" srcId="{A4B4DA46-5D1C-7D4F-A030-5B33F7EBD563}" destId="{5E6493A2-35B3-D64B-8FED-DCE903FECD92}" srcOrd="0" destOrd="0" presId="urn:microsoft.com/office/officeart/2005/8/layout/lProcess1"/>
    <dgm:cxn modelId="{D65D71B9-C628-AA40-ADB2-67127153EB65}" type="presParOf" srcId="{5E6493A2-35B3-D64B-8FED-DCE903FECD92}" destId="{AA85FF10-3041-C54A-8AD1-B75A0E33810B}" srcOrd="0" destOrd="0" presId="urn:microsoft.com/office/officeart/2005/8/layout/lProcess1"/>
    <dgm:cxn modelId="{B086CBE4-441F-DD4F-87BD-677A6C40AC95}" type="presParOf" srcId="{5E6493A2-35B3-D64B-8FED-DCE903FECD92}" destId="{6B671A6D-877B-F541-89F9-DB3E4DD54048}" srcOrd="1" destOrd="0" presId="urn:microsoft.com/office/officeart/2005/8/layout/lProcess1"/>
    <dgm:cxn modelId="{A824E287-7171-7E45-97ED-3C7619B984C7}" type="presParOf" srcId="{5E6493A2-35B3-D64B-8FED-DCE903FECD92}" destId="{18981A6A-F9D2-1A48-BCBC-22F8D9E6E057}" srcOrd="2" destOrd="0" presId="urn:microsoft.com/office/officeart/2005/8/layout/lProcess1"/>
    <dgm:cxn modelId="{18C664F7-4FD5-DD42-B17E-F57AC0710051}" type="presParOf" srcId="{5E6493A2-35B3-D64B-8FED-DCE903FECD92}" destId="{F715321A-78F8-A748-9EF6-C16088A646AD}" srcOrd="3" destOrd="0" presId="urn:microsoft.com/office/officeart/2005/8/layout/lProcess1"/>
    <dgm:cxn modelId="{E6798683-D73C-5646-B566-DB0FE3EEAB16}" type="presParOf" srcId="{5E6493A2-35B3-D64B-8FED-DCE903FECD92}" destId="{2FD9ED84-5953-9E42-ABCD-C025EBF0BC4F}" srcOrd="4" destOrd="0" presId="urn:microsoft.com/office/officeart/2005/8/layout/lProcess1"/>
    <dgm:cxn modelId="{D8BEAA90-22BF-9E44-BC21-6DABA3D08790}" type="presParOf" srcId="{5E6493A2-35B3-D64B-8FED-DCE903FECD92}" destId="{4FCF117C-5F6D-FC46-8523-2A29E02A318D}" srcOrd="5" destOrd="0" presId="urn:microsoft.com/office/officeart/2005/8/layout/lProcess1"/>
    <dgm:cxn modelId="{14259D97-042D-7B44-91F6-1A44741DC0F9}" type="presParOf" srcId="{5E6493A2-35B3-D64B-8FED-DCE903FECD92}" destId="{592EF392-FB91-BB40-A662-090EA1657F07}" srcOrd="6" destOrd="0" presId="urn:microsoft.com/office/officeart/2005/8/layout/lProcess1"/>
    <dgm:cxn modelId="{E543BCD0-89F5-994E-A44B-108403A85379}" type="presParOf" srcId="{5E6493A2-35B3-D64B-8FED-DCE903FECD92}" destId="{55F702BE-8E5F-0A46-AC3D-4DB7AACF3804}" srcOrd="7" destOrd="0" presId="urn:microsoft.com/office/officeart/2005/8/layout/lProcess1"/>
    <dgm:cxn modelId="{E7E18D90-2895-0B46-8670-65C32557FFA0}" type="presParOf" srcId="{5E6493A2-35B3-D64B-8FED-DCE903FECD92}" destId="{67F2C4CB-7FB4-764D-9E84-999475628FE6}" srcOrd="8" destOrd="0" presId="urn:microsoft.com/office/officeart/2005/8/layout/lProcess1"/>
    <dgm:cxn modelId="{B09F2530-3837-064E-B5DC-ADE490C71F5B}" type="presParOf" srcId="{5E6493A2-35B3-D64B-8FED-DCE903FECD92}" destId="{7AAC6F75-1508-5546-8004-2B9A655075E1}" srcOrd="9" destOrd="0" presId="urn:microsoft.com/office/officeart/2005/8/layout/lProcess1"/>
    <dgm:cxn modelId="{5E57CB8D-5C5D-464D-9C69-36501C1576FD}" type="presParOf" srcId="{5E6493A2-35B3-D64B-8FED-DCE903FECD92}" destId="{8812AE87-D0C6-104F-A0B5-CAF7D9691848}" srcOrd="10" destOrd="0" presId="urn:microsoft.com/office/officeart/2005/8/layout/lProcess1"/>
    <dgm:cxn modelId="{C5EB2B31-6FC2-834C-9034-4FFC40F2D895}" type="presParOf" srcId="{A4B4DA46-5D1C-7D4F-A030-5B33F7EBD563}" destId="{34A212F6-C786-194E-BE43-849EEA6475F0}" srcOrd="1" destOrd="0" presId="urn:microsoft.com/office/officeart/2005/8/layout/lProcess1"/>
    <dgm:cxn modelId="{3F1A83C7-FBA4-8B48-AA68-B7198D4B17A9}" type="presParOf" srcId="{A4B4DA46-5D1C-7D4F-A030-5B33F7EBD563}" destId="{9DFFF2D6-C6FE-CA46-B5D2-FABF3027870C}" srcOrd="2" destOrd="0" presId="urn:microsoft.com/office/officeart/2005/8/layout/lProcess1"/>
    <dgm:cxn modelId="{47037533-2AB0-1440-AE6E-F04E10C9E43C}" type="presParOf" srcId="{9DFFF2D6-C6FE-CA46-B5D2-FABF3027870C}" destId="{F05CB917-EAA6-794C-9742-889B6BD79F21}" srcOrd="0" destOrd="0" presId="urn:microsoft.com/office/officeart/2005/8/layout/lProcess1"/>
    <dgm:cxn modelId="{38146007-D061-B641-B54D-B95C23E2914B}" type="presParOf" srcId="{9DFFF2D6-C6FE-CA46-B5D2-FABF3027870C}" destId="{75828C9B-DFFC-944F-8563-0D59C1A9DF6A}" srcOrd="1" destOrd="0" presId="urn:microsoft.com/office/officeart/2005/8/layout/lProcess1"/>
    <dgm:cxn modelId="{8871A58D-6AB4-4648-BC5B-4E30080EC954}" type="presParOf" srcId="{9DFFF2D6-C6FE-CA46-B5D2-FABF3027870C}" destId="{D28E4D71-1121-564C-A2F4-E09428DFDCEA}" srcOrd="2" destOrd="0" presId="urn:microsoft.com/office/officeart/2005/8/layout/lProcess1"/>
    <dgm:cxn modelId="{D9B1B143-9378-EA4D-84BF-BB0AE013313E}" type="presParOf" srcId="{9DFFF2D6-C6FE-CA46-B5D2-FABF3027870C}" destId="{BAF2AD0D-4EEA-924E-BCCF-0F1A8C55F781}" srcOrd="3" destOrd="0" presId="urn:microsoft.com/office/officeart/2005/8/layout/lProcess1"/>
    <dgm:cxn modelId="{F40ABBBD-4EC2-0241-A242-2CFC26DD3FA0}" type="presParOf" srcId="{9DFFF2D6-C6FE-CA46-B5D2-FABF3027870C}" destId="{F7F25E0A-C221-9643-B666-B3271221E8B4}" srcOrd="4" destOrd="0" presId="urn:microsoft.com/office/officeart/2005/8/layout/lProcess1"/>
    <dgm:cxn modelId="{82FE04C4-4DD7-304C-9E95-F4577A4A7A15}" type="presParOf" srcId="{9DFFF2D6-C6FE-CA46-B5D2-FABF3027870C}" destId="{FF1E2126-7260-BB4B-A9A1-193786E738C9}" srcOrd="5" destOrd="0" presId="urn:microsoft.com/office/officeart/2005/8/layout/lProcess1"/>
    <dgm:cxn modelId="{2CE4A631-0468-6D4A-A857-46BC13B9B299}" type="presParOf" srcId="{9DFFF2D6-C6FE-CA46-B5D2-FABF3027870C}" destId="{34035AE0-8547-934A-938D-84C5A7D2351F}" srcOrd="6" destOrd="0" presId="urn:microsoft.com/office/officeart/2005/8/layout/lProcess1"/>
    <dgm:cxn modelId="{5F9D08A3-1A10-9748-AD4A-50777C2F3B39}" type="presParOf" srcId="{9DFFF2D6-C6FE-CA46-B5D2-FABF3027870C}" destId="{DE1A8CE0-D5B0-6847-9C09-2A0B460EFF75}" srcOrd="7" destOrd="0" presId="urn:microsoft.com/office/officeart/2005/8/layout/lProcess1"/>
    <dgm:cxn modelId="{E98DEA5C-A0BF-1047-B4E9-90FBC24352E4}" type="presParOf" srcId="{9DFFF2D6-C6FE-CA46-B5D2-FABF3027870C}" destId="{95804298-2BC6-F846-B2A6-6BB2784F8380}" srcOrd="8" destOrd="0" presId="urn:microsoft.com/office/officeart/2005/8/layout/lProcess1"/>
    <dgm:cxn modelId="{698EAF18-F8E5-F247-9B10-81B77DDE1A30}" type="presParOf" srcId="{9DFFF2D6-C6FE-CA46-B5D2-FABF3027870C}" destId="{4D074846-1DD1-F14D-BCFE-8E9140F82721}" srcOrd="9" destOrd="0" presId="urn:microsoft.com/office/officeart/2005/8/layout/lProcess1"/>
    <dgm:cxn modelId="{2CC69DA1-0855-774E-A2E3-7908BE1F6B73}" type="presParOf" srcId="{9DFFF2D6-C6FE-CA46-B5D2-FABF3027870C}" destId="{8B7A529D-D564-804E-9CB9-36B5B6FFE575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F48E0-7135-8B4F-8A9D-45E51B3839DB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24D9E0C-F0AF-7841-86DB-CDEE5EC439DF}">
      <dgm:prSet phldrT="[텍스트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“</a:t>
          </a:r>
          <a:r>
            <a:rPr lang="ko-KR" altLang="en-US" dirty="0" smtClean="0">
              <a:solidFill>
                <a:schemeClr val="tx1"/>
              </a:solidFill>
            </a:rPr>
            <a:t>쇼핑족</a:t>
          </a:r>
          <a:r>
            <a:rPr lang="en-US" altLang="ko-KR" dirty="0" smtClean="0">
              <a:solidFill>
                <a:schemeClr val="tx1"/>
              </a:solidFill>
            </a:rPr>
            <a:t>”</a:t>
          </a:r>
          <a:r>
            <a:rPr lang="ko-KR" altLang="en-US" dirty="0" smtClean="0">
              <a:solidFill>
                <a:schemeClr val="tx1"/>
              </a:solidFill>
            </a:rPr>
            <a:t>일 사전확률 </a:t>
          </a:r>
          <a:r>
            <a:rPr lang="en-US" altLang="ko-KR" dirty="0" smtClean="0">
              <a:solidFill>
                <a:schemeClr val="tx1"/>
              </a:solidFill>
            </a:rPr>
            <a:t>0.2</a:t>
          </a:r>
          <a:endParaRPr lang="ko-KR" altLang="en-US" dirty="0">
            <a:solidFill>
              <a:schemeClr val="tx1"/>
            </a:solidFill>
          </a:endParaRPr>
        </a:p>
      </dgm:t>
    </dgm:pt>
    <dgm:pt modelId="{51A21551-FBE8-9044-8D4F-27FA66C9EFBA}" type="parTrans" cxnId="{D658A4EE-8D96-E144-BF7A-F0259F506637}">
      <dgm:prSet/>
      <dgm:spPr/>
      <dgm:t>
        <a:bodyPr/>
        <a:lstStyle/>
        <a:p>
          <a:pPr latinLnBrk="1"/>
          <a:endParaRPr lang="ko-KR" altLang="en-US"/>
        </a:p>
      </dgm:t>
    </dgm:pt>
    <dgm:pt modelId="{244F310D-D467-D34D-921F-9DAE0C3B4E51}" type="sibTrans" cxnId="{D658A4EE-8D96-E144-BF7A-F0259F506637}">
      <dgm:prSet/>
      <dgm:spPr/>
      <dgm:t>
        <a:bodyPr/>
        <a:lstStyle/>
        <a:p>
          <a:pPr latinLnBrk="1"/>
          <a:endParaRPr lang="ko-KR" altLang="en-US"/>
        </a:p>
      </dgm:t>
    </dgm:pt>
    <dgm:pt modelId="{E13C75B0-7FA8-1A41-AF03-1B7B44FB5929}">
      <dgm:prSet phldrT="[텍스트]"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ko-KR" altLang="en-US" dirty="0" smtClean="0"/>
            <a:t>말걸기</a:t>
          </a:r>
          <a:r>
            <a:rPr lang="en-US" altLang="ko-KR" dirty="0" smtClean="0"/>
            <a:t>”</a:t>
          </a:r>
          <a:r>
            <a:rPr lang="ko-KR" altLang="en-US" dirty="0" smtClean="0"/>
            <a:t>를 관측</a:t>
          </a:r>
          <a:endParaRPr lang="ko-KR" altLang="en-US" dirty="0"/>
        </a:p>
      </dgm:t>
    </dgm:pt>
    <dgm:pt modelId="{D785912B-33B2-BF43-A1C9-F7AA078FA584}" type="parTrans" cxnId="{360BC1CE-CD00-D449-9EE1-B0251E80CDC7}">
      <dgm:prSet/>
      <dgm:spPr/>
      <dgm:t>
        <a:bodyPr/>
        <a:lstStyle/>
        <a:p>
          <a:pPr latinLnBrk="1"/>
          <a:endParaRPr lang="ko-KR" altLang="en-US"/>
        </a:p>
      </dgm:t>
    </dgm:pt>
    <dgm:pt modelId="{40B23812-C012-FA4C-94E6-5AA7EF1593EA}" type="sibTrans" cxnId="{360BC1CE-CD00-D449-9EE1-B0251E80CDC7}">
      <dgm:prSet/>
      <dgm:spPr/>
      <dgm:t>
        <a:bodyPr/>
        <a:lstStyle/>
        <a:p>
          <a:pPr latinLnBrk="1"/>
          <a:endParaRPr lang="ko-KR" altLang="en-US"/>
        </a:p>
      </dgm:t>
    </dgm:pt>
    <dgm:pt modelId="{29E241B2-6599-564B-983A-748C110E5530}">
      <dgm:prSet phldrT="[텍스트]"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ko-KR" altLang="en-US" dirty="0" smtClean="0"/>
            <a:t>쇼핑족</a:t>
          </a:r>
          <a:r>
            <a:rPr lang="en-US" altLang="ko-KR" dirty="0" smtClean="0"/>
            <a:t>"</a:t>
          </a:r>
          <a:r>
            <a:rPr lang="ko-KR" altLang="en-US" dirty="0" smtClean="0"/>
            <a:t>일 사후확률 </a:t>
          </a:r>
          <a:r>
            <a:rPr lang="en-US" altLang="ko-KR" dirty="0" smtClean="0"/>
            <a:t>4/7=0.428...</a:t>
          </a:r>
          <a:endParaRPr lang="ko-KR" altLang="en-US" dirty="0"/>
        </a:p>
      </dgm:t>
    </dgm:pt>
    <dgm:pt modelId="{A8E4B907-358A-4540-B5E7-E014DBD65E25}" type="parTrans" cxnId="{3AF389BF-9C44-1545-93FA-6AFA5D78B730}">
      <dgm:prSet/>
      <dgm:spPr/>
      <dgm:t>
        <a:bodyPr/>
        <a:lstStyle/>
        <a:p>
          <a:pPr latinLnBrk="1"/>
          <a:endParaRPr lang="ko-KR" altLang="en-US"/>
        </a:p>
      </dgm:t>
    </dgm:pt>
    <dgm:pt modelId="{C93F8860-E876-A842-A0F7-4AD65664FB4F}" type="sibTrans" cxnId="{3AF389BF-9C44-1545-93FA-6AFA5D78B730}">
      <dgm:prSet/>
      <dgm:spPr/>
      <dgm:t>
        <a:bodyPr/>
        <a:lstStyle/>
        <a:p>
          <a:pPr latinLnBrk="1"/>
          <a:endParaRPr lang="ko-KR" altLang="en-US"/>
        </a:p>
      </dgm:t>
    </dgm:pt>
    <dgm:pt modelId="{EF6459FE-A3C8-C448-9BA3-D7B6973BEFA9}" type="pres">
      <dgm:prSet presAssocID="{AFAF48E0-7135-8B4F-8A9D-45E51B3839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A95C3-F3E7-AB4F-A392-37E168594DA2}" type="pres">
      <dgm:prSet presAssocID="{324D9E0C-F0AF-7841-86DB-CDEE5EC439DF}" presName="vertFlow" presStyleCnt="0"/>
      <dgm:spPr/>
    </dgm:pt>
    <dgm:pt modelId="{F200D40A-AA23-8247-973D-8CE37B79B910}" type="pres">
      <dgm:prSet presAssocID="{324D9E0C-F0AF-7841-86DB-CDEE5EC439DF}" presName="heade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934D865-EAF2-004D-996F-8294A056ABBD}" type="pres">
      <dgm:prSet presAssocID="{D785912B-33B2-BF43-A1C9-F7AA078FA584}" presName="par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67715D9-F6DB-4349-B06C-77B4E8E7E78C}" type="pres">
      <dgm:prSet presAssocID="{E13C75B0-7FA8-1A41-AF03-1B7B44FB5929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A691F-3E43-0043-953D-AE656612CB96}" type="pres">
      <dgm:prSet presAssocID="{40B23812-C012-FA4C-94E6-5AA7EF1593E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0E38DC-D32C-9E40-8939-236A1DB5AD47}" type="pres">
      <dgm:prSet presAssocID="{29E241B2-6599-564B-983A-748C110E5530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2C82F07-31FA-384E-80AF-6923EB72B8EE}" type="presOf" srcId="{40B23812-C012-FA4C-94E6-5AA7EF1593EA}" destId="{DC2A691F-3E43-0043-953D-AE656612CB96}" srcOrd="0" destOrd="0" presId="urn:microsoft.com/office/officeart/2005/8/layout/lProcess1"/>
    <dgm:cxn modelId="{BE8A5E07-5E83-C147-81E5-FA16510E39D5}" type="presOf" srcId="{E13C75B0-7FA8-1A41-AF03-1B7B44FB5929}" destId="{B67715D9-F6DB-4349-B06C-77B4E8E7E78C}" srcOrd="0" destOrd="0" presId="urn:microsoft.com/office/officeart/2005/8/layout/lProcess1"/>
    <dgm:cxn modelId="{6976DF6A-6294-EA48-B3DE-E473A2770E38}" type="presOf" srcId="{D785912B-33B2-BF43-A1C9-F7AA078FA584}" destId="{2934D865-EAF2-004D-996F-8294A056ABBD}" srcOrd="0" destOrd="0" presId="urn:microsoft.com/office/officeart/2005/8/layout/lProcess1"/>
    <dgm:cxn modelId="{D658A4EE-8D96-E144-BF7A-F0259F506637}" srcId="{AFAF48E0-7135-8B4F-8A9D-45E51B3839DB}" destId="{324D9E0C-F0AF-7841-86DB-CDEE5EC439DF}" srcOrd="0" destOrd="0" parTransId="{51A21551-FBE8-9044-8D4F-27FA66C9EFBA}" sibTransId="{244F310D-D467-D34D-921F-9DAE0C3B4E51}"/>
    <dgm:cxn modelId="{3AF389BF-9C44-1545-93FA-6AFA5D78B730}" srcId="{324D9E0C-F0AF-7841-86DB-CDEE5EC439DF}" destId="{29E241B2-6599-564B-983A-748C110E5530}" srcOrd="1" destOrd="0" parTransId="{A8E4B907-358A-4540-B5E7-E014DBD65E25}" sibTransId="{C93F8860-E876-A842-A0F7-4AD65664FB4F}"/>
    <dgm:cxn modelId="{002BFD94-82C9-114E-AE81-D832EE63E04F}" type="presOf" srcId="{29E241B2-6599-564B-983A-748C110E5530}" destId="{9A0E38DC-D32C-9E40-8939-236A1DB5AD47}" srcOrd="0" destOrd="0" presId="urn:microsoft.com/office/officeart/2005/8/layout/lProcess1"/>
    <dgm:cxn modelId="{360BC1CE-CD00-D449-9EE1-B0251E80CDC7}" srcId="{324D9E0C-F0AF-7841-86DB-CDEE5EC439DF}" destId="{E13C75B0-7FA8-1A41-AF03-1B7B44FB5929}" srcOrd="0" destOrd="0" parTransId="{D785912B-33B2-BF43-A1C9-F7AA078FA584}" sibTransId="{40B23812-C012-FA4C-94E6-5AA7EF1593EA}"/>
    <dgm:cxn modelId="{5A34854C-2FB3-2A45-8C5A-397810C35E6B}" type="presOf" srcId="{AFAF48E0-7135-8B4F-8A9D-45E51B3839DB}" destId="{EF6459FE-A3C8-C448-9BA3-D7B6973BEFA9}" srcOrd="0" destOrd="0" presId="urn:microsoft.com/office/officeart/2005/8/layout/lProcess1"/>
    <dgm:cxn modelId="{CD54B38E-9C5D-5B47-B018-11B8EAA05E4E}" type="presOf" srcId="{324D9E0C-F0AF-7841-86DB-CDEE5EC439DF}" destId="{F200D40A-AA23-8247-973D-8CE37B79B910}" srcOrd="0" destOrd="0" presId="urn:microsoft.com/office/officeart/2005/8/layout/lProcess1"/>
    <dgm:cxn modelId="{1714CE43-D47B-E845-9C80-F59C841DD275}" type="presParOf" srcId="{EF6459FE-A3C8-C448-9BA3-D7B6973BEFA9}" destId="{45BA95C3-F3E7-AB4F-A392-37E168594DA2}" srcOrd="0" destOrd="0" presId="urn:microsoft.com/office/officeart/2005/8/layout/lProcess1"/>
    <dgm:cxn modelId="{55DE2165-4CA2-FD4A-ABA8-A4DD035C4EC1}" type="presParOf" srcId="{45BA95C3-F3E7-AB4F-A392-37E168594DA2}" destId="{F200D40A-AA23-8247-973D-8CE37B79B910}" srcOrd="0" destOrd="0" presId="urn:microsoft.com/office/officeart/2005/8/layout/lProcess1"/>
    <dgm:cxn modelId="{D986533C-D79A-7E47-9179-F4C5A4E3C8F8}" type="presParOf" srcId="{45BA95C3-F3E7-AB4F-A392-37E168594DA2}" destId="{2934D865-EAF2-004D-996F-8294A056ABBD}" srcOrd="1" destOrd="0" presId="urn:microsoft.com/office/officeart/2005/8/layout/lProcess1"/>
    <dgm:cxn modelId="{0C7D5B0B-EF7E-C54C-8918-7354690B7A9B}" type="presParOf" srcId="{45BA95C3-F3E7-AB4F-A392-37E168594DA2}" destId="{B67715D9-F6DB-4349-B06C-77B4E8E7E78C}" srcOrd="2" destOrd="0" presId="urn:microsoft.com/office/officeart/2005/8/layout/lProcess1"/>
    <dgm:cxn modelId="{D3AC30FC-05C4-0143-9203-70542D6DDE5A}" type="presParOf" srcId="{45BA95C3-F3E7-AB4F-A392-37E168594DA2}" destId="{DC2A691F-3E43-0043-953D-AE656612CB96}" srcOrd="3" destOrd="0" presId="urn:microsoft.com/office/officeart/2005/8/layout/lProcess1"/>
    <dgm:cxn modelId="{907E6909-575E-FA46-9629-262E8852EF4B}" type="presParOf" srcId="{45BA95C3-F3E7-AB4F-A392-37E168594DA2}" destId="{9A0E38DC-D32C-9E40-8939-236A1DB5AD4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9C42A4-39D1-F94D-95FB-9DF5136A68A5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08FB982-2A35-054B-8C97-0734BC16DFCB}">
      <dgm:prSet phldrT="[텍스트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암인가 건강한가 사전확률 설정</a:t>
          </a:r>
          <a:r>
            <a:rPr lang="en-US" altLang="ko-KR" dirty="0" smtClean="0">
              <a:solidFill>
                <a:schemeClr val="tx1"/>
              </a:solidFill>
            </a:rPr>
            <a:t>(</a:t>
          </a:r>
          <a:r>
            <a:rPr lang="ko-KR" altLang="en-US" dirty="0" smtClean="0">
              <a:solidFill>
                <a:schemeClr val="tx1"/>
              </a:solidFill>
            </a:rPr>
            <a:t>역학데이터 이용</a:t>
          </a:r>
          <a:r>
            <a:rPr lang="en-US" altLang="ko-KR" dirty="0" smtClean="0">
              <a:solidFill>
                <a:schemeClr val="tx1"/>
              </a:solidFill>
            </a:rPr>
            <a:t>)</a:t>
          </a:r>
          <a:endParaRPr lang="ko-KR" altLang="en-US" dirty="0">
            <a:solidFill>
              <a:schemeClr val="tx1"/>
            </a:solidFill>
          </a:endParaRPr>
        </a:p>
      </dgm:t>
    </dgm:pt>
    <dgm:pt modelId="{FEABF50E-65A2-BF40-A27F-EC1C35989E17}" type="parTrans" cxnId="{8733A5F8-984A-A643-BBEE-A90CB0459C52}">
      <dgm:prSet/>
      <dgm:spPr/>
      <dgm:t>
        <a:bodyPr/>
        <a:lstStyle/>
        <a:p>
          <a:pPr latinLnBrk="1"/>
          <a:endParaRPr lang="ko-KR" altLang="en-US"/>
        </a:p>
      </dgm:t>
    </dgm:pt>
    <dgm:pt modelId="{1AB987C0-9394-8F4E-A080-B4E91BF5AAA5}" type="sibTrans" cxnId="{8733A5F8-984A-A643-BBEE-A90CB0459C52}">
      <dgm:prSet/>
      <dgm:spPr/>
      <dgm:t>
        <a:bodyPr/>
        <a:lstStyle/>
        <a:p>
          <a:pPr latinLnBrk="1"/>
          <a:endParaRPr lang="ko-KR" altLang="en-US"/>
        </a:p>
      </dgm:t>
    </dgm:pt>
    <dgm:pt modelId="{0FB33666-C5E4-BD48-A5E0-639F9BF88B24}">
      <dgm:prSet phldrT="[텍스트]"/>
      <dgm:spPr/>
      <dgm:t>
        <a:bodyPr/>
        <a:lstStyle/>
        <a:p>
          <a:pPr latinLnBrk="1"/>
          <a:r>
            <a:rPr lang="ko-KR" altLang="en-US" dirty="0" smtClean="0"/>
            <a:t>검사의 정밀도에 대한 조건부 확률 설정</a:t>
          </a:r>
          <a:endParaRPr lang="ko-KR" altLang="en-US" dirty="0"/>
        </a:p>
      </dgm:t>
    </dgm:pt>
    <dgm:pt modelId="{D3AA166D-A012-EE4C-A061-B3BC31A03E48}" type="parTrans" cxnId="{3E16880A-2B04-5B41-BFF0-F257EEEE5870}">
      <dgm:prSet/>
      <dgm:spPr/>
      <dgm:t>
        <a:bodyPr/>
        <a:lstStyle/>
        <a:p>
          <a:pPr latinLnBrk="1"/>
          <a:endParaRPr lang="ko-KR" altLang="en-US"/>
        </a:p>
      </dgm:t>
    </dgm:pt>
    <dgm:pt modelId="{AA9A880A-2B0E-9346-95CC-433DF1024061}" type="sibTrans" cxnId="{3E16880A-2B04-5B41-BFF0-F257EEEE5870}">
      <dgm:prSet/>
      <dgm:spPr/>
      <dgm:t>
        <a:bodyPr/>
        <a:lstStyle/>
        <a:p>
          <a:pPr latinLnBrk="1"/>
          <a:endParaRPr lang="ko-KR" altLang="en-US"/>
        </a:p>
      </dgm:t>
    </dgm:pt>
    <dgm:pt modelId="{3B39FB29-76D4-1F42-8901-5683BCD2831D}">
      <dgm:prSet phldrT="[텍스트]"/>
      <dgm:spPr/>
      <dgm:t>
        <a:bodyPr/>
        <a:lstStyle/>
        <a:p>
          <a:pPr latinLnBrk="1"/>
          <a:r>
            <a:rPr lang="ko-KR" altLang="en-US" dirty="0" smtClean="0"/>
            <a:t>검사 결과 관측</a:t>
          </a:r>
          <a:endParaRPr lang="ko-KR" altLang="en-US" dirty="0"/>
        </a:p>
      </dgm:t>
    </dgm:pt>
    <dgm:pt modelId="{8F1691A0-1D33-7845-895B-9A2D00DD1866}" type="parTrans" cxnId="{C27E20E1-3BD0-7C44-BE42-198DF6CEA05C}">
      <dgm:prSet/>
      <dgm:spPr/>
      <dgm:t>
        <a:bodyPr/>
        <a:lstStyle/>
        <a:p>
          <a:pPr latinLnBrk="1"/>
          <a:endParaRPr lang="ko-KR" altLang="en-US"/>
        </a:p>
      </dgm:t>
    </dgm:pt>
    <dgm:pt modelId="{E7291AC8-24F3-3F45-84BD-4317992DBF1F}" type="sibTrans" cxnId="{C27E20E1-3BD0-7C44-BE42-198DF6CEA05C}">
      <dgm:prSet/>
      <dgm:spPr/>
      <dgm:t>
        <a:bodyPr/>
        <a:lstStyle/>
        <a:p>
          <a:pPr latinLnBrk="1"/>
          <a:endParaRPr lang="ko-KR" altLang="en-US"/>
        </a:p>
      </dgm:t>
    </dgm:pt>
    <dgm:pt modelId="{87BBB7D0-D522-6A45-ADE7-691D0E336E04}">
      <dgm:prSet/>
      <dgm:spPr/>
      <dgm:t>
        <a:bodyPr/>
        <a:lstStyle/>
        <a:p>
          <a:pPr latinLnBrk="1"/>
          <a:r>
            <a:rPr lang="en-US" altLang="ko-KR" dirty="0" smtClean="0"/>
            <a:t>”</a:t>
          </a:r>
          <a:r>
            <a:rPr lang="ko-KR" altLang="en-US" dirty="0" smtClean="0"/>
            <a:t>음성</a:t>
          </a:r>
          <a:r>
            <a:rPr lang="en-US" altLang="ko-KR" dirty="0" smtClean="0"/>
            <a:t>”</a:t>
          </a:r>
          <a:r>
            <a:rPr lang="ko-KR" altLang="en-US" dirty="0" smtClean="0"/>
            <a:t>일 가능성 소거</a:t>
          </a:r>
          <a:endParaRPr lang="ko-KR" altLang="en-US" dirty="0"/>
        </a:p>
      </dgm:t>
    </dgm:pt>
    <dgm:pt modelId="{5A722534-B75B-194F-B62D-4FD9F0A2CC72}" type="parTrans" cxnId="{C18A83E3-4C83-3741-AC48-204301B4C3D5}">
      <dgm:prSet/>
      <dgm:spPr/>
      <dgm:t>
        <a:bodyPr/>
        <a:lstStyle/>
        <a:p>
          <a:pPr latinLnBrk="1"/>
          <a:endParaRPr lang="ko-KR" altLang="en-US"/>
        </a:p>
      </dgm:t>
    </dgm:pt>
    <dgm:pt modelId="{4C6421BB-61AE-7245-A260-33E7262FFCE4}" type="sibTrans" cxnId="{C18A83E3-4C83-3741-AC48-204301B4C3D5}">
      <dgm:prSet/>
      <dgm:spPr/>
      <dgm:t>
        <a:bodyPr/>
        <a:lstStyle/>
        <a:p>
          <a:pPr latinLnBrk="1"/>
          <a:endParaRPr lang="ko-KR" altLang="en-US"/>
        </a:p>
      </dgm:t>
    </dgm:pt>
    <dgm:pt modelId="{DFD1B403-CE00-C641-AB75-29E5D241B0EF}">
      <dgm:prSet/>
      <dgm:spPr/>
      <dgm:t>
        <a:bodyPr/>
        <a:lstStyle/>
        <a:p>
          <a:pPr latinLnBrk="1"/>
          <a:r>
            <a:rPr lang="ko-KR" altLang="en-US" dirty="0" smtClean="0"/>
            <a:t>암</a:t>
          </a:r>
          <a:r>
            <a:rPr lang="en-US" altLang="ko-KR" dirty="0" smtClean="0"/>
            <a:t>,</a:t>
          </a:r>
          <a:r>
            <a:rPr lang="ko-KR" altLang="en-US" dirty="0" smtClean="0"/>
            <a:t>건강에 대한 정규화</a:t>
          </a:r>
          <a:endParaRPr lang="ko-KR" altLang="en-US" dirty="0"/>
        </a:p>
      </dgm:t>
    </dgm:pt>
    <dgm:pt modelId="{E9425FD3-28DA-BB45-92A2-E1393CB53541}" type="parTrans" cxnId="{D22B59FC-7D7D-B941-A0AD-A6EBDB8FF40C}">
      <dgm:prSet/>
      <dgm:spPr/>
      <dgm:t>
        <a:bodyPr/>
        <a:lstStyle/>
        <a:p>
          <a:pPr latinLnBrk="1"/>
          <a:endParaRPr lang="ko-KR" altLang="en-US"/>
        </a:p>
      </dgm:t>
    </dgm:pt>
    <dgm:pt modelId="{E9C4924A-F61C-C148-907D-AEE886D4F3DE}" type="sibTrans" cxnId="{D22B59FC-7D7D-B941-A0AD-A6EBDB8FF40C}">
      <dgm:prSet/>
      <dgm:spPr/>
      <dgm:t>
        <a:bodyPr/>
        <a:lstStyle/>
        <a:p>
          <a:pPr latinLnBrk="1"/>
          <a:endParaRPr lang="ko-KR" altLang="en-US"/>
        </a:p>
      </dgm:t>
    </dgm:pt>
    <dgm:pt modelId="{F86851D8-CCAA-CC48-9BE8-5F929D54718C}">
      <dgm:prSet/>
      <dgm:spPr/>
      <dgm:t>
        <a:bodyPr/>
        <a:lstStyle/>
        <a:p>
          <a:pPr latinLnBrk="1"/>
          <a:r>
            <a:rPr lang="ko-KR" altLang="en-US" dirty="0" smtClean="0"/>
            <a:t>암일 사후 확률</a:t>
          </a:r>
          <a:endParaRPr lang="ko-KR" altLang="en-US" dirty="0"/>
        </a:p>
      </dgm:t>
    </dgm:pt>
    <dgm:pt modelId="{361A4A5E-F838-284E-8FA8-8AC6C35EC79D}" type="parTrans" cxnId="{39B115B2-913D-C442-8D3E-B5A4E1EC14C3}">
      <dgm:prSet/>
      <dgm:spPr/>
      <dgm:t>
        <a:bodyPr/>
        <a:lstStyle/>
        <a:p>
          <a:pPr latinLnBrk="1"/>
          <a:endParaRPr lang="ko-KR" altLang="en-US"/>
        </a:p>
      </dgm:t>
    </dgm:pt>
    <dgm:pt modelId="{B58A661A-7FE3-CF43-A9EA-FA476B28B479}" type="sibTrans" cxnId="{39B115B2-913D-C442-8D3E-B5A4E1EC14C3}">
      <dgm:prSet/>
      <dgm:spPr/>
      <dgm:t>
        <a:bodyPr/>
        <a:lstStyle/>
        <a:p>
          <a:pPr latinLnBrk="1"/>
          <a:endParaRPr lang="ko-KR" altLang="en-US"/>
        </a:p>
      </dgm:t>
    </dgm:pt>
    <dgm:pt modelId="{A4B4DA46-5D1C-7D4F-A030-5B33F7EBD563}" type="pres">
      <dgm:prSet presAssocID="{B79C42A4-39D1-F94D-95FB-9DF5136A68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FFF2D6-C6FE-CA46-B5D2-FABF3027870C}" type="pres">
      <dgm:prSet presAssocID="{A08FB982-2A35-054B-8C97-0734BC16DFCB}" presName="vertFlow" presStyleCnt="0"/>
      <dgm:spPr/>
    </dgm:pt>
    <dgm:pt modelId="{F05CB917-EAA6-794C-9742-889B6BD79F21}" type="pres">
      <dgm:prSet presAssocID="{A08FB982-2A35-054B-8C97-0734BC16DFCB}" presName="header" presStyleLbl="node1" presStyleIdx="0" presStyleCnt="1" custScaleX="166270"/>
      <dgm:spPr/>
      <dgm:t>
        <a:bodyPr/>
        <a:lstStyle/>
        <a:p>
          <a:pPr latinLnBrk="1"/>
          <a:endParaRPr lang="ko-KR" altLang="en-US"/>
        </a:p>
      </dgm:t>
    </dgm:pt>
    <dgm:pt modelId="{75828C9B-DFFC-944F-8563-0D59C1A9DF6A}" type="pres">
      <dgm:prSet presAssocID="{D3AA166D-A012-EE4C-A061-B3BC31A03E48}" presName="par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28E4D71-1121-564C-A2F4-E09428DFDCEA}" type="pres">
      <dgm:prSet presAssocID="{0FB33666-C5E4-BD48-A5E0-639F9BF88B24}" presName="child" presStyleLbl="alignAccFollowNode1" presStyleIdx="0" presStyleCnt="5" custScaleX="16551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F2AD0D-4EEA-924E-BCCF-0F1A8C55F781}" type="pres">
      <dgm:prSet presAssocID="{AA9A880A-2B0E-9346-95CC-433DF1024061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7F25E0A-C221-9643-B666-B3271221E8B4}" type="pres">
      <dgm:prSet presAssocID="{3B39FB29-76D4-1F42-8901-5683BCD2831D}" presName="child" presStyleLbl="alignAccFollowNode1" presStyleIdx="1" presStyleCnt="5" custScaleX="16551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1E2126-7260-BB4B-A9A1-193786E738C9}" type="pres">
      <dgm:prSet presAssocID="{E7291AC8-24F3-3F45-84BD-4317992DBF1F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4035AE0-8547-934A-938D-84C5A7D2351F}" type="pres">
      <dgm:prSet presAssocID="{87BBB7D0-D522-6A45-ADE7-691D0E336E04}" presName="child" presStyleLbl="alignAccFollowNode1" presStyleIdx="2" presStyleCnt="5" custScaleX="1640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1A8CE0-D5B0-6847-9C09-2A0B460EFF75}" type="pres">
      <dgm:prSet presAssocID="{4C6421BB-61AE-7245-A260-33E7262FFCE4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5804298-2BC6-F846-B2A6-6BB2784F8380}" type="pres">
      <dgm:prSet presAssocID="{DFD1B403-CE00-C641-AB75-29E5D241B0EF}" presName="child" presStyleLbl="alignAccFollowNode1" presStyleIdx="3" presStyleCnt="5" custScaleX="1640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074846-1DD1-F14D-BCFE-8E9140F82721}" type="pres">
      <dgm:prSet presAssocID="{E9C4924A-F61C-C148-907D-AEE886D4F3D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B7A529D-D564-804E-9CB9-36B5B6FFE575}" type="pres">
      <dgm:prSet presAssocID="{F86851D8-CCAA-CC48-9BE8-5F929D54718C}" presName="child" presStyleLbl="alignAccFollowNode1" presStyleIdx="4" presStyleCnt="5" custScaleX="1640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B115B2-913D-C442-8D3E-B5A4E1EC14C3}" srcId="{A08FB982-2A35-054B-8C97-0734BC16DFCB}" destId="{F86851D8-CCAA-CC48-9BE8-5F929D54718C}" srcOrd="4" destOrd="0" parTransId="{361A4A5E-F838-284E-8FA8-8AC6C35EC79D}" sibTransId="{B58A661A-7FE3-CF43-A9EA-FA476B28B479}"/>
    <dgm:cxn modelId="{FB17419F-314C-3A42-806B-9841A6F8AE62}" type="presOf" srcId="{E7291AC8-24F3-3F45-84BD-4317992DBF1F}" destId="{FF1E2126-7260-BB4B-A9A1-193786E738C9}" srcOrd="0" destOrd="0" presId="urn:microsoft.com/office/officeart/2005/8/layout/lProcess1"/>
    <dgm:cxn modelId="{C18A83E3-4C83-3741-AC48-204301B4C3D5}" srcId="{A08FB982-2A35-054B-8C97-0734BC16DFCB}" destId="{87BBB7D0-D522-6A45-ADE7-691D0E336E04}" srcOrd="2" destOrd="0" parTransId="{5A722534-B75B-194F-B62D-4FD9F0A2CC72}" sibTransId="{4C6421BB-61AE-7245-A260-33E7262FFCE4}"/>
    <dgm:cxn modelId="{C27E20E1-3BD0-7C44-BE42-198DF6CEA05C}" srcId="{A08FB982-2A35-054B-8C97-0734BC16DFCB}" destId="{3B39FB29-76D4-1F42-8901-5683BCD2831D}" srcOrd="1" destOrd="0" parTransId="{8F1691A0-1D33-7845-895B-9A2D00DD1866}" sibTransId="{E7291AC8-24F3-3F45-84BD-4317992DBF1F}"/>
    <dgm:cxn modelId="{55CAF0C5-2B9A-444D-B02C-9973ADA479A3}" type="presOf" srcId="{0FB33666-C5E4-BD48-A5E0-639F9BF88B24}" destId="{D28E4D71-1121-564C-A2F4-E09428DFDCEA}" srcOrd="0" destOrd="0" presId="urn:microsoft.com/office/officeart/2005/8/layout/lProcess1"/>
    <dgm:cxn modelId="{3E16880A-2B04-5B41-BFF0-F257EEEE5870}" srcId="{A08FB982-2A35-054B-8C97-0734BC16DFCB}" destId="{0FB33666-C5E4-BD48-A5E0-639F9BF88B24}" srcOrd="0" destOrd="0" parTransId="{D3AA166D-A012-EE4C-A061-B3BC31A03E48}" sibTransId="{AA9A880A-2B0E-9346-95CC-433DF1024061}"/>
    <dgm:cxn modelId="{9FA6660F-58DD-4041-B889-1DB3ECD1A4A4}" type="presOf" srcId="{3B39FB29-76D4-1F42-8901-5683BCD2831D}" destId="{F7F25E0A-C221-9643-B666-B3271221E8B4}" srcOrd="0" destOrd="0" presId="urn:microsoft.com/office/officeart/2005/8/layout/lProcess1"/>
    <dgm:cxn modelId="{2A6415D9-A726-7D4A-8710-29845CA8A10C}" type="presOf" srcId="{F86851D8-CCAA-CC48-9BE8-5F929D54718C}" destId="{8B7A529D-D564-804E-9CB9-36B5B6FFE575}" srcOrd="0" destOrd="0" presId="urn:microsoft.com/office/officeart/2005/8/layout/lProcess1"/>
    <dgm:cxn modelId="{18861670-D66B-3449-9AC5-48C511F44B1C}" type="presOf" srcId="{4C6421BB-61AE-7245-A260-33E7262FFCE4}" destId="{DE1A8CE0-D5B0-6847-9C09-2A0B460EFF75}" srcOrd="0" destOrd="0" presId="urn:microsoft.com/office/officeart/2005/8/layout/lProcess1"/>
    <dgm:cxn modelId="{93FC1718-B16F-6A46-97E2-F18C98AA435F}" type="presOf" srcId="{DFD1B403-CE00-C641-AB75-29E5D241B0EF}" destId="{95804298-2BC6-F846-B2A6-6BB2784F8380}" srcOrd="0" destOrd="0" presId="urn:microsoft.com/office/officeart/2005/8/layout/lProcess1"/>
    <dgm:cxn modelId="{D22B59FC-7D7D-B941-A0AD-A6EBDB8FF40C}" srcId="{A08FB982-2A35-054B-8C97-0734BC16DFCB}" destId="{DFD1B403-CE00-C641-AB75-29E5D241B0EF}" srcOrd="3" destOrd="0" parTransId="{E9425FD3-28DA-BB45-92A2-E1393CB53541}" sibTransId="{E9C4924A-F61C-C148-907D-AEE886D4F3DE}"/>
    <dgm:cxn modelId="{61207635-C85A-5C4B-8DC2-737C62CC701E}" type="presOf" srcId="{E9C4924A-F61C-C148-907D-AEE886D4F3DE}" destId="{4D074846-1DD1-F14D-BCFE-8E9140F82721}" srcOrd="0" destOrd="0" presId="urn:microsoft.com/office/officeart/2005/8/layout/lProcess1"/>
    <dgm:cxn modelId="{8733A5F8-984A-A643-BBEE-A90CB0459C52}" srcId="{B79C42A4-39D1-F94D-95FB-9DF5136A68A5}" destId="{A08FB982-2A35-054B-8C97-0734BC16DFCB}" srcOrd="0" destOrd="0" parTransId="{FEABF50E-65A2-BF40-A27F-EC1C35989E17}" sibTransId="{1AB987C0-9394-8F4E-A080-B4E91BF5AAA5}"/>
    <dgm:cxn modelId="{2110CF2C-6D86-FA49-AA02-A5EAE9748A81}" type="presOf" srcId="{87BBB7D0-D522-6A45-ADE7-691D0E336E04}" destId="{34035AE0-8547-934A-938D-84C5A7D2351F}" srcOrd="0" destOrd="0" presId="urn:microsoft.com/office/officeart/2005/8/layout/lProcess1"/>
    <dgm:cxn modelId="{6F99FC27-A4B9-DF4F-AFEF-3CD0F2733BE4}" type="presOf" srcId="{A08FB982-2A35-054B-8C97-0734BC16DFCB}" destId="{F05CB917-EAA6-794C-9742-889B6BD79F21}" srcOrd="0" destOrd="0" presId="urn:microsoft.com/office/officeart/2005/8/layout/lProcess1"/>
    <dgm:cxn modelId="{1D8FF83E-7A79-6B43-8385-DF9E4DE51FD0}" type="presOf" srcId="{B79C42A4-39D1-F94D-95FB-9DF5136A68A5}" destId="{A4B4DA46-5D1C-7D4F-A030-5B33F7EBD563}" srcOrd="0" destOrd="0" presId="urn:microsoft.com/office/officeart/2005/8/layout/lProcess1"/>
    <dgm:cxn modelId="{C97203FB-6906-8B4D-9014-21B09D0B968A}" type="presOf" srcId="{D3AA166D-A012-EE4C-A061-B3BC31A03E48}" destId="{75828C9B-DFFC-944F-8563-0D59C1A9DF6A}" srcOrd="0" destOrd="0" presId="urn:microsoft.com/office/officeart/2005/8/layout/lProcess1"/>
    <dgm:cxn modelId="{BDB85223-F60E-B444-BF35-E17075D7519B}" type="presOf" srcId="{AA9A880A-2B0E-9346-95CC-433DF1024061}" destId="{BAF2AD0D-4EEA-924E-BCCF-0F1A8C55F781}" srcOrd="0" destOrd="0" presId="urn:microsoft.com/office/officeart/2005/8/layout/lProcess1"/>
    <dgm:cxn modelId="{22086B6B-7DC1-DF4D-8437-1EF33F1976D4}" type="presParOf" srcId="{A4B4DA46-5D1C-7D4F-A030-5B33F7EBD563}" destId="{9DFFF2D6-C6FE-CA46-B5D2-FABF3027870C}" srcOrd="0" destOrd="0" presId="urn:microsoft.com/office/officeart/2005/8/layout/lProcess1"/>
    <dgm:cxn modelId="{76A474BF-8E64-1B45-B87C-37D920370417}" type="presParOf" srcId="{9DFFF2D6-C6FE-CA46-B5D2-FABF3027870C}" destId="{F05CB917-EAA6-794C-9742-889B6BD79F21}" srcOrd="0" destOrd="0" presId="urn:microsoft.com/office/officeart/2005/8/layout/lProcess1"/>
    <dgm:cxn modelId="{DE33E80B-9CE6-0E43-8580-F0D126B253BA}" type="presParOf" srcId="{9DFFF2D6-C6FE-CA46-B5D2-FABF3027870C}" destId="{75828C9B-DFFC-944F-8563-0D59C1A9DF6A}" srcOrd="1" destOrd="0" presId="urn:microsoft.com/office/officeart/2005/8/layout/lProcess1"/>
    <dgm:cxn modelId="{4C4A975B-ED88-874D-BA50-CF72AED3A6CC}" type="presParOf" srcId="{9DFFF2D6-C6FE-CA46-B5D2-FABF3027870C}" destId="{D28E4D71-1121-564C-A2F4-E09428DFDCEA}" srcOrd="2" destOrd="0" presId="urn:microsoft.com/office/officeart/2005/8/layout/lProcess1"/>
    <dgm:cxn modelId="{FB48975D-3008-374E-BCBE-FB7CEFFFF74D}" type="presParOf" srcId="{9DFFF2D6-C6FE-CA46-B5D2-FABF3027870C}" destId="{BAF2AD0D-4EEA-924E-BCCF-0F1A8C55F781}" srcOrd="3" destOrd="0" presId="urn:microsoft.com/office/officeart/2005/8/layout/lProcess1"/>
    <dgm:cxn modelId="{40B5BF59-D8A0-AD4F-B300-5AC49995C644}" type="presParOf" srcId="{9DFFF2D6-C6FE-CA46-B5D2-FABF3027870C}" destId="{F7F25E0A-C221-9643-B666-B3271221E8B4}" srcOrd="4" destOrd="0" presId="urn:microsoft.com/office/officeart/2005/8/layout/lProcess1"/>
    <dgm:cxn modelId="{0479F844-88C6-8B42-855F-F13BDB02D45A}" type="presParOf" srcId="{9DFFF2D6-C6FE-CA46-B5D2-FABF3027870C}" destId="{FF1E2126-7260-BB4B-A9A1-193786E738C9}" srcOrd="5" destOrd="0" presId="urn:microsoft.com/office/officeart/2005/8/layout/lProcess1"/>
    <dgm:cxn modelId="{A0253A72-E4CD-D246-8E82-F6DACEB963CB}" type="presParOf" srcId="{9DFFF2D6-C6FE-CA46-B5D2-FABF3027870C}" destId="{34035AE0-8547-934A-938D-84C5A7D2351F}" srcOrd="6" destOrd="0" presId="urn:microsoft.com/office/officeart/2005/8/layout/lProcess1"/>
    <dgm:cxn modelId="{C9A15471-06B9-0B4F-83DE-1978B772E89C}" type="presParOf" srcId="{9DFFF2D6-C6FE-CA46-B5D2-FABF3027870C}" destId="{DE1A8CE0-D5B0-6847-9C09-2A0B460EFF75}" srcOrd="7" destOrd="0" presId="urn:microsoft.com/office/officeart/2005/8/layout/lProcess1"/>
    <dgm:cxn modelId="{5240C6D1-F608-284C-A386-2733DCE50B85}" type="presParOf" srcId="{9DFFF2D6-C6FE-CA46-B5D2-FABF3027870C}" destId="{95804298-2BC6-F846-B2A6-6BB2784F8380}" srcOrd="8" destOrd="0" presId="urn:microsoft.com/office/officeart/2005/8/layout/lProcess1"/>
    <dgm:cxn modelId="{9DBDA454-1071-0C4E-A82A-7B030C32CF19}" type="presParOf" srcId="{9DFFF2D6-C6FE-CA46-B5D2-FABF3027870C}" destId="{4D074846-1DD1-F14D-BCFE-8E9140F82721}" srcOrd="9" destOrd="0" presId="urn:microsoft.com/office/officeart/2005/8/layout/lProcess1"/>
    <dgm:cxn modelId="{77327778-572D-AE46-931D-1B46D631922E}" type="presParOf" srcId="{9DFFF2D6-C6FE-CA46-B5D2-FABF3027870C}" destId="{8B7A529D-D564-804E-9CB9-36B5B6FFE575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F48E0-7135-8B4F-8A9D-45E51B3839DB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24D9E0C-F0AF-7841-86DB-CDEE5EC439DF}">
      <dgm:prSet phldrT="[텍스트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“</a:t>
          </a:r>
          <a:r>
            <a:rPr lang="ko-KR" altLang="en-US" dirty="0" smtClean="0">
              <a:solidFill>
                <a:schemeClr val="tx1"/>
              </a:solidFill>
            </a:rPr>
            <a:t>암</a:t>
          </a:r>
          <a:r>
            <a:rPr lang="en-US" altLang="ko-KR" dirty="0" smtClean="0">
              <a:solidFill>
                <a:schemeClr val="tx1"/>
              </a:solidFill>
            </a:rPr>
            <a:t>”</a:t>
          </a:r>
          <a:r>
            <a:rPr lang="ko-KR" altLang="en-US" dirty="0" smtClean="0">
              <a:solidFill>
                <a:schemeClr val="tx1"/>
              </a:solidFill>
            </a:rPr>
            <a:t>일 사전확률 </a:t>
          </a:r>
          <a:r>
            <a:rPr lang="en-US" altLang="ko-KR" dirty="0" smtClean="0">
              <a:solidFill>
                <a:schemeClr val="tx1"/>
              </a:solidFill>
            </a:rPr>
            <a:t>0.001</a:t>
          </a:r>
          <a:endParaRPr lang="ko-KR" altLang="en-US" dirty="0">
            <a:solidFill>
              <a:schemeClr val="tx1"/>
            </a:solidFill>
          </a:endParaRPr>
        </a:p>
      </dgm:t>
    </dgm:pt>
    <dgm:pt modelId="{51A21551-FBE8-9044-8D4F-27FA66C9EFBA}" type="parTrans" cxnId="{D658A4EE-8D96-E144-BF7A-F0259F506637}">
      <dgm:prSet/>
      <dgm:spPr/>
      <dgm:t>
        <a:bodyPr/>
        <a:lstStyle/>
        <a:p>
          <a:pPr latinLnBrk="1"/>
          <a:endParaRPr lang="ko-KR" altLang="en-US"/>
        </a:p>
      </dgm:t>
    </dgm:pt>
    <dgm:pt modelId="{244F310D-D467-D34D-921F-9DAE0C3B4E51}" type="sibTrans" cxnId="{D658A4EE-8D96-E144-BF7A-F0259F506637}">
      <dgm:prSet/>
      <dgm:spPr/>
      <dgm:t>
        <a:bodyPr/>
        <a:lstStyle/>
        <a:p>
          <a:pPr latinLnBrk="1"/>
          <a:endParaRPr lang="ko-KR" altLang="en-US"/>
        </a:p>
      </dgm:t>
    </dgm:pt>
    <dgm:pt modelId="{E13C75B0-7FA8-1A41-AF03-1B7B44FB5929}">
      <dgm:prSet phldrT="[텍스트]"/>
      <dgm:spPr/>
      <dgm:t>
        <a:bodyPr/>
        <a:lstStyle/>
        <a:p>
          <a:pPr latinLnBrk="1"/>
          <a:r>
            <a:rPr lang="ko-KR" altLang="en-US" dirty="0" smtClean="0"/>
            <a:t>검사로 </a:t>
          </a:r>
          <a:r>
            <a:rPr lang="en-US" altLang="ko-KR" dirty="0" smtClean="0"/>
            <a:t>“</a:t>
          </a:r>
          <a:r>
            <a:rPr lang="ko-KR" altLang="en-US" dirty="0" smtClean="0"/>
            <a:t>양성</a:t>
          </a:r>
          <a:r>
            <a:rPr lang="en-US" altLang="ko-KR" dirty="0" smtClean="0"/>
            <a:t>”</a:t>
          </a:r>
          <a:r>
            <a:rPr lang="ko-KR" altLang="en-US" dirty="0" smtClean="0"/>
            <a:t>을 관측</a:t>
          </a:r>
          <a:endParaRPr lang="ko-KR" altLang="en-US" dirty="0"/>
        </a:p>
      </dgm:t>
    </dgm:pt>
    <dgm:pt modelId="{D785912B-33B2-BF43-A1C9-F7AA078FA584}" type="parTrans" cxnId="{360BC1CE-CD00-D449-9EE1-B0251E80CDC7}">
      <dgm:prSet/>
      <dgm:spPr/>
      <dgm:t>
        <a:bodyPr/>
        <a:lstStyle/>
        <a:p>
          <a:pPr latinLnBrk="1"/>
          <a:endParaRPr lang="ko-KR" altLang="en-US"/>
        </a:p>
      </dgm:t>
    </dgm:pt>
    <dgm:pt modelId="{40B23812-C012-FA4C-94E6-5AA7EF1593EA}" type="sibTrans" cxnId="{360BC1CE-CD00-D449-9EE1-B0251E80CDC7}">
      <dgm:prSet/>
      <dgm:spPr/>
      <dgm:t>
        <a:bodyPr/>
        <a:lstStyle/>
        <a:p>
          <a:pPr latinLnBrk="1"/>
          <a:endParaRPr lang="ko-KR" altLang="en-US"/>
        </a:p>
      </dgm:t>
    </dgm:pt>
    <dgm:pt modelId="{29E241B2-6599-564B-983A-748C110E5530}">
      <dgm:prSet phldrT="[텍스트]"/>
      <dgm:spPr/>
      <dgm:t>
        <a:bodyPr/>
        <a:lstStyle/>
        <a:p>
          <a:pPr latinLnBrk="1"/>
          <a:r>
            <a:rPr lang="en-US" altLang="ko-KR" dirty="0" smtClean="0"/>
            <a:t>”</a:t>
          </a:r>
          <a:r>
            <a:rPr lang="ko-KR" altLang="en-US" dirty="0" smtClean="0"/>
            <a:t>암</a:t>
          </a:r>
          <a:r>
            <a:rPr lang="en-US" altLang="ko-KR" dirty="0" smtClean="0"/>
            <a:t>”</a:t>
          </a:r>
          <a:r>
            <a:rPr lang="ko-KR" altLang="en-US" dirty="0" smtClean="0"/>
            <a:t>일 사후확률 </a:t>
          </a:r>
          <a:r>
            <a:rPr lang="en-US" altLang="ko-KR" dirty="0" smtClean="0"/>
            <a:t>0.045</a:t>
          </a:r>
          <a:endParaRPr lang="ko-KR" altLang="en-US" dirty="0"/>
        </a:p>
      </dgm:t>
    </dgm:pt>
    <dgm:pt modelId="{A8E4B907-358A-4540-B5E7-E014DBD65E25}" type="parTrans" cxnId="{3AF389BF-9C44-1545-93FA-6AFA5D78B730}">
      <dgm:prSet/>
      <dgm:spPr/>
      <dgm:t>
        <a:bodyPr/>
        <a:lstStyle/>
        <a:p>
          <a:pPr latinLnBrk="1"/>
          <a:endParaRPr lang="ko-KR" altLang="en-US"/>
        </a:p>
      </dgm:t>
    </dgm:pt>
    <dgm:pt modelId="{C93F8860-E876-A842-A0F7-4AD65664FB4F}" type="sibTrans" cxnId="{3AF389BF-9C44-1545-93FA-6AFA5D78B730}">
      <dgm:prSet/>
      <dgm:spPr/>
      <dgm:t>
        <a:bodyPr/>
        <a:lstStyle/>
        <a:p>
          <a:pPr latinLnBrk="1"/>
          <a:endParaRPr lang="ko-KR" altLang="en-US"/>
        </a:p>
      </dgm:t>
    </dgm:pt>
    <dgm:pt modelId="{EF6459FE-A3C8-C448-9BA3-D7B6973BEFA9}" type="pres">
      <dgm:prSet presAssocID="{AFAF48E0-7135-8B4F-8A9D-45E51B3839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A95C3-F3E7-AB4F-A392-37E168594DA2}" type="pres">
      <dgm:prSet presAssocID="{324D9E0C-F0AF-7841-86DB-CDEE5EC439DF}" presName="vertFlow" presStyleCnt="0"/>
      <dgm:spPr/>
    </dgm:pt>
    <dgm:pt modelId="{F200D40A-AA23-8247-973D-8CE37B79B910}" type="pres">
      <dgm:prSet presAssocID="{324D9E0C-F0AF-7841-86DB-CDEE5EC439DF}" presName="heade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934D865-EAF2-004D-996F-8294A056ABBD}" type="pres">
      <dgm:prSet presAssocID="{D785912B-33B2-BF43-A1C9-F7AA078FA584}" presName="par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67715D9-F6DB-4349-B06C-77B4E8E7E78C}" type="pres">
      <dgm:prSet presAssocID="{E13C75B0-7FA8-1A41-AF03-1B7B44FB5929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A691F-3E43-0043-953D-AE656612CB96}" type="pres">
      <dgm:prSet presAssocID="{40B23812-C012-FA4C-94E6-5AA7EF1593E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0E38DC-D32C-9E40-8939-236A1DB5AD47}" type="pres">
      <dgm:prSet presAssocID="{29E241B2-6599-564B-983A-748C110E5530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DB3A1EE-4984-DE46-AD44-036433A6E188}" type="presOf" srcId="{E13C75B0-7FA8-1A41-AF03-1B7B44FB5929}" destId="{B67715D9-F6DB-4349-B06C-77B4E8E7E78C}" srcOrd="0" destOrd="0" presId="urn:microsoft.com/office/officeart/2005/8/layout/lProcess1"/>
    <dgm:cxn modelId="{D658A4EE-8D96-E144-BF7A-F0259F506637}" srcId="{AFAF48E0-7135-8B4F-8A9D-45E51B3839DB}" destId="{324D9E0C-F0AF-7841-86DB-CDEE5EC439DF}" srcOrd="0" destOrd="0" parTransId="{51A21551-FBE8-9044-8D4F-27FA66C9EFBA}" sibTransId="{244F310D-D467-D34D-921F-9DAE0C3B4E51}"/>
    <dgm:cxn modelId="{3AF389BF-9C44-1545-93FA-6AFA5D78B730}" srcId="{324D9E0C-F0AF-7841-86DB-CDEE5EC439DF}" destId="{29E241B2-6599-564B-983A-748C110E5530}" srcOrd="1" destOrd="0" parTransId="{A8E4B907-358A-4540-B5E7-E014DBD65E25}" sibTransId="{C93F8860-E876-A842-A0F7-4AD65664FB4F}"/>
    <dgm:cxn modelId="{360BC1CE-CD00-D449-9EE1-B0251E80CDC7}" srcId="{324D9E0C-F0AF-7841-86DB-CDEE5EC439DF}" destId="{E13C75B0-7FA8-1A41-AF03-1B7B44FB5929}" srcOrd="0" destOrd="0" parTransId="{D785912B-33B2-BF43-A1C9-F7AA078FA584}" sibTransId="{40B23812-C012-FA4C-94E6-5AA7EF1593EA}"/>
    <dgm:cxn modelId="{FE80B4CE-6218-194B-B887-FD9800B7D434}" type="presOf" srcId="{29E241B2-6599-564B-983A-748C110E5530}" destId="{9A0E38DC-D32C-9E40-8939-236A1DB5AD47}" srcOrd="0" destOrd="0" presId="urn:microsoft.com/office/officeart/2005/8/layout/lProcess1"/>
    <dgm:cxn modelId="{D34A57D5-FCB8-6B41-AC6B-079D8B6D5C36}" type="presOf" srcId="{D785912B-33B2-BF43-A1C9-F7AA078FA584}" destId="{2934D865-EAF2-004D-996F-8294A056ABBD}" srcOrd="0" destOrd="0" presId="urn:microsoft.com/office/officeart/2005/8/layout/lProcess1"/>
    <dgm:cxn modelId="{AC10FBBE-528E-6B42-B1C2-9BEF8A0413B3}" type="presOf" srcId="{324D9E0C-F0AF-7841-86DB-CDEE5EC439DF}" destId="{F200D40A-AA23-8247-973D-8CE37B79B910}" srcOrd="0" destOrd="0" presId="urn:microsoft.com/office/officeart/2005/8/layout/lProcess1"/>
    <dgm:cxn modelId="{9E1FBA94-64C5-2340-939B-D65A24206504}" type="presOf" srcId="{AFAF48E0-7135-8B4F-8A9D-45E51B3839DB}" destId="{EF6459FE-A3C8-C448-9BA3-D7B6973BEFA9}" srcOrd="0" destOrd="0" presId="urn:microsoft.com/office/officeart/2005/8/layout/lProcess1"/>
    <dgm:cxn modelId="{847C1C18-89DF-9942-ACBE-49A70EC32D37}" type="presOf" srcId="{40B23812-C012-FA4C-94E6-5AA7EF1593EA}" destId="{DC2A691F-3E43-0043-953D-AE656612CB96}" srcOrd="0" destOrd="0" presId="urn:microsoft.com/office/officeart/2005/8/layout/lProcess1"/>
    <dgm:cxn modelId="{FC195759-899D-8E47-B19B-AEBA991D94D7}" type="presParOf" srcId="{EF6459FE-A3C8-C448-9BA3-D7B6973BEFA9}" destId="{45BA95C3-F3E7-AB4F-A392-37E168594DA2}" srcOrd="0" destOrd="0" presId="urn:microsoft.com/office/officeart/2005/8/layout/lProcess1"/>
    <dgm:cxn modelId="{05172D31-A9C9-9E4D-8221-D016B06E0B7C}" type="presParOf" srcId="{45BA95C3-F3E7-AB4F-A392-37E168594DA2}" destId="{F200D40A-AA23-8247-973D-8CE37B79B910}" srcOrd="0" destOrd="0" presId="urn:microsoft.com/office/officeart/2005/8/layout/lProcess1"/>
    <dgm:cxn modelId="{102D3B36-2811-F749-819D-3A758EF2947E}" type="presParOf" srcId="{45BA95C3-F3E7-AB4F-A392-37E168594DA2}" destId="{2934D865-EAF2-004D-996F-8294A056ABBD}" srcOrd="1" destOrd="0" presId="urn:microsoft.com/office/officeart/2005/8/layout/lProcess1"/>
    <dgm:cxn modelId="{9ABD3AA6-89D6-884B-979A-13A6B66DEB03}" type="presParOf" srcId="{45BA95C3-F3E7-AB4F-A392-37E168594DA2}" destId="{B67715D9-F6DB-4349-B06C-77B4E8E7E78C}" srcOrd="2" destOrd="0" presId="urn:microsoft.com/office/officeart/2005/8/layout/lProcess1"/>
    <dgm:cxn modelId="{632808AC-1007-DB49-BFFD-B1E04BCF3EC2}" type="presParOf" srcId="{45BA95C3-F3E7-AB4F-A392-37E168594DA2}" destId="{DC2A691F-3E43-0043-953D-AE656612CB96}" srcOrd="3" destOrd="0" presId="urn:microsoft.com/office/officeart/2005/8/layout/lProcess1"/>
    <dgm:cxn modelId="{EBE3D247-3253-0347-B727-947AE5C2D08F}" type="presParOf" srcId="{45BA95C3-F3E7-AB4F-A392-37E168594DA2}" destId="{9A0E38DC-D32C-9E40-8939-236A1DB5AD4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C42A4-39D1-F94D-95FB-9DF5136A68A5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08FB982-2A35-054B-8C97-0734BC16DFCB}">
      <dgm:prSet phldrT="[텍스트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여아가 태어날 확률 </a:t>
          </a:r>
          <a:r>
            <a:rPr lang="en-US" altLang="ko-KR" dirty="0" smtClean="0">
              <a:solidFill>
                <a:schemeClr val="tx1"/>
              </a:solidFill>
            </a:rPr>
            <a:t>p</a:t>
          </a:r>
          <a:r>
            <a:rPr lang="ko-KR" altLang="en-US" dirty="0" smtClean="0">
              <a:solidFill>
                <a:schemeClr val="tx1"/>
              </a:solidFill>
            </a:rPr>
            <a:t>의 타입을 세가지로 정하고</a:t>
          </a:r>
        </a:p>
        <a:p>
          <a:pPr latinLnBrk="1"/>
          <a:r>
            <a:rPr lang="ko-KR" altLang="en-US" dirty="0" smtClean="0">
              <a:solidFill>
                <a:schemeClr val="tx1"/>
              </a:solidFill>
            </a:rPr>
            <a:t> 사전확률을 설정</a:t>
          </a:r>
          <a:endParaRPr lang="ko-KR" altLang="en-US" dirty="0">
            <a:solidFill>
              <a:schemeClr val="tx1"/>
            </a:solidFill>
          </a:endParaRPr>
        </a:p>
      </dgm:t>
    </dgm:pt>
    <dgm:pt modelId="{FEABF50E-65A2-BF40-A27F-EC1C35989E17}" type="parTrans" cxnId="{8733A5F8-984A-A643-BBEE-A90CB0459C52}">
      <dgm:prSet/>
      <dgm:spPr/>
      <dgm:t>
        <a:bodyPr/>
        <a:lstStyle/>
        <a:p>
          <a:pPr latinLnBrk="1"/>
          <a:endParaRPr lang="ko-KR" altLang="en-US"/>
        </a:p>
      </dgm:t>
    </dgm:pt>
    <dgm:pt modelId="{1AB987C0-9394-8F4E-A080-B4E91BF5AAA5}" type="sibTrans" cxnId="{8733A5F8-984A-A643-BBEE-A90CB0459C52}">
      <dgm:prSet/>
      <dgm:spPr/>
      <dgm:t>
        <a:bodyPr/>
        <a:lstStyle/>
        <a:p>
          <a:pPr latinLnBrk="1"/>
          <a:endParaRPr lang="ko-KR" altLang="en-US"/>
        </a:p>
      </dgm:t>
    </dgm:pt>
    <dgm:pt modelId="{0FB33666-C5E4-BD48-A5E0-639F9BF88B24}">
      <dgm:prSet phldrT="[텍스트]"/>
      <dgm:spPr/>
      <dgm:t>
        <a:bodyPr/>
        <a:lstStyle/>
        <a:p>
          <a:pPr latinLnBrk="1"/>
          <a:r>
            <a:rPr lang="ko-KR" altLang="en-US" dirty="0" smtClean="0"/>
            <a:t>여아가 태어날 조건부 확률 설정</a:t>
          </a:r>
          <a:endParaRPr lang="ko-KR" altLang="en-US" dirty="0"/>
        </a:p>
      </dgm:t>
    </dgm:pt>
    <dgm:pt modelId="{D3AA166D-A012-EE4C-A061-B3BC31A03E48}" type="parTrans" cxnId="{3E16880A-2B04-5B41-BFF0-F257EEEE5870}">
      <dgm:prSet/>
      <dgm:spPr/>
      <dgm:t>
        <a:bodyPr/>
        <a:lstStyle/>
        <a:p>
          <a:pPr latinLnBrk="1"/>
          <a:endParaRPr lang="ko-KR" altLang="en-US"/>
        </a:p>
      </dgm:t>
    </dgm:pt>
    <dgm:pt modelId="{AA9A880A-2B0E-9346-95CC-433DF1024061}" type="sibTrans" cxnId="{3E16880A-2B04-5B41-BFF0-F257EEEE5870}">
      <dgm:prSet/>
      <dgm:spPr/>
      <dgm:t>
        <a:bodyPr/>
        <a:lstStyle/>
        <a:p>
          <a:pPr latinLnBrk="1"/>
          <a:endParaRPr lang="ko-KR" altLang="en-US"/>
        </a:p>
      </dgm:t>
    </dgm:pt>
    <dgm:pt modelId="{3B39FB29-76D4-1F42-8901-5683BCD2831D}">
      <dgm:prSet phldrT="[텍스트]"/>
      <dgm:spPr/>
      <dgm:t>
        <a:bodyPr/>
        <a:lstStyle/>
        <a:p>
          <a:pPr latinLnBrk="1"/>
          <a:r>
            <a:rPr lang="ko-KR" altLang="en-US" dirty="0" smtClean="0"/>
            <a:t>첫째가 여아였다는 사실을 관측</a:t>
          </a:r>
          <a:endParaRPr lang="ko-KR" altLang="en-US" dirty="0"/>
        </a:p>
      </dgm:t>
    </dgm:pt>
    <dgm:pt modelId="{8F1691A0-1D33-7845-895B-9A2D00DD1866}" type="parTrans" cxnId="{C27E20E1-3BD0-7C44-BE42-198DF6CEA05C}">
      <dgm:prSet/>
      <dgm:spPr/>
      <dgm:t>
        <a:bodyPr/>
        <a:lstStyle/>
        <a:p>
          <a:pPr latinLnBrk="1"/>
          <a:endParaRPr lang="ko-KR" altLang="en-US"/>
        </a:p>
      </dgm:t>
    </dgm:pt>
    <dgm:pt modelId="{E7291AC8-24F3-3F45-84BD-4317992DBF1F}" type="sibTrans" cxnId="{C27E20E1-3BD0-7C44-BE42-198DF6CEA05C}">
      <dgm:prSet/>
      <dgm:spPr/>
      <dgm:t>
        <a:bodyPr/>
        <a:lstStyle/>
        <a:p>
          <a:pPr latinLnBrk="1"/>
          <a:endParaRPr lang="ko-KR" altLang="en-US"/>
        </a:p>
      </dgm:t>
    </dgm:pt>
    <dgm:pt modelId="{87BBB7D0-D522-6A45-ADE7-691D0E336E04}">
      <dgm:prSet/>
      <dgm:spPr/>
      <dgm:t>
        <a:bodyPr/>
        <a:lstStyle/>
        <a:p>
          <a:pPr latinLnBrk="1"/>
          <a:r>
            <a:rPr lang="en-US" altLang="ko-KR" dirty="0" smtClean="0"/>
            <a:t>”</a:t>
          </a:r>
          <a:r>
            <a:rPr lang="ko-KR" altLang="en-US" dirty="0" smtClean="0"/>
            <a:t>남아</a:t>
          </a:r>
          <a:r>
            <a:rPr lang="en-US" altLang="ko-KR" dirty="0" smtClean="0"/>
            <a:t>”</a:t>
          </a:r>
          <a:r>
            <a:rPr lang="ko-KR" altLang="en-US" dirty="0" smtClean="0"/>
            <a:t>일 가능성 소거</a:t>
          </a:r>
          <a:endParaRPr lang="ko-KR" altLang="en-US" dirty="0"/>
        </a:p>
      </dgm:t>
    </dgm:pt>
    <dgm:pt modelId="{5A722534-B75B-194F-B62D-4FD9F0A2CC72}" type="parTrans" cxnId="{C18A83E3-4C83-3741-AC48-204301B4C3D5}">
      <dgm:prSet/>
      <dgm:spPr/>
      <dgm:t>
        <a:bodyPr/>
        <a:lstStyle/>
        <a:p>
          <a:pPr latinLnBrk="1"/>
          <a:endParaRPr lang="ko-KR" altLang="en-US"/>
        </a:p>
      </dgm:t>
    </dgm:pt>
    <dgm:pt modelId="{4C6421BB-61AE-7245-A260-33E7262FFCE4}" type="sibTrans" cxnId="{C18A83E3-4C83-3741-AC48-204301B4C3D5}">
      <dgm:prSet/>
      <dgm:spPr/>
      <dgm:t>
        <a:bodyPr/>
        <a:lstStyle/>
        <a:p>
          <a:pPr latinLnBrk="1"/>
          <a:endParaRPr lang="ko-KR" altLang="en-US"/>
        </a:p>
      </dgm:t>
    </dgm:pt>
    <dgm:pt modelId="{DFD1B403-CE00-C641-AB75-29E5D241B0EF}">
      <dgm:prSet/>
      <dgm:spPr/>
      <dgm:t>
        <a:bodyPr/>
        <a:lstStyle/>
        <a:p>
          <a:pPr latinLnBrk="1"/>
          <a:r>
            <a:rPr lang="ko-KR" altLang="en-US" dirty="0" smtClean="0"/>
            <a:t>타입 </a:t>
          </a:r>
          <a:r>
            <a:rPr lang="en-US" altLang="ko-KR" dirty="0" smtClean="0"/>
            <a:t>p</a:t>
          </a:r>
          <a:r>
            <a:rPr lang="ko-KR" altLang="en-US" dirty="0" smtClean="0"/>
            <a:t>의 확률을 정규화</a:t>
          </a:r>
          <a:endParaRPr lang="ko-KR" altLang="en-US" dirty="0"/>
        </a:p>
      </dgm:t>
    </dgm:pt>
    <dgm:pt modelId="{E9425FD3-28DA-BB45-92A2-E1393CB53541}" type="parTrans" cxnId="{D22B59FC-7D7D-B941-A0AD-A6EBDB8FF40C}">
      <dgm:prSet/>
      <dgm:spPr/>
      <dgm:t>
        <a:bodyPr/>
        <a:lstStyle/>
        <a:p>
          <a:pPr latinLnBrk="1"/>
          <a:endParaRPr lang="ko-KR" altLang="en-US"/>
        </a:p>
      </dgm:t>
    </dgm:pt>
    <dgm:pt modelId="{E9C4924A-F61C-C148-907D-AEE886D4F3DE}" type="sibTrans" cxnId="{D22B59FC-7D7D-B941-A0AD-A6EBDB8FF40C}">
      <dgm:prSet/>
      <dgm:spPr/>
      <dgm:t>
        <a:bodyPr/>
        <a:lstStyle/>
        <a:p>
          <a:pPr latinLnBrk="1"/>
          <a:endParaRPr lang="ko-KR" altLang="en-US"/>
        </a:p>
      </dgm:t>
    </dgm:pt>
    <dgm:pt modelId="{F86851D8-CCAA-CC48-9BE8-5F929D54718C}">
      <dgm:prSet/>
      <dgm:spPr/>
      <dgm:t>
        <a:bodyPr/>
        <a:lstStyle/>
        <a:p>
          <a:pPr latinLnBrk="1"/>
          <a:r>
            <a:rPr lang="ko-KR" altLang="en-US" dirty="0" smtClean="0"/>
            <a:t>타입 </a:t>
          </a:r>
          <a:r>
            <a:rPr lang="en-US" altLang="ko-KR" dirty="0" smtClean="0"/>
            <a:t>p</a:t>
          </a:r>
          <a:r>
            <a:rPr lang="ko-KR" altLang="en-US" dirty="0" smtClean="0"/>
            <a:t>의 사후 확률</a:t>
          </a:r>
          <a:r>
            <a:rPr lang="en-US" altLang="ko-KR" dirty="0" smtClean="0"/>
            <a:t>(</a:t>
          </a:r>
          <a:r>
            <a:rPr lang="ko-KR" altLang="en-US" dirty="0" smtClean="0"/>
            <a:t>베이즈 역확률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61A4A5E-F838-284E-8FA8-8AC6C35EC79D}" type="parTrans" cxnId="{39B115B2-913D-C442-8D3E-B5A4E1EC14C3}">
      <dgm:prSet/>
      <dgm:spPr/>
      <dgm:t>
        <a:bodyPr/>
        <a:lstStyle/>
        <a:p>
          <a:pPr latinLnBrk="1"/>
          <a:endParaRPr lang="ko-KR" altLang="en-US"/>
        </a:p>
      </dgm:t>
    </dgm:pt>
    <dgm:pt modelId="{B58A661A-7FE3-CF43-A9EA-FA476B28B479}" type="sibTrans" cxnId="{39B115B2-913D-C442-8D3E-B5A4E1EC14C3}">
      <dgm:prSet/>
      <dgm:spPr/>
      <dgm:t>
        <a:bodyPr/>
        <a:lstStyle/>
        <a:p>
          <a:pPr latinLnBrk="1"/>
          <a:endParaRPr lang="ko-KR" altLang="en-US"/>
        </a:p>
      </dgm:t>
    </dgm:pt>
    <dgm:pt modelId="{A4B4DA46-5D1C-7D4F-A030-5B33F7EBD563}" type="pres">
      <dgm:prSet presAssocID="{B79C42A4-39D1-F94D-95FB-9DF5136A68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FFF2D6-C6FE-CA46-B5D2-FABF3027870C}" type="pres">
      <dgm:prSet presAssocID="{A08FB982-2A35-054B-8C97-0734BC16DFCB}" presName="vertFlow" presStyleCnt="0"/>
      <dgm:spPr/>
    </dgm:pt>
    <dgm:pt modelId="{F05CB917-EAA6-794C-9742-889B6BD79F21}" type="pres">
      <dgm:prSet presAssocID="{A08FB982-2A35-054B-8C97-0734BC16DFCB}" presName="header" presStyleLbl="node1" presStyleIdx="0" presStyleCnt="1" custScaleX="166270"/>
      <dgm:spPr/>
      <dgm:t>
        <a:bodyPr/>
        <a:lstStyle/>
        <a:p>
          <a:pPr latinLnBrk="1"/>
          <a:endParaRPr lang="ko-KR" altLang="en-US"/>
        </a:p>
      </dgm:t>
    </dgm:pt>
    <dgm:pt modelId="{75828C9B-DFFC-944F-8563-0D59C1A9DF6A}" type="pres">
      <dgm:prSet presAssocID="{D3AA166D-A012-EE4C-A061-B3BC31A03E48}" presName="par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28E4D71-1121-564C-A2F4-E09428DFDCEA}" type="pres">
      <dgm:prSet presAssocID="{0FB33666-C5E4-BD48-A5E0-639F9BF88B24}" presName="child" presStyleLbl="alignAccFollowNode1" presStyleIdx="0" presStyleCnt="5" custScaleX="16551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F2AD0D-4EEA-924E-BCCF-0F1A8C55F781}" type="pres">
      <dgm:prSet presAssocID="{AA9A880A-2B0E-9346-95CC-433DF1024061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7F25E0A-C221-9643-B666-B3271221E8B4}" type="pres">
      <dgm:prSet presAssocID="{3B39FB29-76D4-1F42-8901-5683BCD2831D}" presName="child" presStyleLbl="alignAccFollowNode1" presStyleIdx="1" presStyleCnt="5" custScaleX="16551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1E2126-7260-BB4B-A9A1-193786E738C9}" type="pres">
      <dgm:prSet presAssocID="{E7291AC8-24F3-3F45-84BD-4317992DBF1F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4035AE0-8547-934A-938D-84C5A7D2351F}" type="pres">
      <dgm:prSet presAssocID="{87BBB7D0-D522-6A45-ADE7-691D0E336E04}" presName="child" presStyleLbl="alignAccFollowNode1" presStyleIdx="2" presStyleCnt="5" custScaleX="1640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1A8CE0-D5B0-6847-9C09-2A0B460EFF75}" type="pres">
      <dgm:prSet presAssocID="{4C6421BB-61AE-7245-A260-33E7262FFCE4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5804298-2BC6-F846-B2A6-6BB2784F8380}" type="pres">
      <dgm:prSet presAssocID="{DFD1B403-CE00-C641-AB75-29E5D241B0EF}" presName="child" presStyleLbl="alignAccFollowNode1" presStyleIdx="3" presStyleCnt="5" custScaleX="1640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074846-1DD1-F14D-BCFE-8E9140F82721}" type="pres">
      <dgm:prSet presAssocID="{E9C4924A-F61C-C148-907D-AEE886D4F3D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B7A529D-D564-804E-9CB9-36B5B6FFE575}" type="pres">
      <dgm:prSet presAssocID="{F86851D8-CCAA-CC48-9BE8-5F929D54718C}" presName="child" presStyleLbl="alignAccFollowNode1" presStyleIdx="4" presStyleCnt="5" custScaleX="1640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B115B2-913D-C442-8D3E-B5A4E1EC14C3}" srcId="{A08FB982-2A35-054B-8C97-0734BC16DFCB}" destId="{F86851D8-CCAA-CC48-9BE8-5F929D54718C}" srcOrd="4" destOrd="0" parTransId="{361A4A5E-F838-284E-8FA8-8AC6C35EC79D}" sibTransId="{B58A661A-7FE3-CF43-A9EA-FA476B28B479}"/>
    <dgm:cxn modelId="{E902303E-F72F-C341-BCC2-B0E0D14565A8}" type="presOf" srcId="{4C6421BB-61AE-7245-A260-33E7262FFCE4}" destId="{DE1A8CE0-D5B0-6847-9C09-2A0B460EFF75}" srcOrd="0" destOrd="0" presId="urn:microsoft.com/office/officeart/2005/8/layout/lProcess1"/>
    <dgm:cxn modelId="{B956B01E-4A99-DB42-AC25-0448E50AC309}" type="presOf" srcId="{E7291AC8-24F3-3F45-84BD-4317992DBF1F}" destId="{FF1E2126-7260-BB4B-A9A1-193786E738C9}" srcOrd="0" destOrd="0" presId="urn:microsoft.com/office/officeart/2005/8/layout/lProcess1"/>
    <dgm:cxn modelId="{C18A83E3-4C83-3741-AC48-204301B4C3D5}" srcId="{A08FB982-2A35-054B-8C97-0734BC16DFCB}" destId="{87BBB7D0-D522-6A45-ADE7-691D0E336E04}" srcOrd="2" destOrd="0" parTransId="{5A722534-B75B-194F-B62D-4FD9F0A2CC72}" sibTransId="{4C6421BB-61AE-7245-A260-33E7262FFCE4}"/>
    <dgm:cxn modelId="{C8227C81-6C05-604D-9FC9-84B411D6698D}" type="presOf" srcId="{87BBB7D0-D522-6A45-ADE7-691D0E336E04}" destId="{34035AE0-8547-934A-938D-84C5A7D2351F}" srcOrd="0" destOrd="0" presId="urn:microsoft.com/office/officeart/2005/8/layout/lProcess1"/>
    <dgm:cxn modelId="{2396ED22-10B5-0A4C-9AD6-9E28960A4000}" type="presOf" srcId="{E9C4924A-F61C-C148-907D-AEE886D4F3DE}" destId="{4D074846-1DD1-F14D-BCFE-8E9140F82721}" srcOrd="0" destOrd="0" presId="urn:microsoft.com/office/officeart/2005/8/layout/lProcess1"/>
    <dgm:cxn modelId="{694BB80F-9281-F543-A448-9D6B49CB3B5A}" type="presOf" srcId="{0FB33666-C5E4-BD48-A5E0-639F9BF88B24}" destId="{D28E4D71-1121-564C-A2F4-E09428DFDCEA}" srcOrd="0" destOrd="0" presId="urn:microsoft.com/office/officeart/2005/8/layout/lProcess1"/>
    <dgm:cxn modelId="{F30C79AB-CA13-3246-A60A-40D42C7639FB}" type="presOf" srcId="{F86851D8-CCAA-CC48-9BE8-5F929D54718C}" destId="{8B7A529D-D564-804E-9CB9-36B5B6FFE575}" srcOrd="0" destOrd="0" presId="urn:microsoft.com/office/officeart/2005/8/layout/lProcess1"/>
    <dgm:cxn modelId="{A2F8F06D-8DB3-D94F-8349-5D7CEFEBE0CC}" type="presOf" srcId="{AA9A880A-2B0E-9346-95CC-433DF1024061}" destId="{BAF2AD0D-4EEA-924E-BCCF-0F1A8C55F781}" srcOrd="0" destOrd="0" presId="urn:microsoft.com/office/officeart/2005/8/layout/lProcess1"/>
    <dgm:cxn modelId="{80FEDA74-EF74-9B40-BC5F-D0B08A7E9BC5}" type="presOf" srcId="{DFD1B403-CE00-C641-AB75-29E5D241B0EF}" destId="{95804298-2BC6-F846-B2A6-6BB2784F8380}" srcOrd="0" destOrd="0" presId="urn:microsoft.com/office/officeart/2005/8/layout/lProcess1"/>
    <dgm:cxn modelId="{C27E20E1-3BD0-7C44-BE42-198DF6CEA05C}" srcId="{A08FB982-2A35-054B-8C97-0734BC16DFCB}" destId="{3B39FB29-76D4-1F42-8901-5683BCD2831D}" srcOrd="1" destOrd="0" parTransId="{8F1691A0-1D33-7845-895B-9A2D00DD1866}" sibTransId="{E7291AC8-24F3-3F45-84BD-4317992DBF1F}"/>
    <dgm:cxn modelId="{3E16880A-2B04-5B41-BFF0-F257EEEE5870}" srcId="{A08FB982-2A35-054B-8C97-0734BC16DFCB}" destId="{0FB33666-C5E4-BD48-A5E0-639F9BF88B24}" srcOrd="0" destOrd="0" parTransId="{D3AA166D-A012-EE4C-A061-B3BC31A03E48}" sibTransId="{AA9A880A-2B0E-9346-95CC-433DF1024061}"/>
    <dgm:cxn modelId="{4A4F12A1-9178-7345-9B5A-D6A45A7FA4CE}" type="presOf" srcId="{3B39FB29-76D4-1F42-8901-5683BCD2831D}" destId="{F7F25E0A-C221-9643-B666-B3271221E8B4}" srcOrd="0" destOrd="0" presId="urn:microsoft.com/office/officeart/2005/8/layout/lProcess1"/>
    <dgm:cxn modelId="{4FB03FA7-150A-904A-91DC-889200715FF6}" type="presOf" srcId="{B79C42A4-39D1-F94D-95FB-9DF5136A68A5}" destId="{A4B4DA46-5D1C-7D4F-A030-5B33F7EBD563}" srcOrd="0" destOrd="0" presId="urn:microsoft.com/office/officeart/2005/8/layout/lProcess1"/>
    <dgm:cxn modelId="{30067697-3A58-2F4D-8303-E2FD28EB0546}" type="presOf" srcId="{D3AA166D-A012-EE4C-A061-B3BC31A03E48}" destId="{75828C9B-DFFC-944F-8563-0D59C1A9DF6A}" srcOrd="0" destOrd="0" presId="urn:microsoft.com/office/officeart/2005/8/layout/lProcess1"/>
    <dgm:cxn modelId="{D22B59FC-7D7D-B941-A0AD-A6EBDB8FF40C}" srcId="{A08FB982-2A35-054B-8C97-0734BC16DFCB}" destId="{DFD1B403-CE00-C641-AB75-29E5D241B0EF}" srcOrd="3" destOrd="0" parTransId="{E9425FD3-28DA-BB45-92A2-E1393CB53541}" sibTransId="{E9C4924A-F61C-C148-907D-AEE886D4F3DE}"/>
    <dgm:cxn modelId="{8733A5F8-984A-A643-BBEE-A90CB0459C52}" srcId="{B79C42A4-39D1-F94D-95FB-9DF5136A68A5}" destId="{A08FB982-2A35-054B-8C97-0734BC16DFCB}" srcOrd="0" destOrd="0" parTransId="{FEABF50E-65A2-BF40-A27F-EC1C35989E17}" sibTransId="{1AB987C0-9394-8F4E-A080-B4E91BF5AAA5}"/>
    <dgm:cxn modelId="{09A75654-B674-7B44-9F5F-CBCC2217D372}" type="presOf" srcId="{A08FB982-2A35-054B-8C97-0734BC16DFCB}" destId="{F05CB917-EAA6-794C-9742-889B6BD79F21}" srcOrd="0" destOrd="0" presId="urn:microsoft.com/office/officeart/2005/8/layout/lProcess1"/>
    <dgm:cxn modelId="{E867C5B1-7B41-624B-9450-241BFF29EB63}" type="presParOf" srcId="{A4B4DA46-5D1C-7D4F-A030-5B33F7EBD563}" destId="{9DFFF2D6-C6FE-CA46-B5D2-FABF3027870C}" srcOrd="0" destOrd="0" presId="urn:microsoft.com/office/officeart/2005/8/layout/lProcess1"/>
    <dgm:cxn modelId="{703B20E4-1134-BA4E-B2A6-8DE1C5754D84}" type="presParOf" srcId="{9DFFF2D6-C6FE-CA46-B5D2-FABF3027870C}" destId="{F05CB917-EAA6-794C-9742-889B6BD79F21}" srcOrd="0" destOrd="0" presId="urn:microsoft.com/office/officeart/2005/8/layout/lProcess1"/>
    <dgm:cxn modelId="{45F5ECF7-544A-B045-8594-496789F3348D}" type="presParOf" srcId="{9DFFF2D6-C6FE-CA46-B5D2-FABF3027870C}" destId="{75828C9B-DFFC-944F-8563-0D59C1A9DF6A}" srcOrd="1" destOrd="0" presId="urn:microsoft.com/office/officeart/2005/8/layout/lProcess1"/>
    <dgm:cxn modelId="{DFF6643A-46A3-A246-B2E5-5B5878D57B60}" type="presParOf" srcId="{9DFFF2D6-C6FE-CA46-B5D2-FABF3027870C}" destId="{D28E4D71-1121-564C-A2F4-E09428DFDCEA}" srcOrd="2" destOrd="0" presId="urn:microsoft.com/office/officeart/2005/8/layout/lProcess1"/>
    <dgm:cxn modelId="{EE53ACF4-C6F2-254A-A5E8-F2F9BD1A71A3}" type="presParOf" srcId="{9DFFF2D6-C6FE-CA46-B5D2-FABF3027870C}" destId="{BAF2AD0D-4EEA-924E-BCCF-0F1A8C55F781}" srcOrd="3" destOrd="0" presId="urn:microsoft.com/office/officeart/2005/8/layout/lProcess1"/>
    <dgm:cxn modelId="{3719EE49-8DA8-9C4A-A3E8-8CD9BCAD7EF6}" type="presParOf" srcId="{9DFFF2D6-C6FE-CA46-B5D2-FABF3027870C}" destId="{F7F25E0A-C221-9643-B666-B3271221E8B4}" srcOrd="4" destOrd="0" presId="urn:microsoft.com/office/officeart/2005/8/layout/lProcess1"/>
    <dgm:cxn modelId="{3DBC9251-5D2F-FD47-A858-42D57FF68D83}" type="presParOf" srcId="{9DFFF2D6-C6FE-CA46-B5D2-FABF3027870C}" destId="{FF1E2126-7260-BB4B-A9A1-193786E738C9}" srcOrd="5" destOrd="0" presId="urn:microsoft.com/office/officeart/2005/8/layout/lProcess1"/>
    <dgm:cxn modelId="{177C0F0D-5D53-7E46-9264-6BA2E2493818}" type="presParOf" srcId="{9DFFF2D6-C6FE-CA46-B5D2-FABF3027870C}" destId="{34035AE0-8547-934A-938D-84C5A7D2351F}" srcOrd="6" destOrd="0" presId="urn:microsoft.com/office/officeart/2005/8/layout/lProcess1"/>
    <dgm:cxn modelId="{66F1B54E-6154-7C46-9390-05F39632F452}" type="presParOf" srcId="{9DFFF2D6-C6FE-CA46-B5D2-FABF3027870C}" destId="{DE1A8CE0-D5B0-6847-9C09-2A0B460EFF75}" srcOrd="7" destOrd="0" presId="urn:microsoft.com/office/officeart/2005/8/layout/lProcess1"/>
    <dgm:cxn modelId="{9FFA8DBD-ECF0-5D45-BE84-1B906E912169}" type="presParOf" srcId="{9DFFF2D6-C6FE-CA46-B5D2-FABF3027870C}" destId="{95804298-2BC6-F846-B2A6-6BB2784F8380}" srcOrd="8" destOrd="0" presId="urn:microsoft.com/office/officeart/2005/8/layout/lProcess1"/>
    <dgm:cxn modelId="{10561B53-5536-6C46-9A35-9254D394DA15}" type="presParOf" srcId="{9DFFF2D6-C6FE-CA46-B5D2-FABF3027870C}" destId="{4D074846-1DD1-F14D-BCFE-8E9140F82721}" srcOrd="9" destOrd="0" presId="urn:microsoft.com/office/officeart/2005/8/layout/lProcess1"/>
    <dgm:cxn modelId="{62C49D07-C955-D64F-859C-7E84ABF3676E}" type="presParOf" srcId="{9DFFF2D6-C6FE-CA46-B5D2-FABF3027870C}" destId="{8B7A529D-D564-804E-9CB9-36B5B6FFE575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AF48E0-7135-8B4F-8A9D-45E51B3839DB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4D9E0C-F0AF-7841-86DB-CDEE5EC439DF}">
          <dgm:prSet phldrT="[텍스트]" custT="1"/>
          <dgm:spPr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dgm:spPr>
          <dgm:t>
            <a:bodyPr/>
            <a:lstStyle/>
            <a:p>
              <a:pPr latinLnBrk="1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=0.4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0.33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=0.5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0.33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=0.6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0.33</a:t>
              </a:r>
              <a:endParaRPr lang="ko-KR" altLang="en-US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24D9E0C-F0AF-7841-86DB-CDEE5EC439DF}">
          <dgm:prSet phldrT="[텍스트]" custT="1"/>
          <dgm:spPr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dgm:spPr>
          <dgm:t>
            <a:bodyPr/>
            <a:lstStyle/>
            <a:p>
              <a:pPr latinLnBrk="1">
                <a:lnSpc>
                  <a:spcPct val="100000"/>
                </a:lnSpc>
              </a:pPr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</a:t>
              </a:r>
              <a:r>
                <a:rPr kumimoji="1" lang="en-US" altLang="ko-KR" sz="1400" b="0" i="0" smtClean="0">
                  <a:solidFill>
                    <a:schemeClr val="tx1"/>
                  </a:solidFill>
                  <a:latin typeface="Cambria Math" charset="0"/>
                </a:rPr>
                <a:t>4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0.33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>
                <a:lnSpc>
                  <a:spcPct val="100000"/>
                </a:lnSpc>
              </a:pPr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</a:t>
              </a:r>
              <a:r>
                <a:rPr kumimoji="1" lang="en-US" altLang="ko-KR" sz="1400" b="0" i="0" smtClean="0">
                  <a:solidFill>
                    <a:schemeClr val="tx1"/>
                  </a:solidFill>
                  <a:latin typeface="Cambria Math" charset="0"/>
                </a:rPr>
                <a:t>5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0.33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>
                <a:lnSpc>
                  <a:spcPct val="100000"/>
                </a:lnSpc>
              </a:pPr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</a:t>
              </a:r>
              <a:r>
                <a:rPr kumimoji="1" lang="en-US" altLang="ko-KR" sz="1400" b="0" i="0" smtClean="0">
                  <a:solidFill>
                    <a:schemeClr val="tx1"/>
                  </a:solidFill>
                  <a:latin typeface="Cambria Math" charset="0"/>
                </a:rPr>
                <a:t>6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0.33</a:t>
              </a:r>
              <a:endParaRPr lang="ko-KR" altLang="en-US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51A21551-FBE8-9044-8D4F-27FA66C9EFBA}" type="parTrans" cxnId="{D658A4EE-8D96-E144-BF7A-F0259F506637}">
      <dgm:prSet/>
      <dgm:spPr/>
      <dgm:t>
        <a:bodyPr/>
        <a:lstStyle/>
        <a:p>
          <a:pPr latinLnBrk="1"/>
          <a:endParaRPr lang="ko-KR" altLang="en-US" sz="2000"/>
        </a:p>
      </dgm:t>
    </dgm:pt>
    <dgm:pt modelId="{244F310D-D467-D34D-921F-9DAE0C3B4E51}" type="sibTrans" cxnId="{D658A4EE-8D96-E144-BF7A-F0259F506637}">
      <dgm:prSet/>
      <dgm:spPr/>
      <dgm:t>
        <a:bodyPr/>
        <a:lstStyle/>
        <a:p>
          <a:pPr latinLnBrk="1"/>
          <a:endParaRPr lang="ko-KR" altLang="en-US" sz="2000"/>
        </a:p>
      </dgm:t>
    </dgm:pt>
    <dgm:pt modelId="{E13C75B0-7FA8-1A41-AF03-1B7B44FB592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첫째 아이는 여아였다</a:t>
          </a:r>
          <a:endParaRPr lang="ko-KR" altLang="en-US" sz="2400" dirty="0"/>
        </a:p>
      </dgm:t>
    </dgm:pt>
    <dgm:pt modelId="{D785912B-33B2-BF43-A1C9-F7AA078FA584}" type="parTrans" cxnId="{360BC1CE-CD00-D449-9EE1-B0251E80CDC7}">
      <dgm:prSet/>
      <dgm:spPr/>
      <dgm:t>
        <a:bodyPr/>
        <a:lstStyle/>
        <a:p>
          <a:pPr latinLnBrk="1"/>
          <a:endParaRPr lang="ko-KR" altLang="en-US" sz="2000"/>
        </a:p>
      </dgm:t>
    </dgm:pt>
    <dgm:pt modelId="{40B23812-C012-FA4C-94E6-5AA7EF1593EA}" type="sibTrans" cxnId="{360BC1CE-CD00-D449-9EE1-B0251E80CDC7}">
      <dgm:prSet/>
      <dgm:spPr/>
      <dgm:t>
        <a:bodyPr/>
        <a:lstStyle/>
        <a:p>
          <a:pPr latinLnBrk="1"/>
          <a:endParaRPr lang="ko-KR" alt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29E241B2-6599-564B-983A-748C110E5530}">
          <dgm:prSet phldrT="[텍스트]" custT="1"/>
          <dgm:spPr/>
          <dgm:t>
            <a:bodyPr/>
            <a:lstStyle/>
            <a:p>
              <a:pPr latinLnBrk="1"/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=0.4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0.27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/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=0.5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0.33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/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=0.6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0.4</a:t>
              </a:r>
              <a:endParaRPr lang="ko-KR" altLang="en-US" sz="1400" dirty="0"/>
            </a:p>
          </dgm:t>
        </dgm:pt>
      </mc:Choice>
      <mc:Fallback xmlns="">
        <dgm:pt modelId="{29E241B2-6599-564B-983A-748C110E5530}">
          <dgm:prSet phldrT="[텍스트]" custT="1"/>
          <dgm:spPr/>
          <dgm:t>
            <a:bodyPr/>
            <a:lstStyle/>
            <a:p>
              <a:pPr latinLnBrk="1"/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𝑝=0.4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0.27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/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𝑝=0.5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0.33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/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𝑝=0.6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0.4</a:t>
              </a:r>
              <a:endParaRPr lang="ko-KR" altLang="en-US" sz="1400" dirty="0"/>
            </a:p>
          </dgm:t>
        </dgm:pt>
      </mc:Fallback>
    </mc:AlternateContent>
    <dgm:pt modelId="{A8E4B907-358A-4540-B5E7-E014DBD65E25}" type="parTrans" cxnId="{3AF389BF-9C44-1545-93FA-6AFA5D78B730}">
      <dgm:prSet/>
      <dgm:spPr/>
      <dgm:t>
        <a:bodyPr/>
        <a:lstStyle/>
        <a:p>
          <a:pPr latinLnBrk="1"/>
          <a:endParaRPr lang="ko-KR" altLang="en-US" sz="2000"/>
        </a:p>
      </dgm:t>
    </dgm:pt>
    <dgm:pt modelId="{C93F8860-E876-A842-A0F7-4AD65664FB4F}" type="sibTrans" cxnId="{3AF389BF-9C44-1545-93FA-6AFA5D78B730}">
      <dgm:prSet/>
      <dgm:spPr/>
      <dgm:t>
        <a:bodyPr/>
        <a:lstStyle/>
        <a:p>
          <a:pPr latinLnBrk="1"/>
          <a:endParaRPr lang="ko-KR" altLang="en-US" sz="2000"/>
        </a:p>
      </dgm:t>
    </dgm:pt>
    <dgm:pt modelId="{EF6459FE-A3C8-C448-9BA3-D7B6973BEFA9}" type="pres">
      <dgm:prSet presAssocID="{AFAF48E0-7135-8B4F-8A9D-45E51B3839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A95C3-F3E7-AB4F-A392-37E168594DA2}" type="pres">
      <dgm:prSet presAssocID="{324D9E0C-F0AF-7841-86DB-CDEE5EC439DF}" presName="vertFlow" presStyleCnt="0"/>
      <dgm:spPr/>
    </dgm:pt>
    <dgm:pt modelId="{F200D40A-AA23-8247-973D-8CE37B79B910}" type="pres">
      <dgm:prSet presAssocID="{324D9E0C-F0AF-7841-86DB-CDEE5EC439DF}" presName="header" presStyleLbl="node1" presStyleIdx="0" presStyleCnt="1" custScaleY="121426"/>
      <dgm:spPr/>
      <dgm:t>
        <a:bodyPr/>
        <a:lstStyle/>
        <a:p>
          <a:pPr latinLnBrk="1"/>
          <a:endParaRPr lang="ko-KR" altLang="en-US"/>
        </a:p>
      </dgm:t>
    </dgm:pt>
    <dgm:pt modelId="{2934D865-EAF2-004D-996F-8294A056ABBD}" type="pres">
      <dgm:prSet presAssocID="{D785912B-33B2-BF43-A1C9-F7AA078FA584}" presName="par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67715D9-F6DB-4349-B06C-77B4E8E7E78C}" type="pres">
      <dgm:prSet presAssocID="{E13C75B0-7FA8-1A41-AF03-1B7B44FB5929}" presName="child" presStyleLbl="alignAccFollowNode1" presStyleIdx="0" presStyleCnt="2" custScaleY="5859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A691F-3E43-0043-953D-AE656612CB96}" type="pres">
      <dgm:prSet presAssocID="{40B23812-C012-FA4C-94E6-5AA7EF1593E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0E38DC-D32C-9E40-8939-236A1DB5AD47}" type="pres">
      <dgm:prSet presAssocID="{29E241B2-6599-564B-983A-748C110E5530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1AB8673-224A-F047-A0E9-A3FF64785CCD}" type="presOf" srcId="{40B23812-C012-FA4C-94E6-5AA7EF1593EA}" destId="{DC2A691F-3E43-0043-953D-AE656612CB96}" srcOrd="0" destOrd="0" presId="urn:microsoft.com/office/officeart/2005/8/layout/lProcess1"/>
    <dgm:cxn modelId="{C9062E64-2417-B64B-95A8-A309BEE11E4F}" type="presOf" srcId="{AFAF48E0-7135-8B4F-8A9D-45E51B3839DB}" destId="{EF6459FE-A3C8-C448-9BA3-D7B6973BEFA9}" srcOrd="0" destOrd="0" presId="urn:microsoft.com/office/officeart/2005/8/layout/lProcess1"/>
    <dgm:cxn modelId="{D658A4EE-8D96-E144-BF7A-F0259F506637}" srcId="{AFAF48E0-7135-8B4F-8A9D-45E51B3839DB}" destId="{324D9E0C-F0AF-7841-86DB-CDEE5EC439DF}" srcOrd="0" destOrd="0" parTransId="{51A21551-FBE8-9044-8D4F-27FA66C9EFBA}" sibTransId="{244F310D-D467-D34D-921F-9DAE0C3B4E51}"/>
    <dgm:cxn modelId="{6D1F8873-A6C8-FC4E-9CD2-AA292D1AFFBF}" type="presOf" srcId="{324D9E0C-F0AF-7841-86DB-CDEE5EC439DF}" destId="{F200D40A-AA23-8247-973D-8CE37B79B910}" srcOrd="0" destOrd="0" presId="urn:microsoft.com/office/officeart/2005/8/layout/lProcess1"/>
    <dgm:cxn modelId="{3AF389BF-9C44-1545-93FA-6AFA5D78B730}" srcId="{324D9E0C-F0AF-7841-86DB-CDEE5EC439DF}" destId="{29E241B2-6599-564B-983A-748C110E5530}" srcOrd="1" destOrd="0" parTransId="{A8E4B907-358A-4540-B5E7-E014DBD65E25}" sibTransId="{C93F8860-E876-A842-A0F7-4AD65664FB4F}"/>
    <dgm:cxn modelId="{E3E960DC-595E-6642-8365-50CE8EE3D79E}" type="presOf" srcId="{29E241B2-6599-564B-983A-748C110E5530}" destId="{9A0E38DC-D32C-9E40-8939-236A1DB5AD47}" srcOrd="0" destOrd="0" presId="urn:microsoft.com/office/officeart/2005/8/layout/lProcess1"/>
    <dgm:cxn modelId="{360BC1CE-CD00-D449-9EE1-B0251E80CDC7}" srcId="{324D9E0C-F0AF-7841-86DB-CDEE5EC439DF}" destId="{E13C75B0-7FA8-1A41-AF03-1B7B44FB5929}" srcOrd="0" destOrd="0" parTransId="{D785912B-33B2-BF43-A1C9-F7AA078FA584}" sibTransId="{40B23812-C012-FA4C-94E6-5AA7EF1593EA}"/>
    <dgm:cxn modelId="{1BCE476D-FD64-334E-A605-F0DB1C4BFF4F}" type="presOf" srcId="{D785912B-33B2-BF43-A1C9-F7AA078FA584}" destId="{2934D865-EAF2-004D-996F-8294A056ABBD}" srcOrd="0" destOrd="0" presId="urn:microsoft.com/office/officeart/2005/8/layout/lProcess1"/>
    <dgm:cxn modelId="{92D08C76-062C-F84A-9D2E-E94B500261B2}" type="presOf" srcId="{E13C75B0-7FA8-1A41-AF03-1B7B44FB5929}" destId="{B67715D9-F6DB-4349-B06C-77B4E8E7E78C}" srcOrd="0" destOrd="0" presId="urn:microsoft.com/office/officeart/2005/8/layout/lProcess1"/>
    <dgm:cxn modelId="{9C90A219-F656-9440-AE34-336FA3630BDE}" type="presParOf" srcId="{EF6459FE-A3C8-C448-9BA3-D7B6973BEFA9}" destId="{45BA95C3-F3E7-AB4F-A392-37E168594DA2}" srcOrd="0" destOrd="0" presId="urn:microsoft.com/office/officeart/2005/8/layout/lProcess1"/>
    <dgm:cxn modelId="{469D900A-E469-534D-B220-D47ADDBEA989}" type="presParOf" srcId="{45BA95C3-F3E7-AB4F-A392-37E168594DA2}" destId="{F200D40A-AA23-8247-973D-8CE37B79B910}" srcOrd="0" destOrd="0" presId="urn:microsoft.com/office/officeart/2005/8/layout/lProcess1"/>
    <dgm:cxn modelId="{DDDF873B-BCBA-ED42-82CE-2F56B1E24359}" type="presParOf" srcId="{45BA95C3-F3E7-AB4F-A392-37E168594DA2}" destId="{2934D865-EAF2-004D-996F-8294A056ABBD}" srcOrd="1" destOrd="0" presId="urn:microsoft.com/office/officeart/2005/8/layout/lProcess1"/>
    <dgm:cxn modelId="{78873AD3-5B0E-5B4A-AE41-928FBB14F101}" type="presParOf" srcId="{45BA95C3-F3E7-AB4F-A392-37E168594DA2}" destId="{B67715D9-F6DB-4349-B06C-77B4E8E7E78C}" srcOrd="2" destOrd="0" presId="urn:microsoft.com/office/officeart/2005/8/layout/lProcess1"/>
    <dgm:cxn modelId="{F60BC92C-495E-F445-98B5-D31126CA2717}" type="presParOf" srcId="{45BA95C3-F3E7-AB4F-A392-37E168594DA2}" destId="{DC2A691F-3E43-0043-953D-AE656612CB96}" srcOrd="3" destOrd="0" presId="urn:microsoft.com/office/officeart/2005/8/layout/lProcess1"/>
    <dgm:cxn modelId="{100B7DAC-D23B-4D41-B1C6-F0311B59C726}" type="presParOf" srcId="{45BA95C3-F3E7-AB4F-A392-37E168594DA2}" destId="{9A0E38DC-D32C-9E40-8939-236A1DB5AD4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AF48E0-7135-8B4F-8A9D-45E51B3839DB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24D9E0C-F0AF-7841-86DB-CDEE5EC439DF}">
      <dgm:prSet phldrT="[텍스트]" custT="1"/>
      <dgm:spPr>
        <a:blipFill rotWithShape="0">
          <a:blip xmlns:r="http://schemas.openxmlformats.org/officeDocument/2006/relationships" r:embed="rId1"/>
          <a:stretch>
            <a:fillRect b="-422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51A21551-FBE8-9044-8D4F-27FA66C9EFBA}" type="parTrans" cxnId="{D658A4EE-8D96-E144-BF7A-F0259F506637}">
      <dgm:prSet/>
      <dgm:spPr/>
      <dgm:t>
        <a:bodyPr/>
        <a:lstStyle/>
        <a:p>
          <a:pPr latinLnBrk="1"/>
          <a:endParaRPr lang="ko-KR" altLang="en-US" sz="2000"/>
        </a:p>
      </dgm:t>
    </dgm:pt>
    <dgm:pt modelId="{244F310D-D467-D34D-921F-9DAE0C3B4E51}" type="sibTrans" cxnId="{D658A4EE-8D96-E144-BF7A-F0259F506637}">
      <dgm:prSet/>
      <dgm:spPr/>
      <dgm:t>
        <a:bodyPr/>
        <a:lstStyle/>
        <a:p>
          <a:pPr latinLnBrk="1"/>
          <a:endParaRPr lang="ko-KR" altLang="en-US" sz="2000"/>
        </a:p>
      </dgm:t>
    </dgm:pt>
    <dgm:pt modelId="{E13C75B0-7FA8-1A41-AF03-1B7B44FB592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첫째 아이는 여아였다</a:t>
          </a:r>
          <a:endParaRPr lang="ko-KR" altLang="en-US" sz="2400" dirty="0"/>
        </a:p>
      </dgm:t>
    </dgm:pt>
    <dgm:pt modelId="{D785912B-33B2-BF43-A1C9-F7AA078FA584}" type="parTrans" cxnId="{360BC1CE-CD00-D449-9EE1-B0251E80CDC7}">
      <dgm:prSet/>
      <dgm:spPr/>
      <dgm:t>
        <a:bodyPr/>
        <a:lstStyle/>
        <a:p>
          <a:pPr latinLnBrk="1"/>
          <a:endParaRPr lang="ko-KR" altLang="en-US" sz="2000"/>
        </a:p>
      </dgm:t>
    </dgm:pt>
    <dgm:pt modelId="{40B23812-C012-FA4C-94E6-5AA7EF1593EA}" type="sibTrans" cxnId="{360BC1CE-CD00-D449-9EE1-B0251E80CDC7}">
      <dgm:prSet/>
      <dgm:spPr/>
      <dgm:t>
        <a:bodyPr/>
        <a:lstStyle/>
        <a:p>
          <a:pPr latinLnBrk="1"/>
          <a:endParaRPr lang="ko-KR" altLang="en-US" sz="2000"/>
        </a:p>
      </dgm:t>
    </dgm:pt>
    <dgm:pt modelId="{29E241B2-6599-564B-983A-748C110E5530}">
      <dgm:prSet phldrT="[텍스트]" custT="1"/>
      <dgm:spPr>
        <a:blipFill rotWithShape="0">
          <a:blip xmlns:r="http://schemas.openxmlformats.org/officeDocument/2006/relationships" r:embed="rId2"/>
          <a:stretch>
            <a:fillRect t="-3061" b="-7143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A8E4B907-358A-4540-B5E7-E014DBD65E25}" type="parTrans" cxnId="{3AF389BF-9C44-1545-93FA-6AFA5D78B730}">
      <dgm:prSet/>
      <dgm:spPr/>
      <dgm:t>
        <a:bodyPr/>
        <a:lstStyle/>
        <a:p>
          <a:pPr latinLnBrk="1"/>
          <a:endParaRPr lang="ko-KR" altLang="en-US" sz="2000"/>
        </a:p>
      </dgm:t>
    </dgm:pt>
    <dgm:pt modelId="{C93F8860-E876-A842-A0F7-4AD65664FB4F}" type="sibTrans" cxnId="{3AF389BF-9C44-1545-93FA-6AFA5D78B730}">
      <dgm:prSet/>
      <dgm:spPr/>
      <dgm:t>
        <a:bodyPr/>
        <a:lstStyle/>
        <a:p>
          <a:pPr latinLnBrk="1"/>
          <a:endParaRPr lang="ko-KR" altLang="en-US" sz="2000"/>
        </a:p>
      </dgm:t>
    </dgm:pt>
    <dgm:pt modelId="{EF6459FE-A3C8-C448-9BA3-D7B6973BEFA9}" type="pres">
      <dgm:prSet presAssocID="{AFAF48E0-7135-8B4F-8A9D-45E51B3839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A95C3-F3E7-AB4F-A392-37E168594DA2}" type="pres">
      <dgm:prSet presAssocID="{324D9E0C-F0AF-7841-86DB-CDEE5EC439DF}" presName="vertFlow" presStyleCnt="0"/>
      <dgm:spPr/>
    </dgm:pt>
    <dgm:pt modelId="{F200D40A-AA23-8247-973D-8CE37B79B910}" type="pres">
      <dgm:prSet presAssocID="{324D9E0C-F0AF-7841-86DB-CDEE5EC439DF}" presName="header" presStyleLbl="node1" presStyleIdx="0" presStyleCnt="1" custScaleY="121426"/>
      <dgm:spPr/>
      <dgm:t>
        <a:bodyPr/>
        <a:lstStyle/>
        <a:p>
          <a:pPr latinLnBrk="1"/>
          <a:endParaRPr lang="ko-KR" altLang="en-US"/>
        </a:p>
      </dgm:t>
    </dgm:pt>
    <dgm:pt modelId="{2934D865-EAF2-004D-996F-8294A056ABBD}" type="pres">
      <dgm:prSet presAssocID="{D785912B-33B2-BF43-A1C9-F7AA078FA584}" presName="par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67715D9-F6DB-4349-B06C-77B4E8E7E78C}" type="pres">
      <dgm:prSet presAssocID="{E13C75B0-7FA8-1A41-AF03-1B7B44FB5929}" presName="child" presStyleLbl="alignAccFollowNode1" presStyleIdx="0" presStyleCnt="2" custScaleY="5859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A691F-3E43-0043-953D-AE656612CB96}" type="pres">
      <dgm:prSet presAssocID="{40B23812-C012-FA4C-94E6-5AA7EF1593E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0E38DC-D32C-9E40-8939-236A1DB5AD47}" type="pres">
      <dgm:prSet presAssocID="{29E241B2-6599-564B-983A-748C110E5530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1AB8673-224A-F047-A0E9-A3FF64785CCD}" type="presOf" srcId="{40B23812-C012-FA4C-94E6-5AA7EF1593EA}" destId="{DC2A691F-3E43-0043-953D-AE656612CB96}" srcOrd="0" destOrd="0" presId="urn:microsoft.com/office/officeart/2005/8/layout/lProcess1"/>
    <dgm:cxn modelId="{C9062E64-2417-B64B-95A8-A309BEE11E4F}" type="presOf" srcId="{AFAF48E0-7135-8B4F-8A9D-45E51B3839DB}" destId="{EF6459FE-A3C8-C448-9BA3-D7B6973BEFA9}" srcOrd="0" destOrd="0" presId="urn:microsoft.com/office/officeart/2005/8/layout/lProcess1"/>
    <dgm:cxn modelId="{D658A4EE-8D96-E144-BF7A-F0259F506637}" srcId="{AFAF48E0-7135-8B4F-8A9D-45E51B3839DB}" destId="{324D9E0C-F0AF-7841-86DB-CDEE5EC439DF}" srcOrd="0" destOrd="0" parTransId="{51A21551-FBE8-9044-8D4F-27FA66C9EFBA}" sibTransId="{244F310D-D467-D34D-921F-9DAE0C3B4E51}"/>
    <dgm:cxn modelId="{6D1F8873-A6C8-FC4E-9CD2-AA292D1AFFBF}" type="presOf" srcId="{324D9E0C-F0AF-7841-86DB-CDEE5EC439DF}" destId="{F200D40A-AA23-8247-973D-8CE37B79B910}" srcOrd="0" destOrd="0" presId="urn:microsoft.com/office/officeart/2005/8/layout/lProcess1"/>
    <dgm:cxn modelId="{3AF389BF-9C44-1545-93FA-6AFA5D78B730}" srcId="{324D9E0C-F0AF-7841-86DB-CDEE5EC439DF}" destId="{29E241B2-6599-564B-983A-748C110E5530}" srcOrd="1" destOrd="0" parTransId="{A8E4B907-358A-4540-B5E7-E014DBD65E25}" sibTransId="{C93F8860-E876-A842-A0F7-4AD65664FB4F}"/>
    <dgm:cxn modelId="{E3E960DC-595E-6642-8365-50CE8EE3D79E}" type="presOf" srcId="{29E241B2-6599-564B-983A-748C110E5530}" destId="{9A0E38DC-D32C-9E40-8939-236A1DB5AD47}" srcOrd="0" destOrd="0" presId="urn:microsoft.com/office/officeart/2005/8/layout/lProcess1"/>
    <dgm:cxn modelId="{360BC1CE-CD00-D449-9EE1-B0251E80CDC7}" srcId="{324D9E0C-F0AF-7841-86DB-CDEE5EC439DF}" destId="{E13C75B0-7FA8-1A41-AF03-1B7B44FB5929}" srcOrd="0" destOrd="0" parTransId="{D785912B-33B2-BF43-A1C9-F7AA078FA584}" sibTransId="{40B23812-C012-FA4C-94E6-5AA7EF1593EA}"/>
    <dgm:cxn modelId="{1BCE476D-FD64-334E-A605-F0DB1C4BFF4F}" type="presOf" srcId="{D785912B-33B2-BF43-A1C9-F7AA078FA584}" destId="{2934D865-EAF2-004D-996F-8294A056ABBD}" srcOrd="0" destOrd="0" presId="urn:microsoft.com/office/officeart/2005/8/layout/lProcess1"/>
    <dgm:cxn modelId="{92D08C76-062C-F84A-9D2E-E94B500261B2}" type="presOf" srcId="{E13C75B0-7FA8-1A41-AF03-1B7B44FB5929}" destId="{B67715D9-F6DB-4349-B06C-77B4E8E7E78C}" srcOrd="0" destOrd="0" presId="urn:microsoft.com/office/officeart/2005/8/layout/lProcess1"/>
    <dgm:cxn modelId="{9C90A219-F656-9440-AE34-336FA3630BDE}" type="presParOf" srcId="{EF6459FE-A3C8-C448-9BA3-D7B6973BEFA9}" destId="{45BA95C3-F3E7-AB4F-A392-37E168594DA2}" srcOrd="0" destOrd="0" presId="urn:microsoft.com/office/officeart/2005/8/layout/lProcess1"/>
    <dgm:cxn modelId="{469D900A-E469-534D-B220-D47ADDBEA989}" type="presParOf" srcId="{45BA95C3-F3E7-AB4F-A392-37E168594DA2}" destId="{F200D40A-AA23-8247-973D-8CE37B79B910}" srcOrd="0" destOrd="0" presId="urn:microsoft.com/office/officeart/2005/8/layout/lProcess1"/>
    <dgm:cxn modelId="{DDDF873B-BCBA-ED42-82CE-2F56B1E24359}" type="presParOf" srcId="{45BA95C3-F3E7-AB4F-A392-37E168594DA2}" destId="{2934D865-EAF2-004D-996F-8294A056ABBD}" srcOrd="1" destOrd="0" presId="urn:microsoft.com/office/officeart/2005/8/layout/lProcess1"/>
    <dgm:cxn modelId="{78873AD3-5B0E-5B4A-AE41-928FBB14F101}" type="presParOf" srcId="{45BA95C3-F3E7-AB4F-A392-37E168594DA2}" destId="{B67715D9-F6DB-4349-B06C-77B4E8E7E78C}" srcOrd="2" destOrd="0" presId="urn:microsoft.com/office/officeart/2005/8/layout/lProcess1"/>
    <dgm:cxn modelId="{F60BC92C-495E-F445-98B5-D31126CA2717}" type="presParOf" srcId="{45BA95C3-F3E7-AB4F-A392-37E168594DA2}" destId="{DC2A691F-3E43-0043-953D-AE656612CB96}" srcOrd="3" destOrd="0" presId="urn:microsoft.com/office/officeart/2005/8/layout/lProcess1"/>
    <dgm:cxn modelId="{100B7DAC-D23B-4D41-B1C6-F0311B59C726}" type="presParOf" srcId="{45BA95C3-F3E7-AB4F-A392-37E168594DA2}" destId="{9A0E38DC-D32C-9E40-8939-236A1DB5AD4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AF48E0-7135-8B4F-8A9D-45E51B3839DB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4D9E0C-F0AF-7841-86DB-CDEE5EC439DF}">
          <dgm:prSet phldrT="[텍스트]" custT="1"/>
          <dgm:spPr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dgm:spPr>
          <dgm:t>
            <a:bodyPr/>
            <a:lstStyle/>
            <a:p>
              <a:pPr latinLnBrk="1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=0.4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0.2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=0.5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0.6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=0.6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0.2</a:t>
              </a:r>
              <a:endParaRPr lang="ko-KR" altLang="en-US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24D9E0C-F0AF-7841-86DB-CDEE5EC439DF}">
          <dgm:prSet phldrT="[텍스트]" custT="1"/>
          <dgm:spPr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dgm:spPr>
          <dgm:t>
            <a:bodyPr/>
            <a:lstStyle/>
            <a:p>
              <a:pPr latinLnBrk="1">
                <a:lnSpc>
                  <a:spcPct val="100000"/>
                </a:lnSpc>
              </a:pPr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</a:t>
              </a:r>
              <a:r>
                <a:rPr kumimoji="1" lang="en-US" altLang="ko-KR" sz="1400" b="0" i="0" smtClean="0">
                  <a:solidFill>
                    <a:schemeClr val="tx1"/>
                  </a:solidFill>
                  <a:latin typeface="Cambria Math" charset="0"/>
                </a:rPr>
                <a:t>4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0.2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>
                <a:lnSpc>
                  <a:spcPct val="100000"/>
                </a:lnSpc>
              </a:pPr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</a:t>
              </a:r>
              <a:r>
                <a:rPr kumimoji="1" lang="en-US" altLang="ko-KR" sz="1400" b="0" i="0" smtClean="0">
                  <a:solidFill>
                    <a:schemeClr val="tx1"/>
                  </a:solidFill>
                  <a:latin typeface="Cambria Math" charset="0"/>
                </a:rPr>
                <a:t>5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0.6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>
                <a:lnSpc>
                  <a:spcPct val="100000"/>
                </a:lnSpc>
              </a:pPr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</a:t>
              </a:r>
              <a:r>
                <a:rPr kumimoji="1" lang="en-US" altLang="ko-KR" sz="1400" b="0" i="0" smtClean="0">
                  <a:solidFill>
                    <a:schemeClr val="tx1"/>
                  </a:solidFill>
                  <a:latin typeface="Cambria Math" charset="0"/>
                </a:rPr>
                <a:t>6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0.2</a:t>
              </a:r>
              <a:endParaRPr lang="ko-KR" altLang="en-US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51A21551-FBE8-9044-8D4F-27FA66C9EFBA}" type="parTrans" cxnId="{D658A4EE-8D96-E144-BF7A-F0259F506637}">
      <dgm:prSet/>
      <dgm:spPr/>
      <dgm:t>
        <a:bodyPr/>
        <a:lstStyle/>
        <a:p>
          <a:pPr latinLnBrk="1"/>
          <a:endParaRPr lang="ko-KR" altLang="en-US" sz="2000"/>
        </a:p>
      </dgm:t>
    </dgm:pt>
    <dgm:pt modelId="{244F310D-D467-D34D-921F-9DAE0C3B4E51}" type="sibTrans" cxnId="{D658A4EE-8D96-E144-BF7A-F0259F506637}">
      <dgm:prSet/>
      <dgm:spPr/>
      <dgm:t>
        <a:bodyPr/>
        <a:lstStyle/>
        <a:p>
          <a:pPr latinLnBrk="1"/>
          <a:endParaRPr lang="ko-KR" altLang="en-US" sz="2000"/>
        </a:p>
      </dgm:t>
    </dgm:pt>
    <dgm:pt modelId="{E13C75B0-7FA8-1A41-AF03-1B7B44FB592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첫째 아이는 여아였다</a:t>
          </a:r>
          <a:endParaRPr lang="ko-KR" altLang="en-US" sz="2400" dirty="0"/>
        </a:p>
      </dgm:t>
    </dgm:pt>
    <dgm:pt modelId="{D785912B-33B2-BF43-A1C9-F7AA078FA584}" type="parTrans" cxnId="{360BC1CE-CD00-D449-9EE1-B0251E80CDC7}">
      <dgm:prSet/>
      <dgm:spPr/>
      <dgm:t>
        <a:bodyPr/>
        <a:lstStyle/>
        <a:p>
          <a:pPr latinLnBrk="1"/>
          <a:endParaRPr lang="ko-KR" altLang="en-US" sz="2000"/>
        </a:p>
      </dgm:t>
    </dgm:pt>
    <dgm:pt modelId="{40B23812-C012-FA4C-94E6-5AA7EF1593EA}" type="sibTrans" cxnId="{360BC1CE-CD00-D449-9EE1-B0251E80CDC7}">
      <dgm:prSet/>
      <dgm:spPr/>
      <dgm:t>
        <a:bodyPr/>
        <a:lstStyle/>
        <a:p>
          <a:pPr latinLnBrk="1"/>
          <a:endParaRPr lang="ko-KR" alt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29E241B2-6599-564B-983A-748C110E5530}">
          <dgm:prSet phldrT="[텍스트]" custT="1"/>
          <dgm:spPr/>
          <dgm:t>
            <a:bodyPr/>
            <a:lstStyle/>
            <a:p>
              <a:pPr latinLnBrk="1"/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=0.4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0.16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/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=0.5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0.6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/>
              <a14:m>
                <m:oMath xmlns:m="http://schemas.openxmlformats.org/officeDocument/2006/math"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𝑝</m:t>
                  </m:r>
                  <m:r>
                    <a:rPr kumimoji="1" lang="en-US" altLang="ko-KR" sz="1400" i="1" smtClean="0">
                      <a:solidFill>
                        <a:schemeClr val="tx1"/>
                      </a:solidFill>
                      <a:latin typeface="Cambria Math" charset="0"/>
                    </a:rPr>
                    <m:t>=0.6</m:t>
                  </m:r>
                </m:oMath>
              </a14:m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0.24</a:t>
              </a:r>
              <a:endParaRPr lang="ko-KR" altLang="en-US" sz="1400" dirty="0"/>
            </a:p>
          </dgm:t>
        </dgm:pt>
      </mc:Choice>
      <mc:Fallback xmlns="">
        <dgm:pt modelId="{29E241B2-6599-564B-983A-748C110E5530}">
          <dgm:prSet phldrT="[텍스트]" custT="1"/>
          <dgm:spPr/>
          <dgm:t>
            <a:bodyPr/>
            <a:lstStyle/>
            <a:p>
              <a:pPr latinLnBrk="1"/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𝑝=0.4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0.16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/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𝑝=0.5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0.6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latinLnBrk="1"/>
              <a:r>
                <a:rPr kumimoji="1" lang="en-US" altLang="ko-KR" sz="1400" i="0" smtClean="0">
                  <a:solidFill>
                    <a:schemeClr val="tx1"/>
                  </a:solidFill>
                  <a:latin typeface="Cambria Math" charset="0"/>
                </a:rPr>
                <a:t>𝑝=0.6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사후확률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0.24</a:t>
              </a:r>
              <a:endParaRPr lang="ko-KR" altLang="en-US" sz="1400" dirty="0"/>
            </a:p>
          </dgm:t>
        </dgm:pt>
      </mc:Fallback>
    </mc:AlternateContent>
    <dgm:pt modelId="{A8E4B907-358A-4540-B5E7-E014DBD65E25}" type="parTrans" cxnId="{3AF389BF-9C44-1545-93FA-6AFA5D78B730}">
      <dgm:prSet/>
      <dgm:spPr/>
      <dgm:t>
        <a:bodyPr/>
        <a:lstStyle/>
        <a:p>
          <a:pPr latinLnBrk="1"/>
          <a:endParaRPr lang="ko-KR" altLang="en-US" sz="2000"/>
        </a:p>
      </dgm:t>
    </dgm:pt>
    <dgm:pt modelId="{C93F8860-E876-A842-A0F7-4AD65664FB4F}" type="sibTrans" cxnId="{3AF389BF-9C44-1545-93FA-6AFA5D78B730}">
      <dgm:prSet/>
      <dgm:spPr/>
      <dgm:t>
        <a:bodyPr/>
        <a:lstStyle/>
        <a:p>
          <a:pPr latinLnBrk="1"/>
          <a:endParaRPr lang="ko-KR" altLang="en-US" sz="2000"/>
        </a:p>
      </dgm:t>
    </dgm:pt>
    <dgm:pt modelId="{EF6459FE-A3C8-C448-9BA3-D7B6973BEFA9}" type="pres">
      <dgm:prSet presAssocID="{AFAF48E0-7135-8B4F-8A9D-45E51B3839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A95C3-F3E7-AB4F-A392-37E168594DA2}" type="pres">
      <dgm:prSet presAssocID="{324D9E0C-F0AF-7841-86DB-CDEE5EC439DF}" presName="vertFlow" presStyleCnt="0"/>
      <dgm:spPr/>
    </dgm:pt>
    <dgm:pt modelId="{F200D40A-AA23-8247-973D-8CE37B79B910}" type="pres">
      <dgm:prSet presAssocID="{324D9E0C-F0AF-7841-86DB-CDEE5EC439DF}" presName="header" presStyleLbl="node1" presStyleIdx="0" presStyleCnt="1" custScaleY="121426"/>
      <dgm:spPr/>
      <dgm:t>
        <a:bodyPr/>
        <a:lstStyle/>
        <a:p>
          <a:pPr latinLnBrk="1"/>
          <a:endParaRPr lang="ko-KR" altLang="en-US"/>
        </a:p>
      </dgm:t>
    </dgm:pt>
    <dgm:pt modelId="{2934D865-EAF2-004D-996F-8294A056ABBD}" type="pres">
      <dgm:prSet presAssocID="{D785912B-33B2-BF43-A1C9-F7AA078FA584}" presName="par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67715D9-F6DB-4349-B06C-77B4E8E7E78C}" type="pres">
      <dgm:prSet presAssocID="{E13C75B0-7FA8-1A41-AF03-1B7B44FB5929}" presName="child" presStyleLbl="alignAccFollowNode1" presStyleIdx="0" presStyleCnt="2" custScaleY="5859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A691F-3E43-0043-953D-AE656612CB96}" type="pres">
      <dgm:prSet presAssocID="{40B23812-C012-FA4C-94E6-5AA7EF1593E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0E38DC-D32C-9E40-8939-236A1DB5AD47}" type="pres">
      <dgm:prSet presAssocID="{29E241B2-6599-564B-983A-748C110E5530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C63606-2C34-2B42-8EF7-B0530C72CB00}" type="presOf" srcId="{324D9E0C-F0AF-7841-86DB-CDEE5EC439DF}" destId="{F200D40A-AA23-8247-973D-8CE37B79B910}" srcOrd="0" destOrd="0" presId="urn:microsoft.com/office/officeart/2005/8/layout/lProcess1"/>
    <dgm:cxn modelId="{66FB34B7-1401-2842-A733-C297EFCDD550}" type="presOf" srcId="{40B23812-C012-FA4C-94E6-5AA7EF1593EA}" destId="{DC2A691F-3E43-0043-953D-AE656612CB96}" srcOrd="0" destOrd="0" presId="urn:microsoft.com/office/officeart/2005/8/layout/lProcess1"/>
    <dgm:cxn modelId="{5909BFEB-BC3B-E544-B655-AAD3398003D3}" type="presOf" srcId="{AFAF48E0-7135-8B4F-8A9D-45E51B3839DB}" destId="{EF6459FE-A3C8-C448-9BA3-D7B6973BEFA9}" srcOrd="0" destOrd="0" presId="urn:microsoft.com/office/officeart/2005/8/layout/lProcess1"/>
    <dgm:cxn modelId="{D658A4EE-8D96-E144-BF7A-F0259F506637}" srcId="{AFAF48E0-7135-8B4F-8A9D-45E51B3839DB}" destId="{324D9E0C-F0AF-7841-86DB-CDEE5EC439DF}" srcOrd="0" destOrd="0" parTransId="{51A21551-FBE8-9044-8D4F-27FA66C9EFBA}" sibTransId="{244F310D-D467-D34D-921F-9DAE0C3B4E51}"/>
    <dgm:cxn modelId="{5C53F482-C87F-8B4B-ABEA-013EB460D57B}" type="presOf" srcId="{E13C75B0-7FA8-1A41-AF03-1B7B44FB5929}" destId="{B67715D9-F6DB-4349-B06C-77B4E8E7E78C}" srcOrd="0" destOrd="0" presId="urn:microsoft.com/office/officeart/2005/8/layout/lProcess1"/>
    <dgm:cxn modelId="{3AF389BF-9C44-1545-93FA-6AFA5D78B730}" srcId="{324D9E0C-F0AF-7841-86DB-CDEE5EC439DF}" destId="{29E241B2-6599-564B-983A-748C110E5530}" srcOrd="1" destOrd="0" parTransId="{A8E4B907-358A-4540-B5E7-E014DBD65E25}" sibTransId="{C93F8860-E876-A842-A0F7-4AD65664FB4F}"/>
    <dgm:cxn modelId="{A721396D-D4DB-4149-BCD2-865F2F66B623}" type="presOf" srcId="{D785912B-33B2-BF43-A1C9-F7AA078FA584}" destId="{2934D865-EAF2-004D-996F-8294A056ABBD}" srcOrd="0" destOrd="0" presId="urn:microsoft.com/office/officeart/2005/8/layout/lProcess1"/>
    <dgm:cxn modelId="{360BC1CE-CD00-D449-9EE1-B0251E80CDC7}" srcId="{324D9E0C-F0AF-7841-86DB-CDEE5EC439DF}" destId="{E13C75B0-7FA8-1A41-AF03-1B7B44FB5929}" srcOrd="0" destOrd="0" parTransId="{D785912B-33B2-BF43-A1C9-F7AA078FA584}" sibTransId="{40B23812-C012-FA4C-94E6-5AA7EF1593EA}"/>
    <dgm:cxn modelId="{BA2B2741-B70A-1541-8BC4-7D2899697D15}" type="presOf" srcId="{29E241B2-6599-564B-983A-748C110E5530}" destId="{9A0E38DC-D32C-9E40-8939-236A1DB5AD47}" srcOrd="0" destOrd="0" presId="urn:microsoft.com/office/officeart/2005/8/layout/lProcess1"/>
    <dgm:cxn modelId="{25D3ED3E-C6CA-E24E-936A-70E0A898091C}" type="presParOf" srcId="{EF6459FE-A3C8-C448-9BA3-D7B6973BEFA9}" destId="{45BA95C3-F3E7-AB4F-A392-37E168594DA2}" srcOrd="0" destOrd="0" presId="urn:microsoft.com/office/officeart/2005/8/layout/lProcess1"/>
    <dgm:cxn modelId="{2CE04C4F-8DC5-7A42-B4D5-55E9AB5D5B93}" type="presParOf" srcId="{45BA95C3-F3E7-AB4F-A392-37E168594DA2}" destId="{F200D40A-AA23-8247-973D-8CE37B79B910}" srcOrd="0" destOrd="0" presId="urn:microsoft.com/office/officeart/2005/8/layout/lProcess1"/>
    <dgm:cxn modelId="{69FC6387-C438-6444-9027-C5184FC99328}" type="presParOf" srcId="{45BA95C3-F3E7-AB4F-A392-37E168594DA2}" destId="{2934D865-EAF2-004D-996F-8294A056ABBD}" srcOrd="1" destOrd="0" presId="urn:microsoft.com/office/officeart/2005/8/layout/lProcess1"/>
    <dgm:cxn modelId="{B61C6B3B-DF2E-C84C-8260-4719FCA8300F}" type="presParOf" srcId="{45BA95C3-F3E7-AB4F-A392-37E168594DA2}" destId="{B67715D9-F6DB-4349-B06C-77B4E8E7E78C}" srcOrd="2" destOrd="0" presId="urn:microsoft.com/office/officeart/2005/8/layout/lProcess1"/>
    <dgm:cxn modelId="{1D1DD03C-E54B-E54C-AF62-A3988D7C4E8D}" type="presParOf" srcId="{45BA95C3-F3E7-AB4F-A392-37E168594DA2}" destId="{DC2A691F-3E43-0043-953D-AE656612CB96}" srcOrd="3" destOrd="0" presId="urn:microsoft.com/office/officeart/2005/8/layout/lProcess1"/>
    <dgm:cxn modelId="{A3D77490-0BA0-A347-BC0C-43AC04DCD27B}" type="presParOf" srcId="{45BA95C3-F3E7-AB4F-A392-37E168594DA2}" destId="{9A0E38DC-D32C-9E40-8939-236A1DB5AD4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AF48E0-7135-8B4F-8A9D-45E51B3839DB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24D9E0C-F0AF-7841-86DB-CDEE5EC439DF}">
      <dgm:prSet phldrT="[텍스트]" custT="1"/>
      <dgm:spPr>
        <a:blipFill rotWithShape="0">
          <a:blip xmlns:r="http://schemas.openxmlformats.org/officeDocument/2006/relationships" r:embed="rId1"/>
          <a:stretch>
            <a:fillRect b="-422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51A21551-FBE8-9044-8D4F-27FA66C9EFBA}" type="parTrans" cxnId="{D658A4EE-8D96-E144-BF7A-F0259F506637}">
      <dgm:prSet/>
      <dgm:spPr/>
      <dgm:t>
        <a:bodyPr/>
        <a:lstStyle/>
        <a:p>
          <a:pPr latinLnBrk="1"/>
          <a:endParaRPr lang="ko-KR" altLang="en-US" sz="2000"/>
        </a:p>
      </dgm:t>
    </dgm:pt>
    <dgm:pt modelId="{244F310D-D467-D34D-921F-9DAE0C3B4E51}" type="sibTrans" cxnId="{D658A4EE-8D96-E144-BF7A-F0259F506637}">
      <dgm:prSet/>
      <dgm:spPr/>
      <dgm:t>
        <a:bodyPr/>
        <a:lstStyle/>
        <a:p>
          <a:pPr latinLnBrk="1"/>
          <a:endParaRPr lang="ko-KR" altLang="en-US" sz="2000"/>
        </a:p>
      </dgm:t>
    </dgm:pt>
    <dgm:pt modelId="{E13C75B0-7FA8-1A41-AF03-1B7B44FB592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첫째 아이는 여아였다</a:t>
          </a:r>
          <a:endParaRPr lang="ko-KR" altLang="en-US" sz="2400" dirty="0"/>
        </a:p>
      </dgm:t>
    </dgm:pt>
    <dgm:pt modelId="{D785912B-33B2-BF43-A1C9-F7AA078FA584}" type="parTrans" cxnId="{360BC1CE-CD00-D449-9EE1-B0251E80CDC7}">
      <dgm:prSet/>
      <dgm:spPr/>
      <dgm:t>
        <a:bodyPr/>
        <a:lstStyle/>
        <a:p>
          <a:pPr latinLnBrk="1"/>
          <a:endParaRPr lang="ko-KR" altLang="en-US" sz="2000"/>
        </a:p>
      </dgm:t>
    </dgm:pt>
    <dgm:pt modelId="{40B23812-C012-FA4C-94E6-5AA7EF1593EA}" type="sibTrans" cxnId="{360BC1CE-CD00-D449-9EE1-B0251E80CDC7}">
      <dgm:prSet/>
      <dgm:spPr/>
      <dgm:t>
        <a:bodyPr/>
        <a:lstStyle/>
        <a:p>
          <a:pPr latinLnBrk="1"/>
          <a:endParaRPr lang="ko-KR" altLang="en-US" sz="2000"/>
        </a:p>
      </dgm:t>
    </dgm:pt>
    <dgm:pt modelId="{29E241B2-6599-564B-983A-748C110E5530}">
      <dgm:prSet phldrT="[텍스트]" custT="1"/>
      <dgm:spPr>
        <a:blipFill rotWithShape="0">
          <a:blip xmlns:r="http://schemas.openxmlformats.org/officeDocument/2006/relationships" r:embed="rId2"/>
          <a:stretch>
            <a:fillRect t="-3061" b="-7143"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A8E4B907-358A-4540-B5E7-E014DBD65E25}" type="parTrans" cxnId="{3AF389BF-9C44-1545-93FA-6AFA5D78B730}">
      <dgm:prSet/>
      <dgm:spPr/>
      <dgm:t>
        <a:bodyPr/>
        <a:lstStyle/>
        <a:p>
          <a:pPr latinLnBrk="1"/>
          <a:endParaRPr lang="ko-KR" altLang="en-US" sz="2000"/>
        </a:p>
      </dgm:t>
    </dgm:pt>
    <dgm:pt modelId="{C93F8860-E876-A842-A0F7-4AD65664FB4F}" type="sibTrans" cxnId="{3AF389BF-9C44-1545-93FA-6AFA5D78B730}">
      <dgm:prSet/>
      <dgm:spPr/>
      <dgm:t>
        <a:bodyPr/>
        <a:lstStyle/>
        <a:p>
          <a:pPr latinLnBrk="1"/>
          <a:endParaRPr lang="ko-KR" altLang="en-US" sz="2000"/>
        </a:p>
      </dgm:t>
    </dgm:pt>
    <dgm:pt modelId="{EF6459FE-A3C8-C448-9BA3-D7B6973BEFA9}" type="pres">
      <dgm:prSet presAssocID="{AFAF48E0-7135-8B4F-8A9D-45E51B3839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A95C3-F3E7-AB4F-A392-37E168594DA2}" type="pres">
      <dgm:prSet presAssocID="{324D9E0C-F0AF-7841-86DB-CDEE5EC439DF}" presName="vertFlow" presStyleCnt="0"/>
      <dgm:spPr/>
    </dgm:pt>
    <dgm:pt modelId="{F200D40A-AA23-8247-973D-8CE37B79B910}" type="pres">
      <dgm:prSet presAssocID="{324D9E0C-F0AF-7841-86DB-CDEE5EC439DF}" presName="header" presStyleLbl="node1" presStyleIdx="0" presStyleCnt="1" custScaleY="121426"/>
      <dgm:spPr/>
      <dgm:t>
        <a:bodyPr/>
        <a:lstStyle/>
        <a:p>
          <a:pPr latinLnBrk="1"/>
          <a:endParaRPr lang="ko-KR" altLang="en-US"/>
        </a:p>
      </dgm:t>
    </dgm:pt>
    <dgm:pt modelId="{2934D865-EAF2-004D-996F-8294A056ABBD}" type="pres">
      <dgm:prSet presAssocID="{D785912B-33B2-BF43-A1C9-F7AA078FA584}" presName="par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67715D9-F6DB-4349-B06C-77B4E8E7E78C}" type="pres">
      <dgm:prSet presAssocID="{E13C75B0-7FA8-1A41-AF03-1B7B44FB5929}" presName="child" presStyleLbl="alignAccFollowNode1" presStyleIdx="0" presStyleCnt="2" custScaleY="5859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A691F-3E43-0043-953D-AE656612CB96}" type="pres">
      <dgm:prSet presAssocID="{40B23812-C012-FA4C-94E6-5AA7EF1593E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0E38DC-D32C-9E40-8939-236A1DB5AD47}" type="pres">
      <dgm:prSet presAssocID="{29E241B2-6599-564B-983A-748C110E5530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C63606-2C34-2B42-8EF7-B0530C72CB00}" type="presOf" srcId="{324D9E0C-F0AF-7841-86DB-CDEE5EC439DF}" destId="{F200D40A-AA23-8247-973D-8CE37B79B910}" srcOrd="0" destOrd="0" presId="urn:microsoft.com/office/officeart/2005/8/layout/lProcess1"/>
    <dgm:cxn modelId="{66FB34B7-1401-2842-A733-C297EFCDD550}" type="presOf" srcId="{40B23812-C012-FA4C-94E6-5AA7EF1593EA}" destId="{DC2A691F-3E43-0043-953D-AE656612CB96}" srcOrd="0" destOrd="0" presId="urn:microsoft.com/office/officeart/2005/8/layout/lProcess1"/>
    <dgm:cxn modelId="{5909BFEB-BC3B-E544-B655-AAD3398003D3}" type="presOf" srcId="{AFAF48E0-7135-8B4F-8A9D-45E51B3839DB}" destId="{EF6459FE-A3C8-C448-9BA3-D7B6973BEFA9}" srcOrd="0" destOrd="0" presId="urn:microsoft.com/office/officeart/2005/8/layout/lProcess1"/>
    <dgm:cxn modelId="{D658A4EE-8D96-E144-BF7A-F0259F506637}" srcId="{AFAF48E0-7135-8B4F-8A9D-45E51B3839DB}" destId="{324D9E0C-F0AF-7841-86DB-CDEE5EC439DF}" srcOrd="0" destOrd="0" parTransId="{51A21551-FBE8-9044-8D4F-27FA66C9EFBA}" sibTransId="{244F310D-D467-D34D-921F-9DAE0C3B4E51}"/>
    <dgm:cxn modelId="{5C53F482-C87F-8B4B-ABEA-013EB460D57B}" type="presOf" srcId="{E13C75B0-7FA8-1A41-AF03-1B7B44FB5929}" destId="{B67715D9-F6DB-4349-B06C-77B4E8E7E78C}" srcOrd="0" destOrd="0" presId="urn:microsoft.com/office/officeart/2005/8/layout/lProcess1"/>
    <dgm:cxn modelId="{3AF389BF-9C44-1545-93FA-6AFA5D78B730}" srcId="{324D9E0C-F0AF-7841-86DB-CDEE5EC439DF}" destId="{29E241B2-6599-564B-983A-748C110E5530}" srcOrd="1" destOrd="0" parTransId="{A8E4B907-358A-4540-B5E7-E014DBD65E25}" sibTransId="{C93F8860-E876-A842-A0F7-4AD65664FB4F}"/>
    <dgm:cxn modelId="{A721396D-D4DB-4149-BCD2-865F2F66B623}" type="presOf" srcId="{D785912B-33B2-BF43-A1C9-F7AA078FA584}" destId="{2934D865-EAF2-004D-996F-8294A056ABBD}" srcOrd="0" destOrd="0" presId="urn:microsoft.com/office/officeart/2005/8/layout/lProcess1"/>
    <dgm:cxn modelId="{360BC1CE-CD00-D449-9EE1-B0251E80CDC7}" srcId="{324D9E0C-F0AF-7841-86DB-CDEE5EC439DF}" destId="{E13C75B0-7FA8-1A41-AF03-1B7B44FB5929}" srcOrd="0" destOrd="0" parTransId="{D785912B-33B2-BF43-A1C9-F7AA078FA584}" sibTransId="{40B23812-C012-FA4C-94E6-5AA7EF1593EA}"/>
    <dgm:cxn modelId="{BA2B2741-B70A-1541-8BC4-7D2899697D15}" type="presOf" srcId="{29E241B2-6599-564B-983A-748C110E5530}" destId="{9A0E38DC-D32C-9E40-8939-236A1DB5AD47}" srcOrd="0" destOrd="0" presId="urn:microsoft.com/office/officeart/2005/8/layout/lProcess1"/>
    <dgm:cxn modelId="{25D3ED3E-C6CA-E24E-936A-70E0A898091C}" type="presParOf" srcId="{EF6459FE-A3C8-C448-9BA3-D7B6973BEFA9}" destId="{45BA95C3-F3E7-AB4F-A392-37E168594DA2}" srcOrd="0" destOrd="0" presId="urn:microsoft.com/office/officeart/2005/8/layout/lProcess1"/>
    <dgm:cxn modelId="{2CE04C4F-8DC5-7A42-B4D5-55E9AB5D5B93}" type="presParOf" srcId="{45BA95C3-F3E7-AB4F-A392-37E168594DA2}" destId="{F200D40A-AA23-8247-973D-8CE37B79B910}" srcOrd="0" destOrd="0" presId="urn:microsoft.com/office/officeart/2005/8/layout/lProcess1"/>
    <dgm:cxn modelId="{69FC6387-C438-6444-9027-C5184FC99328}" type="presParOf" srcId="{45BA95C3-F3E7-AB4F-A392-37E168594DA2}" destId="{2934D865-EAF2-004D-996F-8294A056ABBD}" srcOrd="1" destOrd="0" presId="urn:microsoft.com/office/officeart/2005/8/layout/lProcess1"/>
    <dgm:cxn modelId="{B61C6B3B-DF2E-C84C-8260-4719FCA8300F}" type="presParOf" srcId="{45BA95C3-F3E7-AB4F-A392-37E168594DA2}" destId="{B67715D9-F6DB-4349-B06C-77B4E8E7E78C}" srcOrd="2" destOrd="0" presId="urn:microsoft.com/office/officeart/2005/8/layout/lProcess1"/>
    <dgm:cxn modelId="{1D1DD03C-E54B-E54C-AF62-A3988D7C4E8D}" type="presParOf" srcId="{45BA95C3-F3E7-AB4F-A392-37E168594DA2}" destId="{DC2A691F-3E43-0043-953D-AE656612CB96}" srcOrd="3" destOrd="0" presId="urn:microsoft.com/office/officeart/2005/8/layout/lProcess1"/>
    <dgm:cxn modelId="{A3D77490-0BA0-A347-BC0C-43AC04DCD27B}" type="presParOf" srcId="{45BA95C3-F3E7-AB4F-A392-37E168594DA2}" destId="{9A0E38DC-D32C-9E40-8939-236A1DB5AD4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FF10-3041-C54A-8AD1-B75A0E33810B}">
      <dsp:nvSpPr>
        <dsp:cNvPr id="0" name=""/>
        <dsp:cNvSpPr/>
      </dsp:nvSpPr>
      <dsp:spPr>
        <a:xfrm>
          <a:off x="805815" y="1984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타입에 대한 사전확률의 설정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821159" y="17328"/>
        <a:ext cx="2064811" cy="493186"/>
      </dsp:txXfrm>
    </dsp:sp>
    <dsp:sp modelId="{6B671A6D-877B-F541-89F9-DB3E4DD54048}">
      <dsp:nvSpPr>
        <dsp:cNvPr id="0" name=""/>
        <dsp:cNvSpPr/>
      </dsp:nvSpPr>
      <dsp:spPr>
        <a:xfrm rot="5400000">
          <a:off x="1807725" y="571698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981A6A-F9D2-1A48-BCBC-22F8D9E6E057}">
      <dsp:nvSpPr>
        <dsp:cNvPr id="0" name=""/>
        <dsp:cNvSpPr/>
      </dsp:nvSpPr>
      <dsp:spPr>
        <a:xfrm>
          <a:off x="805815" y="709215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조건부 확률의 설정</a:t>
          </a:r>
          <a:endParaRPr lang="ko-KR" altLang="en-US" sz="1100" kern="1200" dirty="0"/>
        </a:p>
      </dsp:txBody>
      <dsp:txXfrm>
        <a:off x="821159" y="724559"/>
        <a:ext cx="2064811" cy="493186"/>
      </dsp:txXfrm>
    </dsp:sp>
    <dsp:sp modelId="{F715321A-78F8-A748-9EF6-C16088A646AD}">
      <dsp:nvSpPr>
        <dsp:cNvPr id="0" name=""/>
        <dsp:cNvSpPr/>
      </dsp:nvSpPr>
      <dsp:spPr>
        <a:xfrm rot="5400000">
          <a:off x="1807725" y="1278929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9ED84-5953-9E42-ABCD-C025EBF0BC4F}">
      <dsp:nvSpPr>
        <dsp:cNvPr id="0" name=""/>
        <dsp:cNvSpPr/>
      </dsp:nvSpPr>
      <dsp:spPr>
        <a:xfrm>
          <a:off x="805815" y="1416446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행동의 관측</a:t>
          </a:r>
          <a:endParaRPr lang="ko-KR" altLang="en-US" sz="1100" kern="1200" dirty="0"/>
        </a:p>
      </dsp:txBody>
      <dsp:txXfrm>
        <a:off x="821159" y="1431790"/>
        <a:ext cx="2064811" cy="493186"/>
      </dsp:txXfrm>
    </dsp:sp>
    <dsp:sp modelId="{4FCF117C-5F6D-FC46-8523-2A29E02A318D}">
      <dsp:nvSpPr>
        <dsp:cNvPr id="0" name=""/>
        <dsp:cNvSpPr/>
      </dsp:nvSpPr>
      <dsp:spPr>
        <a:xfrm rot="5400000">
          <a:off x="1807725" y="1986160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EF392-FB91-BB40-A662-090EA1657F07}">
      <dsp:nvSpPr>
        <dsp:cNvPr id="0" name=""/>
        <dsp:cNvSpPr/>
      </dsp:nvSpPr>
      <dsp:spPr>
        <a:xfrm>
          <a:off x="805815" y="2123678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일어나지 않을 가능성 소거</a:t>
          </a:r>
          <a:endParaRPr lang="ko-KR" altLang="en-US" sz="1100" kern="1200" dirty="0"/>
        </a:p>
      </dsp:txBody>
      <dsp:txXfrm>
        <a:off x="821159" y="2139022"/>
        <a:ext cx="2064811" cy="493186"/>
      </dsp:txXfrm>
    </dsp:sp>
    <dsp:sp modelId="{55F702BE-8E5F-0A46-AC3D-4DB7AACF3804}">
      <dsp:nvSpPr>
        <dsp:cNvPr id="0" name=""/>
        <dsp:cNvSpPr/>
      </dsp:nvSpPr>
      <dsp:spPr>
        <a:xfrm rot="5400000">
          <a:off x="1807725" y="2693392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F2C4CB-7FB4-764D-9E84-999475628FE6}">
      <dsp:nvSpPr>
        <dsp:cNvPr id="0" name=""/>
        <dsp:cNvSpPr/>
      </dsp:nvSpPr>
      <dsp:spPr>
        <a:xfrm>
          <a:off x="805815" y="2830909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확률의 정규화</a:t>
          </a:r>
          <a:endParaRPr lang="ko-KR" altLang="en-US" sz="1100" kern="1200" dirty="0"/>
        </a:p>
      </dsp:txBody>
      <dsp:txXfrm>
        <a:off x="821159" y="2846253"/>
        <a:ext cx="2064811" cy="493186"/>
      </dsp:txXfrm>
    </dsp:sp>
    <dsp:sp modelId="{7AAC6F75-1508-5546-8004-2B9A655075E1}">
      <dsp:nvSpPr>
        <dsp:cNvPr id="0" name=""/>
        <dsp:cNvSpPr/>
      </dsp:nvSpPr>
      <dsp:spPr>
        <a:xfrm rot="5400000">
          <a:off x="1807725" y="3400623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12AE87-D0C6-104F-A0B5-CAF7D9691848}">
      <dsp:nvSpPr>
        <dsp:cNvPr id="0" name=""/>
        <dsp:cNvSpPr/>
      </dsp:nvSpPr>
      <dsp:spPr>
        <a:xfrm>
          <a:off x="805815" y="3538140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베이즈 역확률</a:t>
          </a:r>
          <a:endParaRPr lang="ko-KR" altLang="en-US" sz="1100" kern="1200" dirty="0"/>
        </a:p>
      </dsp:txBody>
      <dsp:txXfrm>
        <a:off x="821159" y="3553484"/>
        <a:ext cx="2064811" cy="493186"/>
      </dsp:txXfrm>
    </dsp:sp>
    <dsp:sp modelId="{F05CB917-EAA6-794C-9742-889B6BD79F21}">
      <dsp:nvSpPr>
        <dsp:cNvPr id="0" name=""/>
        <dsp:cNvSpPr/>
      </dsp:nvSpPr>
      <dsp:spPr>
        <a:xfrm>
          <a:off x="3194685" y="1984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쇼핑족과 아이쇼핑족이 있다</a:t>
          </a:r>
          <a:r>
            <a:rPr lang="en-US" altLang="ko-KR" sz="1200" kern="1200" dirty="0" smtClean="0">
              <a:solidFill>
                <a:schemeClr val="tx1"/>
              </a:solidFill>
            </a:rPr>
            <a:t>.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210029" y="17328"/>
        <a:ext cx="2064811" cy="493186"/>
      </dsp:txXfrm>
    </dsp:sp>
    <dsp:sp modelId="{75828C9B-DFFC-944F-8563-0D59C1A9DF6A}">
      <dsp:nvSpPr>
        <dsp:cNvPr id="0" name=""/>
        <dsp:cNvSpPr/>
      </dsp:nvSpPr>
      <dsp:spPr>
        <a:xfrm rot="5400000">
          <a:off x="4196595" y="571698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E4D71-1121-564C-A2F4-E09428DFDCEA}">
      <dsp:nvSpPr>
        <dsp:cNvPr id="0" name=""/>
        <dsp:cNvSpPr/>
      </dsp:nvSpPr>
      <dsp:spPr>
        <a:xfrm>
          <a:off x="3194685" y="709215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각각 말을 걸 확률은</a:t>
          </a:r>
          <a:r>
            <a:rPr lang="en-US" altLang="ko-KR" sz="1100" kern="1200" dirty="0" smtClean="0"/>
            <a:t>?</a:t>
          </a:r>
          <a:endParaRPr lang="ko-KR" altLang="en-US" sz="1100" kern="1200" dirty="0"/>
        </a:p>
      </dsp:txBody>
      <dsp:txXfrm>
        <a:off x="3210029" y="724559"/>
        <a:ext cx="2064811" cy="493186"/>
      </dsp:txXfrm>
    </dsp:sp>
    <dsp:sp modelId="{BAF2AD0D-4EEA-924E-BCCF-0F1A8C55F781}">
      <dsp:nvSpPr>
        <dsp:cNvPr id="0" name=""/>
        <dsp:cNvSpPr/>
      </dsp:nvSpPr>
      <dsp:spPr>
        <a:xfrm rot="5400000">
          <a:off x="4196595" y="1278929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25E0A-C221-9643-B666-B3271221E8B4}">
      <dsp:nvSpPr>
        <dsp:cNvPr id="0" name=""/>
        <dsp:cNvSpPr/>
      </dsp:nvSpPr>
      <dsp:spPr>
        <a:xfrm>
          <a:off x="3194685" y="1416446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말을 걸어왔다</a:t>
          </a:r>
          <a:r>
            <a:rPr lang="en-US" altLang="ko-KR" sz="1100" kern="1200" dirty="0" smtClean="0"/>
            <a:t>.</a:t>
          </a:r>
          <a:endParaRPr lang="ko-KR" altLang="en-US" sz="1100" kern="1200" dirty="0"/>
        </a:p>
      </dsp:txBody>
      <dsp:txXfrm>
        <a:off x="3210029" y="1431790"/>
        <a:ext cx="2064811" cy="493186"/>
      </dsp:txXfrm>
    </dsp:sp>
    <dsp:sp modelId="{FF1E2126-7260-BB4B-A9A1-193786E738C9}">
      <dsp:nvSpPr>
        <dsp:cNvPr id="0" name=""/>
        <dsp:cNvSpPr/>
      </dsp:nvSpPr>
      <dsp:spPr>
        <a:xfrm rot="5400000">
          <a:off x="4196595" y="1986160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035AE0-8547-934A-938D-84C5A7D2351F}">
      <dsp:nvSpPr>
        <dsp:cNvPr id="0" name=""/>
        <dsp:cNvSpPr/>
      </dsp:nvSpPr>
      <dsp:spPr>
        <a:xfrm>
          <a:off x="3194685" y="2123678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"</a:t>
          </a:r>
          <a:r>
            <a:rPr lang="ko-KR" altLang="en-US" sz="1100" kern="1200" dirty="0" smtClean="0"/>
            <a:t>말을 걸지 않는다</a:t>
          </a:r>
          <a:r>
            <a:rPr lang="en-US" altLang="ko-KR" sz="1100" kern="1200" dirty="0" smtClean="0"/>
            <a:t>"</a:t>
          </a:r>
          <a:r>
            <a:rPr lang="ko-KR" altLang="en-US" sz="1100" kern="1200" dirty="0" smtClean="0"/>
            <a:t>를 지운다</a:t>
          </a:r>
          <a:endParaRPr lang="ko-KR" altLang="en-US" sz="1100" kern="1200" dirty="0"/>
        </a:p>
      </dsp:txBody>
      <dsp:txXfrm>
        <a:off x="3210029" y="2139022"/>
        <a:ext cx="2064811" cy="493186"/>
      </dsp:txXfrm>
    </dsp:sp>
    <dsp:sp modelId="{DE1A8CE0-D5B0-6847-9C09-2A0B460EFF75}">
      <dsp:nvSpPr>
        <dsp:cNvPr id="0" name=""/>
        <dsp:cNvSpPr/>
      </dsp:nvSpPr>
      <dsp:spPr>
        <a:xfrm rot="5400000">
          <a:off x="4196595" y="2693392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804298-2BC6-F846-B2A6-6BB2784F8380}">
      <dsp:nvSpPr>
        <dsp:cNvPr id="0" name=""/>
        <dsp:cNvSpPr/>
      </dsp:nvSpPr>
      <dsp:spPr>
        <a:xfrm>
          <a:off x="3194685" y="2830909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더해서 </a:t>
          </a:r>
          <a:r>
            <a:rPr lang="en-US" altLang="ko-KR" sz="1100" kern="1200" dirty="0" smtClean="0"/>
            <a:t>1</a:t>
          </a:r>
          <a:r>
            <a:rPr lang="ko-KR" altLang="en-US" sz="1100" kern="1200" dirty="0" smtClean="0"/>
            <a:t>이 되도록 만든다</a:t>
          </a:r>
          <a:endParaRPr lang="ko-KR" altLang="en-US" sz="1100" kern="1200" dirty="0"/>
        </a:p>
      </dsp:txBody>
      <dsp:txXfrm>
        <a:off x="3210029" y="2846253"/>
        <a:ext cx="2064811" cy="493186"/>
      </dsp:txXfrm>
    </dsp:sp>
    <dsp:sp modelId="{4D074846-1DD1-F14D-BCFE-8E9140F82721}">
      <dsp:nvSpPr>
        <dsp:cNvPr id="0" name=""/>
        <dsp:cNvSpPr/>
      </dsp:nvSpPr>
      <dsp:spPr>
        <a:xfrm rot="5400000">
          <a:off x="4196595" y="3400623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7A529D-D564-804E-9CB9-36B5B6FFE575}">
      <dsp:nvSpPr>
        <dsp:cNvPr id="0" name=""/>
        <dsp:cNvSpPr/>
      </dsp:nvSpPr>
      <dsp:spPr>
        <a:xfrm>
          <a:off x="3194685" y="3538140"/>
          <a:ext cx="2095499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말을 거는 손님이 쇼핑족일 확률이 달라졌다</a:t>
          </a:r>
          <a:r>
            <a:rPr lang="en-US" altLang="ko-KR" sz="1100" kern="1200" dirty="0" smtClean="0"/>
            <a:t>.</a:t>
          </a:r>
          <a:endParaRPr lang="ko-KR" altLang="en-US" sz="1100" kern="1200" dirty="0"/>
        </a:p>
      </dsp:txBody>
      <dsp:txXfrm>
        <a:off x="3210029" y="3553484"/>
        <a:ext cx="2064811" cy="493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D40A-AA23-8247-973D-8CE37B79B910}">
      <dsp:nvSpPr>
        <dsp:cNvPr id="0" name=""/>
        <dsp:cNvSpPr/>
      </dsp:nvSpPr>
      <dsp:spPr>
        <a:xfrm>
          <a:off x="853281" y="1885"/>
          <a:ext cx="4389437" cy="10973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kern="1200" dirty="0" smtClean="0">
              <a:solidFill>
                <a:schemeClr val="tx1"/>
              </a:solidFill>
            </a:rPr>
            <a:t>“</a:t>
          </a:r>
          <a:r>
            <a:rPr lang="ko-KR" altLang="en-US" sz="3100" kern="1200" dirty="0" smtClean="0">
              <a:solidFill>
                <a:schemeClr val="tx1"/>
              </a:solidFill>
            </a:rPr>
            <a:t>쇼핑족</a:t>
          </a:r>
          <a:r>
            <a:rPr lang="en-US" altLang="ko-KR" sz="3100" kern="1200" dirty="0" smtClean="0">
              <a:solidFill>
                <a:schemeClr val="tx1"/>
              </a:solidFill>
            </a:rPr>
            <a:t>”</a:t>
          </a:r>
          <a:r>
            <a:rPr lang="ko-KR" altLang="en-US" sz="3100" kern="1200" dirty="0" smtClean="0">
              <a:solidFill>
                <a:schemeClr val="tx1"/>
              </a:solidFill>
            </a:rPr>
            <a:t>일 사전확률 </a:t>
          </a:r>
          <a:r>
            <a:rPr lang="en-US" altLang="ko-KR" sz="3100" kern="1200" dirty="0" smtClean="0">
              <a:solidFill>
                <a:schemeClr val="tx1"/>
              </a:solidFill>
            </a:rPr>
            <a:t>0.2</a:t>
          </a:r>
          <a:endParaRPr lang="ko-KR" altLang="en-US" sz="3100" kern="1200" dirty="0">
            <a:solidFill>
              <a:schemeClr val="tx1"/>
            </a:solidFill>
          </a:endParaRPr>
        </a:p>
      </dsp:txBody>
      <dsp:txXfrm>
        <a:off x="885422" y="34026"/>
        <a:ext cx="4325155" cy="1033077"/>
      </dsp:txXfrm>
    </dsp:sp>
    <dsp:sp modelId="{2934D865-EAF2-004D-996F-8294A056ABBD}">
      <dsp:nvSpPr>
        <dsp:cNvPr id="0" name=""/>
        <dsp:cNvSpPr/>
      </dsp:nvSpPr>
      <dsp:spPr>
        <a:xfrm rot="5400000">
          <a:off x="2951981" y="1195263"/>
          <a:ext cx="192037" cy="1920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7715D9-F6DB-4349-B06C-77B4E8E7E78C}">
      <dsp:nvSpPr>
        <dsp:cNvPr id="0" name=""/>
        <dsp:cNvSpPr/>
      </dsp:nvSpPr>
      <dsp:spPr>
        <a:xfrm>
          <a:off x="853281" y="1483320"/>
          <a:ext cx="4389437" cy="109735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"</a:t>
          </a:r>
          <a:r>
            <a:rPr lang="ko-KR" altLang="en-US" sz="2800" kern="1200" dirty="0" smtClean="0"/>
            <a:t>말걸기</a:t>
          </a:r>
          <a:r>
            <a:rPr lang="en-US" altLang="ko-KR" sz="2800" kern="1200" dirty="0" smtClean="0"/>
            <a:t>”</a:t>
          </a:r>
          <a:r>
            <a:rPr lang="ko-KR" altLang="en-US" sz="2800" kern="1200" dirty="0" smtClean="0"/>
            <a:t>를 관측</a:t>
          </a:r>
          <a:endParaRPr lang="ko-KR" altLang="en-US" sz="2800" kern="1200" dirty="0"/>
        </a:p>
      </dsp:txBody>
      <dsp:txXfrm>
        <a:off x="885422" y="1515461"/>
        <a:ext cx="4325155" cy="1033077"/>
      </dsp:txXfrm>
    </dsp:sp>
    <dsp:sp modelId="{DC2A691F-3E43-0043-953D-AE656612CB96}">
      <dsp:nvSpPr>
        <dsp:cNvPr id="0" name=""/>
        <dsp:cNvSpPr/>
      </dsp:nvSpPr>
      <dsp:spPr>
        <a:xfrm rot="5400000">
          <a:off x="2951981" y="2676698"/>
          <a:ext cx="192037" cy="1920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E38DC-D32C-9E40-8939-236A1DB5AD47}">
      <dsp:nvSpPr>
        <dsp:cNvPr id="0" name=""/>
        <dsp:cNvSpPr/>
      </dsp:nvSpPr>
      <dsp:spPr>
        <a:xfrm>
          <a:off x="853281" y="2964755"/>
          <a:ext cx="4389437" cy="109735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"</a:t>
          </a:r>
          <a:r>
            <a:rPr lang="ko-KR" altLang="en-US" sz="2800" kern="1200" dirty="0" smtClean="0"/>
            <a:t>쇼핑족</a:t>
          </a:r>
          <a:r>
            <a:rPr lang="en-US" altLang="ko-KR" sz="2800" kern="1200" dirty="0" smtClean="0"/>
            <a:t>"</a:t>
          </a:r>
          <a:r>
            <a:rPr lang="ko-KR" altLang="en-US" sz="2800" kern="1200" dirty="0" smtClean="0"/>
            <a:t>일 사후확률 </a:t>
          </a:r>
          <a:r>
            <a:rPr lang="en-US" altLang="ko-KR" sz="2800" kern="1200" dirty="0" smtClean="0"/>
            <a:t>4/7=0.428...</a:t>
          </a:r>
          <a:endParaRPr lang="ko-KR" altLang="en-US" sz="2800" kern="1200" dirty="0"/>
        </a:p>
      </dsp:txBody>
      <dsp:txXfrm>
        <a:off x="885422" y="2996896"/>
        <a:ext cx="4325155" cy="1033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CB917-EAA6-794C-9742-889B6BD79F21}">
      <dsp:nvSpPr>
        <dsp:cNvPr id="0" name=""/>
        <dsp:cNvSpPr/>
      </dsp:nvSpPr>
      <dsp:spPr>
        <a:xfrm>
          <a:off x="1305906" y="1984"/>
          <a:ext cx="3484187" cy="523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암인가 건강한가 사전확률 설정</a:t>
          </a:r>
          <a:r>
            <a:rPr lang="en-US" altLang="ko-KR" sz="1200" kern="1200" dirty="0" smtClean="0">
              <a:solidFill>
                <a:schemeClr val="tx1"/>
              </a:solidFill>
            </a:rPr>
            <a:t>(</a:t>
          </a:r>
          <a:r>
            <a:rPr lang="ko-KR" altLang="en-US" sz="1200" kern="1200" dirty="0" smtClean="0">
              <a:solidFill>
                <a:schemeClr val="tx1"/>
              </a:solidFill>
            </a:rPr>
            <a:t>역학데이터 이용</a:t>
          </a:r>
          <a:r>
            <a:rPr lang="en-US" altLang="ko-KR" sz="1200" kern="1200" dirty="0" smtClean="0">
              <a:solidFill>
                <a:schemeClr val="tx1"/>
              </a:solidFill>
            </a:rPr>
            <a:t>)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1321250" y="17328"/>
        <a:ext cx="3453499" cy="493186"/>
      </dsp:txXfrm>
    </dsp:sp>
    <dsp:sp modelId="{75828C9B-DFFC-944F-8563-0D59C1A9DF6A}">
      <dsp:nvSpPr>
        <dsp:cNvPr id="0" name=""/>
        <dsp:cNvSpPr/>
      </dsp:nvSpPr>
      <dsp:spPr>
        <a:xfrm rot="5400000">
          <a:off x="3002160" y="571698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E4D71-1121-564C-A2F4-E09428DFDCEA}">
      <dsp:nvSpPr>
        <dsp:cNvPr id="0" name=""/>
        <dsp:cNvSpPr/>
      </dsp:nvSpPr>
      <dsp:spPr>
        <a:xfrm>
          <a:off x="1313795" y="709215"/>
          <a:ext cx="3468408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검사의 정밀도에 대한 조건부 확률 설정</a:t>
          </a:r>
          <a:endParaRPr lang="ko-KR" altLang="en-US" sz="1500" kern="1200" dirty="0"/>
        </a:p>
      </dsp:txBody>
      <dsp:txXfrm>
        <a:off x="1329139" y="724559"/>
        <a:ext cx="3437720" cy="493186"/>
      </dsp:txXfrm>
    </dsp:sp>
    <dsp:sp modelId="{BAF2AD0D-4EEA-924E-BCCF-0F1A8C55F781}">
      <dsp:nvSpPr>
        <dsp:cNvPr id="0" name=""/>
        <dsp:cNvSpPr/>
      </dsp:nvSpPr>
      <dsp:spPr>
        <a:xfrm rot="5400000">
          <a:off x="3002160" y="1278929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25E0A-C221-9643-B666-B3271221E8B4}">
      <dsp:nvSpPr>
        <dsp:cNvPr id="0" name=""/>
        <dsp:cNvSpPr/>
      </dsp:nvSpPr>
      <dsp:spPr>
        <a:xfrm>
          <a:off x="1313795" y="1416446"/>
          <a:ext cx="3468408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검사 결과 관측</a:t>
          </a:r>
          <a:endParaRPr lang="ko-KR" altLang="en-US" sz="1500" kern="1200" dirty="0"/>
        </a:p>
      </dsp:txBody>
      <dsp:txXfrm>
        <a:off x="1329139" y="1431790"/>
        <a:ext cx="3437720" cy="493186"/>
      </dsp:txXfrm>
    </dsp:sp>
    <dsp:sp modelId="{FF1E2126-7260-BB4B-A9A1-193786E738C9}">
      <dsp:nvSpPr>
        <dsp:cNvPr id="0" name=""/>
        <dsp:cNvSpPr/>
      </dsp:nvSpPr>
      <dsp:spPr>
        <a:xfrm rot="5400000">
          <a:off x="3002160" y="1986160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035AE0-8547-934A-938D-84C5A7D2351F}">
      <dsp:nvSpPr>
        <dsp:cNvPr id="0" name=""/>
        <dsp:cNvSpPr/>
      </dsp:nvSpPr>
      <dsp:spPr>
        <a:xfrm>
          <a:off x="1329553" y="2123678"/>
          <a:ext cx="3436892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”</a:t>
          </a:r>
          <a:r>
            <a:rPr lang="ko-KR" altLang="en-US" sz="1500" kern="1200" dirty="0" smtClean="0"/>
            <a:t>음성</a:t>
          </a:r>
          <a:r>
            <a:rPr lang="en-US" altLang="ko-KR" sz="1500" kern="1200" dirty="0" smtClean="0"/>
            <a:t>”</a:t>
          </a:r>
          <a:r>
            <a:rPr lang="ko-KR" altLang="en-US" sz="1500" kern="1200" dirty="0" smtClean="0"/>
            <a:t>일 가능성 소거</a:t>
          </a:r>
          <a:endParaRPr lang="ko-KR" altLang="en-US" sz="1500" kern="1200" dirty="0"/>
        </a:p>
      </dsp:txBody>
      <dsp:txXfrm>
        <a:off x="1344897" y="2139022"/>
        <a:ext cx="3406204" cy="493186"/>
      </dsp:txXfrm>
    </dsp:sp>
    <dsp:sp modelId="{DE1A8CE0-D5B0-6847-9C09-2A0B460EFF75}">
      <dsp:nvSpPr>
        <dsp:cNvPr id="0" name=""/>
        <dsp:cNvSpPr/>
      </dsp:nvSpPr>
      <dsp:spPr>
        <a:xfrm rot="5400000">
          <a:off x="3002160" y="2693392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804298-2BC6-F846-B2A6-6BB2784F8380}">
      <dsp:nvSpPr>
        <dsp:cNvPr id="0" name=""/>
        <dsp:cNvSpPr/>
      </dsp:nvSpPr>
      <dsp:spPr>
        <a:xfrm>
          <a:off x="1329553" y="2830909"/>
          <a:ext cx="3436892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암</a:t>
          </a:r>
          <a:r>
            <a:rPr lang="en-US" altLang="ko-KR" sz="1500" kern="1200" dirty="0" smtClean="0"/>
            <a:t>,</a:t>
          </a:r>
          <a:r>
            <a:rPr lang="ko-KR" altLang="en-US" sz="1500" kern="1200" dirty="0" smtClean="0"/>
            <a:t>건강에 대한 정규화</a:t>
          </a:r>
          <a:endParaRPr lang="ko-KR" altLang="en-US" sz="1500" kern="1200" dirty="0"/>
        </a:p>
      </dsp:txBody>
      <dsp:txXfrm>
        <a:off x="1344897" y="2846253"/>
        <a:ext cx="3406204" cy="493186"/>
      </dsp:txXfrm>
    </dsp:sp>
    <dsp:sp modelId="{4D074846-1DD1-F14D-BCFE-8E9140F82721}">
      <dsp:nvSpPr>
        <dsp:cNvPr id="0" name=""/>
        <dsp:cNvSpPr/>
      </dsp:nvSpPr>
      <dsp:spPr>
        <a:xfrm rot="5400000">
          <a:off x="3002160" y="3400623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7A529D-D564-804E-9CB9-36B5B6FFE575}">
      <dsp:nvSpPr>
        <dsp:cNvPr id="0" name=""/>
        <dsp:cNvSpPr/>
      </dsp:nvSpPr>
      <dsp:spPr>
        <a:xfrm>
          <a:off x="1329553" y="3538140"/>
          <a:ext cx="3436892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암일 사후 확률</a:t>
          </a:r>
          <a:endParaRPr lang="ko-KR" altLang="en-US" sz="1500" kern="1200" dirty="0"/>
        </a:p>
      </dsp:txBody>
      <dsp:txXfrm>
        <a:off x="1344897" y="3553484"/>
        <a:ext cx="3406204" cy="493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D40A-AA23-8247-973D-8CE37B79B910}">
      <dsp:nvSpPr>
        <dsp:cNvPr id="0" name=""/>
        <dsp:cNvSpPr/>
      </dsp:nvSpPr>
      <dsp:spPr>
        <a:xfrm>
          <a:off x="853281" y="1885"/>
          <a:ext cx="4389437" cy="10973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solidFill>
                <a:schemeClr val="tx1"/>
              </a:solidFill>
            </a:rPr>
            <a:t>“</a:t>
          </a:r>
          <a:r>
            <a:rPr lang="ko-KR" altLang="en-US" sz="3400" kern="1200" dirty="0" smtClean="0">
              <a:solidFill>
                <a:schemeClr val="tx1"/>
              </a:solidFill>
            </a:rPr>
            <a:t>암</a:t>
          </a:r>
          <a:r>
            <a:rPr lang="en-US" altLang="ko-KR" sz="3400" kern="1200" dirty="0" smtClean="0">
              <a:solidFill>
                <a:schemeClr val="tx1"/>
              </a:solidFill>
            </a:rPr>
            <a:t>”</a:t>
          </a:r>
          <a:r>
            <a:rPr lang="ko-KR" altLang="en-US" sz="3400" kern="1200" dirty="0" smtClean="0">
              <a:solidFill>
                <a:schemeClr val="tx1"/>
              </a:solidFill>
            </a:rPr>
            <a:t>일 사전확률 </a:t>
          </a:r>
          <a:r>
            <a:rPr lang="en-US" altLang="ko-KR" sz="3400" kern="1200" dirty="0" smtClean="0">
              <a:solidFill>
                <a:schemeClr val="tx1"/>
              </a:solidFill>
            </a:rPr>
            <a:t>0.001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885422" y="34026"/>
        <a:ext cx="4325155" cy="1033077"/>
      </dsp:txXfrm>
    </dsp:sp>
    <dsp:sp modelId="{2934D865-EAF2-004D-996F-8294A056ABBD}">
      <dsp:nvSpPr>
        <dsp:cNvPr id="0" name=""/>
        <dsp:cNvSpPr/>
      </dsp:nvSpPr>
      <dsp:spPr>
        <a:xfrm rot="5400000">
          <a:off x="2951981" y="1195263"/>
          <a:ext cx="192037" cy="1920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7715D9-F6DB-4349-B06C-77B4E8E7E78C}">
      <dsp:nvSpPr>
        <dsp:cNvPr id="0" name=""/>
        <dsp:cNvSpPr/>
      </dsp:nvSpPr>
      <dsp:spPr>
        <a:xfrm>
          <a:off x="853281" y="1483320"/>
          <a:ext cx="4389437" cy="109735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검사로 </a:t>
          </a:r>
          <a:r>
            <a:rPr lang="en-US" altLang="ko-KR" sz="3400" kern="1200" dirty="0" smtClean="0"/>
            <a:t>“</a:t>
          </a:r>
          <a:r>
            <a:rPr lang="ko-KR" altLang="en-US" sz="3400" kern="1200" dirty="0" smtClean="0"/>
            <a:t>양성</a:t>
          </a:r>
          <a:r>
            <a:rPr lang="en-US" altLang="ko-KR" sz="3400" kern="1200" dirty="0" smtClean="0"/>
            <a:t>”</a:t>
          </a:r>
          <a:r>
            <a:rPr lang="ko-KR" altLang="en-US" sz="3400" kern="1200" dirty="0" smtClean="0"/>
            <a:t>을 관측</a:t>
          </a:r>
          <a:endParaRPr lang="ko-KR" altLang="en-US" sz="3400" kern="1200" dirty="0"/>
        </a:p>
      </dsp:txBody>
      <dsp:txXfrm>
        <a:off x="885422" y="1515461"/>
        <a:ext cx="4325155" cy="1033077"/>
      </dsp:txXfrm>
    </dsp:sp>
    <dsp:sp modelId="{DC2A691F-3E43-0043-953D-AE656612CB96}">
      <dsp:nvSpPr>
        <dsp:cNvPr id="0" name=""/>
        <dsp:cNvSpPr/>
      </dsp:nvSpPr>
      <dsp:spPr>
        <a:xfrm rot="5400000">
          <a:off x="2951981" y="2676698"/>
          <a:ext cx="192037" cy="1920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E38DC-D32C-9E40-8939-236A1DB5AD47}">
      <dsp:nvSpPr>
        <dsp:cNvPr id="0" name=""/>
        <dsp:cNvSpPr/>
      </dsp:nvSpPr>
      <dsp:spPr>
        <a:xfrm>
          <a:off x="853281" y="2964755"/>
          <a:ext cx="4389437" cy="109735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”</a:t>
          </a:r>
          <a:r>
            <a:rPr lang="ko-KR" altLang="en-US" sz="3400" kern="1200" dirty="0" smtClean="0"/>
            <a:t>암</a:t>
          </a:r>
          <a:r>
            <a:rPr lang="en-US" altLang="ko-KR" sz="3400" kern="1200" dirty="0" smtClean="0"/>
            <a:t>”</a:t>
          </a:r>
          <a:r>
            <a:rPr lang="ko-KR" altLang="en-US" sz="3400" kern="1200" dirty="0" smtClean="0"/>
            <a:t>일 사후확률 </a:t>
          </a:r>
          <a:r>
            <a:rPr lang="en-US" altLang="ko-KR" sz="3400" kern="1200" dirty="0" smtClean="0"/>
            <a:t>0.045</a:t>
          </a:r>
          <a:endParaRPr lang="ko-KR" altLang="en-US" sz="3400" kern="1200" dirty="0"/>
        </a:p>
      </dsp:txBody>
      <dsp:txXfrm>
        <a:off x="885422" y="2996896"/>
        <a:ext cx="4325155" cy="1033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CB917-EAA6-794C-9742-889B6BD79F21}">
      <dsp:nvSpPr>
        <dsp:cNvPr id="0" name=""/>
        <dsp:cNvSpPr/>
      </dsp:nvSpPr>
      <dsp:spPr>
        <a:xfrm>
          <a:off x="1305906" y="1984"/>
          <a:ext cx="3484187" cy="523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chemeClr val="tx1"/>
              </a:solidFill>
            </a:rPr>
            <a:t>여아가 태어날 확률 </a:t>
          </a:r>
          <a:r>
            <a:rPr lang="en-US" altLang="ko-KR" sz="900" kern="1200" dirty="0" smtClean="0">
              <a:solidFill>
                <a:schemeClr val="tx1"/>
              </a:solidFill>
            </a:rPr>
            <a:t>p</a:t>
          </a:r>
          <a:r>
            <a:rPr lang="ko-KR" altLang="en-US" sz="900" kern="1200" dirty="0" smtClean="0">
              <a:solidFill>
                <a:schemeClr val="tx1"/>
              </a:solidFill>
            </a:rPr>
            <a:t>의 타입을 세가지로 정하고</a:t>
          </a: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>
              <a:solidFill>
                <a:schemeClr val="tx1"/>
              </a:solidFill>
            </a:rPr>
            <a:t> 사전확률을 설정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1321250" y="17328"/>
        <a:ext cx="3453499" cy="493186"/>
      </dsp:txXfrm>
    </dsp:sp>
    <dsp:sp modelId="{75828C9B-DFFC-944F-8563-0D59C1A9DF6A}">
      <dsp:nvSpPr>
        <dsp:cNvPr id="0" name=""/>
        <dsp:cNvSpPr/>
      </dsp:nvSpPr>
      <dsp:spPr>
        <a:xfrm rot="5400000">
          <a:off x="3002160" y="571698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E4D71-1121-564C-A2F4-E09428DFDCEA}">
      <dsp:nvSpPr>
        <dsp:cNvPr id="0" name=""/>
        <dsp:cNvSpPr/>
      </dsp:nvSpPr>
      <dsp:spPr>
        <a:xfrm>
          <a:off x="1313795" y="709215"/>
          <a:ext cx="3468408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여아가 태어날 조건부 확률 설정</a:t>
          </a:r>
          <a:endParaRPr lang="ko-KR" altLang="en-US" sz="1700" kern="1200" dirty="0"/>
        </a:p>
      </dsp:txBody>
      <dsp:txXfrm>
        <a:off x="1329139" y="724559"/>
        <a:ext cx="3437720" cy="493186"/>
      </dsp:txXfrm>
    </dsp:sp>
    <dsp:sp modelId="{BAF2AD0D-4EEA-924E-BCCF-0F1A8C55F781}">
      <dsp:nvSpPr>
        <dsp:cNvPr id="0" name=""/>
        <dsp:cNvSpPr/>
      </dsp:nvSpPr>
      <dsp:spPr>
        <a:xfrm rot="5400000">
          <a:off x="3002160" y="1278929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25E0A-C221-9643-B666-B3271221E8B4}">
      <dsp:nvSpPr>
        <dsp:cNvPr id="0" name=""/>
        <dsp:cNvSpPr/>
      </dsp:nvSpPr>
      <dsp:spPr>
        <a:xfrm>
          <a:off x="1313795" y="1416446"/>
          <a:ext cx="3468408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첫째가 여아였다는 사실을 관측</a:t>
          </a:r>
          <a:endParaRPr lang="ko-KR" altLang="en-US" sz="1700" kern="1200" dirty="0"/>
        </a:p>
      </dsp:txBody>
      <dsp:txXfrm>
        <a:off x="1329139" y="1431790"/>
        <a:ext cx="3437720" cy="493186"/>
      </dsp:txXfrm>
    </dsp:sp>
    <dsp:sp modelId="{FF1E2126-7260-BB4B-A9A1-193786E738C9}">
      <dsp:nvSpPr>
        <dsp:cNvPr id="0" name=""/>
        <dsp:cNvSpPr/>
      </dsp:nvSpPr>
      <dsp:spPr>
        <a:xfrm rot="5400000">
          <a:off x="3002160" y="1986160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035AE0-8547-934A-938D-84C5A7D2351F}">
      <dsp:nvSpPr>
        <dsp:cNvPr id="0" name=""/>
        <dsp:cNvSpPr/>
      </dsp:nvSpPr>
      <dsp:spPr>
        <a:xfrm>
          <a:off x="1329553" y="2123678"/>
          <a:ext cx="3436892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”</a:t>
          </a:r>
          <a:r>
            <a:rPr lang="ko-KR" altLang="en-US" sz="1700" kern="1200" dirty="0" smtClean="0"/>
            <a:t>남아</a:t>
          </a:r>
          <a:r>
            <a:rPr lang="en-US" altLang="ko-KR" sz="1700" kern="1200" dirty="0" smtClean="0"/>
            <a:t>”</a:t>
          </a:r>
          <a:r>
            <a:rPr lang="ko-KR" altLang="en-US" sz="1700" kern="1200" dirty="0" smtClean="0"/>
            <a:t>일 가능성 소거</a:t>
          </a:r>
          <a:endParaRPr lang="ko-KR" altLang="en-US" sz="1700" kern="1200" dirty="0"/>
        </a:p>
      </dsp:txBody>
      <dsp:txXfrm>
        <a:off x="1344897" y="2139022"/>
        <a:ext cx="3406204" cy="493186"/>
      </dsp:txXfrm>
    </dsp:sp>
    <dsp:sp modelId="{DE1A8CE0-D5B0-6847-9C09-2A0B460EFF75}">
      <dsp:nvSpPr>
        <dsp:cNvPr id="0" name=""/>
        <dsp:cNvSpPr/>
      </dsp:nvSpPr>
      <dsp:spPr>
        <a:xfrm rot="5400000">
          <a:off x="3002160" y="2693392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804298-2BC6-F846-B2A6-6BB2784F8380}">
      <dsp:nvSpPr>
        <dsp:cNvPr id="0" name=""/>
        <dsp:cNvSpPr/>
      </dsp:nvSpPr>
      <dsp:spPr>
        <a:xfrm>
          <a:off x="1329553" y="2830909"/>
          <a:ext cx="3436892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타입 </a:t>
          </a:r>
          <a:r>
            <a:rPr lang="en-US" altLang="ko-KR" sz="1700" kern="1200" dirty="0" smtClean="0"/>
            <a:t>p</a:t>
          </a:r>
          <a:r>
            <a:rPr lang="ko-KR" altLang="en-US" sz="1700" kern="1200" dirty="0" smtClean="0"/>
            <a:t>의 확률을 정규화</a:t>
          </a:r>
          <a:endParaRPr lang="ko-KR" altLang="en-US" sz="1700" kern="1200" dirty="0"/>
        </a:p>
      </dsp:txBody>
      <dsp:txXfrm>
        <a:off x="1344897" y="2846253"/>
        <a:ext cx="3406204" cy="493186"/>
      </dsp:txXfrm>
    </dsp:sp>
    <dsp:sp modelId="{4D074846-1DD1-F14D-BCFE-8E9140F82721}">
      <dsp:nvSpPr>
        <dsp:cNvPr id="0" name=""/>
        <dsp:cNvSpPr/>
      </dsp:nvSpPr>
      <dsp:spPr>
        <a:xfrm rot="5400000">
          <a:off x="3002160" y="3400623"/>
          <a:ext cx="91678" cy="9167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7A529D-D564-804E-9CB9-36B5B6FFE575}">
      <dsp:nvSpPr>
        <dsp:cNvPr id="0" name=""/>
        <dsp:cNvSpPr/>
      </dsp:nvSpPr>
      <dsp:spPr>
        <a:xfrm>
          <a:off x="1329553" y="3538140"/>
          <a:ext cx="3436892" cy="5238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타입 </a:t>
          </a:r>
          <a:r>
            <a:rPr lang="en-US" altLang="ko-KR" sz="1700" kern="1200" dirty="0" smtClean="0"/>
            <a:t>p</a:t>
          </a:r>
          <a:r>
            <a:rPr lang="ko-KR" altLang="en-US" sz="1700" kern="1200" dirty="0" smtClean="0"/>
            <a:t>의 사후 확률</a:t>
          </a:r>
          <a:r>
            <a:rPr lang="en-US" altLang="ko-KR" sz="1700" kern="1200" dirty="0" smtClean="0"/>
            <a:t>(</a:t>
          </a:r>
          <a:r>
            <a:rPr lang="ko-KR" altLang="en-US" sz="1700" kern="1200" dirty="0" smtClean="0"/>
            <a:t>베이즈 역확률</a:t>
          </a:r>
          <a:r>
            <a:rPr lang="en-US" altLang="ko-KR" sz="1700" kern="1200" dirty="0" smtClean="0"/>
            <a:t>)</a:t>
          </a:r>
          <a:endParaRPr lang="ko-KR" altLang="en-US" sz="1700" kern="1200" dirty="0"/>
        </a:p>
      </dsp:txBody>
      <dsp:txXfrm>
        <a:off x="1344897" y="3553484"/>
        <a:ext cx="3406204" cy="4931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D40A-AA23-8247-973D-8CE37B79B910}">
      <dsp:nvSpPr>
        <dsp:cNvPr id="0" name=""/>
        <dsp:cNvSpPr/>
      </dsp:nvSpPr>
      <dsp:spPr>
        <a:xfrm>
          <a:off x="671240" y="371"/>
          <a:ext cx="4753519" cy="14430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=0.4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0.33</a:t>
          </a:r>
          <a:endParaRPr lang="ko-KR" altLang="en-US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=0.5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0.33</a:t>
          </a:r>
          <a:endParaRPr lang="ko-KR" altLang="en-US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=0.6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0.33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713504" y="42635"/>
        <a:ext cx="4668991" cy="1358474"/>
      </dsp:txXfrm>
    </dsp:sp>
    <dsp:sp modelId="{2934D865-EAF2-004D-996F-8294A056ABBD}">
      <dsp:nvSpPr>
        <dsp:cNvPr id="0" name=""/>
        <dsp:cNvSpPr/>
      </dsp:nvSpPr>
      <dsp:spPr>
        <a:xfrm rot="5400000">
          <a:off x="2944016" y="1547356"/>
          <a:ext cx="207966" cy="2079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7715D9-F6DB-4349-B06C-77B4E8E7E78C}">
      <dsp:nvSpPr>
        <dsp:cNvPr id="0" name=""/>
        <dsp:cNvSpPr/>
      </dsp:nvSpPr>
      <dsp:spPr>
        <a:xfrm>
          <a:off x="671240" y="1859306"/>
          <a:ext cx="4753519" cy="6963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첫째 아이는 여아였다</a:t>
          </a:r>
          <a:endParaRPr lang="ko-KR" altLang="en-US" sz="2400" kern="1200" dirty="0"/>
        </a:p>
      </dsp:txBody>
      <dsp:txXfrm>
        <a:off x="691636" y="1879702"/>
        <a:ext cx="4712727" cy="655562"/>
      </dsp:txXfrm>
    </dsp:sp>
    <dsp:sp modelId="{DC2A691F-3E43-0043-953D-AE656612CB96}">
      <dsp:nvSpPr>
        <dsp:cNvPr id="0" name=""/>
        <dsp:cNvSpPr/>
      </dsp:nvSpPr>
      <dsp:spPr>
        <a:xfrm rot="5400000">
          <a:off x="2944016" y="2659644"/>
          <a:ext cx="207966" cy="2079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E38DC-D32C-9E40-8939-236A1DB5AD47}">
      <dsp:nvSpPr>
        <dsp:cNvPr id="0" name=""/>
        <dsp:cNvSpPr/>
      </dsp:nvSpPr>
      <dsp:spPr>
        <a:xfrm>
          <a:off x="671240" y="2971594"/>
          <a:ext cx="4753519" cy="11883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=0.4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0.27</a:t>
          </a:r>
          <a:endParaRPr lang="ko-KR" altLang="en-US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=0.5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0.33</a:t>
          </a:r>
          <a:endParaRPr lang="ko-KR" altLang="en-US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=0.6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0.4</a:t>
          </a:r>
          <a:endParaRPr lang="ko-KR" altLang="en-US" sz="1400" kern="1200" dirty="0"/>
        </a:p>
      </dsp:txBody>
      <dsp:txXfrm>
        <a:off x="706046" y="3006400"/>
        <a:ext cx="4683907" cy="11187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D40A-AA23-8247-973D-8CE37B79B910}">
      <dsp:nvSpPr>
        <dsp:cNvPr id="0" name=""/>
        <dsp:cNvSpPr/>
      </dsp:nvSpPr>
      <dsp:spPr>
        <a:xfrm>
          <a:off x="671240" y="371"/>
          <a:ext cx="4753519" cy="14430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=0.4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0.2</a:t>
          </a:r>
          <a:endParaRPr lang="ko-KR" altLang="en-US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=0.5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0.6</a:t>
          </a:r>
          <a:endParaRPr lang="ko-KR" altLang="en-US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=0.6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0.2</a:t>
          </a:r>
          <a:endParaRPr lang="ko-KR" altLang="en-US" sz="1400" kern="1200" dirty="0">
            <a:solidFill>
              <a:schemeClr val="tx1"/>
            </a:solidFill>
          </a:endParaRPr>
        </a:p>
      </dsp:txBody>
      <dsp:txXfrm>
        <a:off x="713504" y="42635"/>
        <a:ext cx="4668991" cy="1358474"/>
      </dsp:txXfrm>
    </dsp:sp>
    <dsp:sp modelId="{2934D865-EAF2-004D-996F-8294A056ABBD}">
      <dsp:nvSpPr>
        <dsp:cNvPr id="0" name=""/>
        <dsp:cNvSpPr/>
      </dsp:nvSpPr>
      <dsp:spPr>
        <a:xfrm rot="5400000">
          <a:off x="2944016" y="1547356"/>
          <a:ext cx="207966" cy="2079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7715D9-F6DB-4349-B06C-77B4E8E7E78C}">
      <dsp:nvSpPr>
        <dsp:cNvPr id="0" name=""/>
        <dsp:cNvSpPr/>
      </dsp:nvSpPr>
      <dsp:spPr>
        <a:xfrm>
          <a:off x="671240" y="1859306"/>
          <a:ext cx="4753519" cy="6963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첫째 아이는 여아였다</a:t>
          </a:r>
          <a:endParaRPr lang="ko-KR" altLang="en-US" sz="2400" kern="1200" dirty="0"/>
        </a:p>
      </dsp:txBody>
      <dsp:txXfrm>
        <a:off x="691636" y="1879702"/>
        <a:ext cx="4712727" cy="655562"/>
      </dsp:txXfrm>
    </dsp:sp>
    <dsp:sp modelId="{DC2A691F-3E43-0043-953D-AE656612CB96}">
      <dsp:nvSpPr>
        <dsp:cNvPr id="0" name=""/>
        <dsp:cNvSpPr/>
      </dsp:nvSpPr>
      <dsp:spPr>
        <a:xfrm rot="5400000">
          <a:off x="2944016" y="2659644"/>
          <a:ext cx="207966" cy="2079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E38DC-D32C-9E40-8939-236A1DB5AD47}">
      <dsp:nvSpPr>
        <dsp:cNvPr id="0" name=""/>
        <dsp:cNvSpPr/>
      </dsp:nvSpPr>
      <dsp:spPr>
        <a:xfrm>
          <a:off x="671240" y="2971594"/>
          <a:ext cx="4753519" cy="11883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=0.4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0.16</a:t>
          </a:r>
          <a:endParaRPr lang="ko-KR" altLang="en-US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=0.5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0.6</a:t>
          </a:r>
          <a:endParaRPr lang="ko-KR" altLang="en-US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𝑝</m:t>
              </m:r>
              <m:r>
                <a:rPr kumimoji="1" lang="en-US" altLang="ko-KR" sz="1400" i="1" kern="1200" smtClean="0">
                  <a:solidFill>
                    <a:schemeClr val="tx1"/>
                  </a:solidFill>
                  <a:latin typeface="Cambria Math" charset="0"/>
                </a:rPr>
                <m:t>=0.6</m:t>
              </m:r>
            </m:oMath>
          </a14:m>
          <a:r>
            <a:rPr lang="en-US" altLang="ko-KR" sz="1400" kern="1200" dirty="0" smtClean="0">
              <a:solidFill>
                <a:schemeClr val="tx1"/>
              </a:solidFill>
            </a:rPr>
            <a:t> </a:t>
          </a:r>
          <a:r>
            <a:rPr lang="ko-KR" altLang="en-US" sz="1400" kern="1200" dirty="0" smtClean="0">
              <a:solidFill>
                <a:schemeClr val="tx1"/>
              </a:solidFill>
            </a:rPr>
            <a:t>의 사후확률 </a:t>
          </a:r>
          <a:r>
            <a:rPr lang="en-US" altLang="ko-KR" sz="1400" kern="1200" dirty="0" smtClean="0">
              <a:solidFill>
                <a:schemeClr val="tx1"/>
              </a:solidFill>
            </a:rPr>
            <a:t>0.24</a:t>
          </a:r>
          <a:endParaRPr lang="ko-KR" altLang="en-US" sz="1400" kern="1200" dirty="0"/>
        </a:p>
      </dsp:txBody>
      <dsp:txXfrm>
        <a:off x="706046" y="3006400"/>
        <a:ext cx="4683907" cy="1118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28D3B-D0C7-4146-A2E4-23D833243D4C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6C0AA-CD24-0644-81D1-D93F2C523C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7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C0AA-CD24-0644-81D1-D93F2C523CD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13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C0AA-CD24-0644-81D1-D93F2C523CD5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24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C0AA-CD24-0644-81D1-D93F2C523CD5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602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C0AA-CD24-0644-81D1-D93F2C523CD5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18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C0AA-CD24-0644-81D1-D93F2C523CD5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368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6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1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9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36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14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1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3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95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1ED9-91A6-EA4D-8926-B38DDAF8771B}" type="datetimeFigureOut">
              <a:rPr kumimoji="1" lang="ko-KR" altLang="en-US" smtClean="0"/>
              <a:t>2018. 1. 9.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4A39-5E78-8B4B-8E93-BD87E3358F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627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sz="4800" dirty="0" smtClean="0"/>
              <a:t>세상에서 가장 쉬운 </a:t>
            </a:r>
            <a:r>
              <a:rPr kumimoji="1" lang="en-US" altLang="ko-KR" sz="4800" dirty="0" smtClean="0"/>
              <a:t/>
            </a:r>
            <a:br>
              <a:rPr kumimoji="1" lang="en-US" altLang="ko-KR" sz="4800" dirty="0" smtClean="0"/>
            </a:br>
            <a:r>
              <a:rPr kumimoji="1" lang="en-US" altLang="ko-KR" sz="4800" dirty="0" smtClean="0"/>
              <a:t/>
            </a:r>
            <a:br>
              <a:rPr kumimoji="1" lang="en-US" altLang="ko-KR" sz="4800" dirty="0" smtClean="0"/>
            </a:br>
            <a:r>
              <a:rPr kumimoji="1" lang="ko-KR" altLang="en-US" dirty="0" smtClean="0"/>
              <a:t>베이즈통계학 입문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143000" y="4353514"/>
            <a:ext cx="6858000" cy="1454543"/>
          </a:xfrm>
        </p:spPr>
        <p:txBody>
          <a:bodyPr/>
          <a:lstStyle/>
          <a:p>
            <a:r>
              <a:rPr kumimoji="1" lang="ko-KR" altLang="en-US" dirty="0" smtClean="0"/>
              <a:t>문 건 웅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80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1668946"/>
              </p:ext>
            </p:extLst>
          </p:nvPr>
        </p:nvGraphicFramePr>
        <p:xfrm>
          <a:off x="1563414" y="17201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 smtClean="0"/>
              <a:t>베이즈추정의 프로세스 정리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2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0314081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손님의 타입에 대한 베이즈 갱신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74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암에 걸려 있을 확률은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특정암에 걸릴 확률은 </a:t>
            </a:r>
            <a:r>
              <a:rPr kumimoji="1" lang="en-US" altLang="ko-KR" dirty="0" smtClean="0"/>
              <a:t>0.1%(0.001)</a:t>
            </a:r>
            <a:r>
              <a:rPr kumimoji="1" lang="ko-KR" altLang="en-US" dirty="0" smtClean="0"/>
              <a:t>라고 한다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암선별검사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암에 걸려있는 사람은 </a:t>
            </a:r>
            <a:r>
              <a:rPr kumimoji="1" lang="en-US" altLang="ko-KR" dirty="0" smtClean="0"/>
              <a:t>95%</a:t>
            </a:r>
            <a:r>
              <a:rPr kumimoji="1" lang="ko-KR" altLang="en-US" dirty="0" smtClean="0"/>
              <a:t> 양성으로 진단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건강한 사람이 양성으로 오진될 확률 </a:t>
            </a:r>
            <a:r>
              <a:rPr kumimoji="1" lang="en-US" altLang="ko-KR" dirty="0" smtClean="0"/>
              <a:t>2%</a:t>
            </a:r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당신이 이 검사에서 양성으로 진단받았을때 암에 걸려있을 확률은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7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암의 이환률에 따른 사전분포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02676" y="2081048"/>
            <a:ext cx="212834" cy="3878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5510" y="2081048"/>
            <a:ext cx="5738649" cy="3878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건강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453867" y="17259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0.001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4429609" y="17526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0.999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92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조건부 확률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52116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양성일 확률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음성일 확률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암환자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건강한 사람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04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네개로 분기된 세계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02676" y="2081048"/>
            <a:ext cx="212834" cy="3720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암양성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5510" y="2081048"/>
            <a:ext cx="5738649" cy="20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건강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양성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453867" y="17259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0.001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4429609" y="17526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0.999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02676" y="5801710"/>
            <a:ext cx="212834" cy="157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1109244" y="37567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0.95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157151" y="57003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0.05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15510" y="2286000"/>
            <a:ext cx="5738649" cy="367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건강하면서 음성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71995" y="3610631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양성</a:t>
            </a:r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795643" y="5589112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음성</a:t>
            </a:r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7654159" y="19966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0.02</a:t>
            </a:r>
            <a:endParaRPr kumimoji="1" lang="ko-KR" altLang="en-US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7654159" y="39020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0.98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2112091" y="606972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암이면서 음성</a:t>
            </a:r>
            <a:endParaRPr kumimoji="1" lang="ko-KR" altLang="en-US"/>
          </a:p>
        </p:txBody>
      </p:sp>
      <p:cxnSp>
        <p:nvCxnSpPr>
          <p:cNvPr id="17" name="꺾인 연결선[E] 16"/>
          <p:cNvCxnSpPr>
            <a:stCxn id="15" idx="1"/>
            <a:endCxn id="3" idx="2"/>
          </p:cNvCxnSpPr>
          <p:nvPr/>
        </p:nvCxnSpPr>
        <p:spPr>
          <a:xfrm rot="10800000">
            <a:off x="1809093" y="5959366"/>
            <a:ext cx="302998" cy="2950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0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000" dirty="0" smtClean="0"/>
              <a:t>네개로 분기된 세계</a:t>
            </a:r>
            <a:r>
              <a:rPr kumimoji="1" lang="en-US" altLang="ko-KR" sz="4000" dirty="0" smtClean="0"/>
              <a:t>-</a:t>
            </a:r>
            <a:r>
              <a:rPr kumimoji="1" lang="ko-KR" altLang="en-US" sz="4000" dirty="0" smtClean="0"/>
              <a:t>각각의 확률</a:t>
            </a:r>
            <a:endParaRPr kumimoji="1"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1702676" y="2081048"/>
            <a:ext cx="212834" cy="3720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5510" y="2081048"/>
            <a:ext cx="5738649" cy="20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건강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양성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(0.999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0.02=1.998%)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453867" y="17259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0.001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4429609" y="17526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0.999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02676" y="5801710"/>
            <a:ext cx="212834" cy="157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1109244" y="37567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0.95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157151" y="57003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0.05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15510" y="2286000"/>
            <a:ext cx="5738649" cy="367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건강하면서 음성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(0.999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0.98=97.902%)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71995" y="3610631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양성</a:t>
            </a:r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795643" y="5589112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음성</a:t>
            </a:r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7654159" y="19966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0.02</a:t>
            </a:r>
            <a:endParaRPr kumimoji="1" lang="ko-KR" altLang="en-US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7654159" y="39020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0.98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2112091" y="606972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암이면서 음성</a:t>
            </a:r>
            <a:endParaRPr kumimoji="1" lang="en-US" altLang="ko-KR" dirty="0" smtClean="0"/>
          </a:p>
          <a:p>
            <a:r>
              <a:rPr kumimoji="1" lang="en-US" altLang="ko-KR" dirty="0" smtClean="0"/>
              <a:t>(0.001</a:t>
            </a:r>
            <a:r>
              <a:rPr kumimoji="1" lang="ko-KR" altLang="en-US" dirty="0" smtClean="0"/>
              <a:t>*</a:t>
            </a:r>
            <a:r>
              <a:rPr kumimoji="1" lang="en-US" altLang="ko-KR" dirty="0" smtClean="0"/>
              <a:t>0.05=0.005%)</a:t>
            </a:r>
            <a:endParaRPr kumimoji="1" lang="ko-KR" altLang="en-US" dirty="0"/>
          </a:p>
        </p:txBody>
      </p:sp>
      <p:cxnSp>
        <p:nvCxnSpPr>
          <p:cNvPr id="17" name="꺾인 연결선[E] 16"/>
          <p:cNvCxnSpPr>
            <a:stCxn id="15" idx="1"/>
            <a:endCxn id="3" idx="2"/>
          </p:cNvCxnSpPr>
          <p:nvPr/>
        </p:nvCxnSpPr>
        <p:spPr>
          <a:xfrm rot="10800000">
            <a:off x="1809093" y="5959366"/>
            <a:ext cx="302998" cy="4335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80116" y="2539822"/>
            <a:ext cx="1622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암이면서 양성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(0.001</a:t>
            </a:r>
            <a:r>
              <a:rPr kumimoji="1" lang="ko-KR" altLang="en-US" dirty="0" smtClean="0"/>
              <a:t>*</a:t>
            </a:r>
            <a:r>
              <a:rPr kumimoji="1" lang="en-US" altLang="ko-KR" dirty="0" smtClean="0"/>
              <a:t>0.95)</a:t>
            </a:r>
          </a:p>
          <a:p>
            <a:pPr algn="ctr"/>
            <a:r>
              <a:rPr kumimoji="1" lang="en-US" altLang="ko-KR" dirty="0" smtClean="0"/>
              <a:t>0.095%</a:t>
            </a:r>
            <a:endParaRPr kumimoji="1"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592317" y="2892972"/>
            <a:ext cx="216775" cy="788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1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000" dirty="0" smtClean="0"/>
              <a:t>음성인 세계 소거</a:t>
            </a:r>
            <a:endParaRPr kumimoji="1"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1702676" y="2081048"/>
            <a:ext cx="212834" cy="3720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5510" y="2081048"/>
            <a:ext cx="5738649" cy="20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건강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양성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(1.998%)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01344" y="17349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암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4429609" y="1752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건강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02676" y="5801710"/>
            <a:ext cx="212834" cy="15765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5510" y="2286000"/>
            <a:ext cx="5738649" cy="367336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1347427" y="3582708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양성</a:t>
            </a:r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7654159" y="1996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양성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80116" y="2539822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암이면서 양성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0.095%</a:t>
            </a:r>
            <a:endParaRPr kumimoji="1"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592317" y="2892972"/>
            <a:ext cx="216775" cy="788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8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000" dirty="0" smtClean="0"/>
              <a:t>사후확률</a:t>
            </a:r>
            <a:endParaRPr kumimoji="1"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1702676" y="2081048"/>
            <a:ext cx="212834" cy="3720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5510" y="2081048"/>
            <a:ext cx="5738649" cy="20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건강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양성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(1.998%)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01344" y="17349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암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4429609" y="1752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건강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1347427" y="3582708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양성</a:t>
            </a:r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7654159" y="1996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양성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80116" y="2539822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암이면서 양성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0.095%</a:t>
            </a:r>
            <a:endParaRPr kumimoji="1"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592317" y="2892972"/>
            <a:ext cx="216775" cy="788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2806262" y="3381703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0.095:1.998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(0.095/2.093):(1.998/2.093)</a:t>
            </a:r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                  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0.0454:0.9546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5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2650049"/>
              </p:ext>
            </p:extLst>
          </p:nvPr>
        </p:nvGraphicFramePr>
        <p:xfrm>
          <a:off x="1563414" y="17201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암 이환률의 베이즈추정 프로세스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8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60" y="163772"/>
            <a:ext cx="4529240" cy="65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3182864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 smtClean="0"/>
              <a:t>암 검사에 대한 베이즈 갱신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43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첫아이가 여자아이일때 둘째는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 smtClean="0"/>
                  <a:t>어느 특정부부에서 </a:t>
                </a:r>
                <a:r>
                  <a:rPr kumimoji="1" lang="en-US" altLang="ko-KR" dirty="0" smtClean="0"/>
                  <a:t>“</a:t>
                </a:r>
                <a:r>
                  <a:rPr kumimoji="1" lang="ko-KR" altLang="en-US" dirty="0" smtClean="0"/>
                  <a:t>여아가 태어나기 조금 더 쉽다</a:t>
                </a:r>
                <a:r>
                  <a:rPr kumimoji="1" lang="en-US" altLang="ko-KR" dirty="0" smtClean="0"/>
                  <a:t>”</a:t>
                </a:r>
                <a:r>
                  <a:rPr kumimoji="1" lang="ko-KR" altLang="en-US" dirty="0" smtClean="0"/>
                  <a:t>라던가 </a:t>
                </a:r>
                <a:r>
                  <a:rPr kumimoji="1" lang="en-US" altLang="ko-KR" dirty="0" smtClean="0"/>
                  <a:t>“</a:t>
                </a:r>
                <a:r>
                  <a:rPr kumimoji="1" lang="ko-KR" altLang="en-US" dirty="0" smtClean="0"/>
                  <a:t>남아가 태어나기 조금 더 쉽다</a:t>
                </a:r>
                <a:r>
                  <a:rPr kumimoji="1" lang="en-US" altLang="ko-KR" dirty="0" smtClean="0"/>
                  <a:t>”</a:t>
                </a:r>
                <a:r>
                  <a:rPr kumimoji="1" lang="ko-KR" altLang="en-US" dirty="0" smtClean="0"/>
                  <a:t>라는 성향이 존재할 가능성도 있다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여아가 태어날 확률을</a:t>
                </a:r>
                <a:r>
                  <a:rPr kumimoji="1" lang="en-US" altLang="ko-KR" dirty="0" smtClean="0"/>
                  <a:t> p</a:t>
                </a:r>
                <a:r>
                  <a:rPr kumimoji="1" lang="ko-KR" altLang="en-US" dirty="0" smtClean="0"/>
                  <a:t>라고 한다면 </a:t>
                </a:r>
                <a:endParaRPr kumimoji="1" lang="en-US" altLang="ko-KR" dirty="0" smtClean="0"/>
              </a:p>
              <a:p>
                <a:pPr marL="0" indent="0">
                  <a:buNone/>
                </a:pPr>
                <a:r>
                  <a:rPr kumimoji="1" lang="en-US" altLang="ko-KR" dirty="0" smtClean="0"/>
                  <a:t>	0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kumimoji="1" lang="en-US" altLang="ko-KR" dirty="0" smtClean="0"/>
              </a:p>
              <a:p>
                <a:pPr marL="0" indent="0">
                  <a:buNone/>
                </a:pPr>
                <a:endParaRPr kumimoji="1" lang="en-US" altLang="ko-KR" dirty="0" smtClean="0"/>
              </a:p>
              <a:p>
                <a:r>
                  <a:rPr kumimoji="1" lang="ko-KR" altLang="en-US" dirty="0" smtClean="0"/>
                  <a:t>그 부부에서 여아가 태어날 확률을 </a:t>
                </a:r>
                <a:r>
                  <a:rPr kumimoji="1" lang="en-US" altLang="ko-KR" dirty="0" smtClean="0"/>
                  <a:t>0.6,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0.5,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0.4</a:t>
                </a:r>
                <a:r>
                  <a:rPr kumimoji="1" lang="ko-KR" altLang="en-US" dirty="0" smtClean="0"/>
                  <a:t>의 세 값으로 설정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 r="-1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48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236" y="191109"/>
            <a:ext cx="78867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이유불충분원리에 따른 사전분포</a:t>
            </a:r>
            <a:endParaRPr kumimoji="1"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07628" y="2207172"/>
                <a:ext cx="1749972" cy="34762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28" y="2207172"/>
                <a:ext cx="1749972" cy="34762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657600" y="2207172"/>
                <a:ext cx="1749972" cy="34762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207172"/>
                <a:ext cx="1749972" cy="34762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407572" y="2207171"/>
                <a:ext cx="1749972" cy="34762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=0.6</m:t>
                      </m:r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72" y="2207171"/>
                <a:ext cx="1749972" cy="34762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2599712" y="1594439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12" y="1594439"/>
                <a:ext cx="365805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4349683" y="1594439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83" y="1594439"/>
                <a:ext cx="365805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099655" y="1594439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55" y="1594439"/>
                <a:ext cx="365805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65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여아가 태어날 조건부 확률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4071852"/>
                  </p:ext>
                </p:extLst>
              </p:nvPr>
            </p:nvGraphicFramePr>
            <p:xfrm>
              <a:off x="628650" y="1825625"/>
              <a:ext cx="78867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/>
                    <a:gridCol w="2628900"/>
                    <a:gridCol w="26289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타입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여아를 낳을 확률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남아를 낳을 확률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=0.4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=0.6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0.4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4071852"/>
                  </p:ext>
                </p:extLst>
              </p:nvPr>
            </p:nvGraphicFramePr>
            <p:xfrm>
              <a:off x="628650" y="1825625"/>
              <a:ext cx="78867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/>
                    <a:gridCol w="2628900"/>
                    <a:gridCol w="26289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타입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여아를 낳을 확률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남아를 낳을 확률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2" t="-111475" r="-20139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0.6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2" t="-211475" r="-2013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2" t="-311475" r="-2013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0.4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8118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236" y="1911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4000" dirty="0" smtClean="0"/>
              <a:t>여섯개로 분기된 세계</a:t>
            </a:r>
            <a:endParaRPr kumimoji="1"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07628" y="2207172"/>
                <a:ext cx="1749972" cy="13321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kumimoji="1"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ko-KR" altLang="en-US" dirty="0" smtClean="0">
                    <a:solidFill>
                      <a:schemeClr val="tx1"/>
                    </a:solidFill>
                  </a:rPr>
                  <a:t>여아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28" y="2207172"/>
                <a:ext cx="1749972" cy="1332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657600" y="2207173"/>
                <a:ext cx="1749972" cy="17026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kumimoji="1"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ko-KR" altLang="en-US" dirty="0" smtClean="0">
                    <a:solidFill>
                      <a:schemeClr val="tx1"/>
                    </a:solidFill>
                  </a:rPr>
                  <a:t>여아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207173"/>
                <a:ext cx="1749972" cy="17026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407572" y="2207172"/>
                <a:ext cx="1749972" cy="2128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=0.6</m:t>
                      </m:r>
                    </m:oMath>
                  </m:oMathPara>
                </a14:m>
                <a:endParaRPr kumimoji="1"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ko-KR" altLang="en-US" dirty="0" smtClean="0">
                    <a:solidFill>
                      <a:schemeClr val="tx1"/>
                    </a:solidFill>
                  </a:rPr>
                  <a:t>여아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72" y="2207172"/>
                <a:ext cx="1749972" cy="21283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2599712" y="1594439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12" y="1594439"/>
                <a:ext cx="365805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4349683" y="1594439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83" y="1594439"/>
                <a:ext cx="365805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099655" y="1594439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55" y="1594439"/>
                <a:ext cx="365805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907628" y="3539359"/>
                <a:ext cx="1749972" cy="21441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kumimoji="1"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ko-KR" altLang="en-US" dirty="0" smtClean="0">
                    <a:solidFill>
                      <a:schemeClr val="tx1"/>
                    </a:solidFill>
                  </a:rPr>
                  <a:t>남아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28" y="3539359"/>
                <a:ext cx="1749972" cy="21441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657599" y="3909849"/>
                <a:ext cx="1749972" cy="1773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kumimoji="1"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ko-KR" altLang="en-US" dirty="0" smtClean="0">
                    <a:solidFill>
                      <a:schemeClr val="tx1"/>
                    </a:solidFill>
                  </a:rPr>
                  <a:t>남아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3909849"/>
                <a:ext cx="1749972" cy="17736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5407571" y="4335518"/>
                <a:ext cx="1749972" cy="13479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=0.6</m:t>
                      </m:r>
                    </m:oMath>
                  </m:oMathPara>
                </a14:m>
                <a:endParaRPr kumimoji="1"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ko-KR" altLang="en-US" dirty="0" smtClean="0">
                    <a:solidFill>
                      <a:schemeClr val="tx1"/>
                    </a:solidFill>
                  </a:rPr>
                  <a:t>남아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71" y="4335518"/>
                <a:ext cx="1749972" cy="134795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1429493" y="26891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0.4</a:t>
            </a:r>
            <a:endParaRPr kumimoji="1" lang="ko-KR" altLang="en-US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7108523" y="48248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0.4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7157543" y="30866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0.6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1429493" y="43906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879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236" y="1911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4000" dirty="0" smtClean="0"/>
              <a:t>여섯가지 세계의 확률</a:t>
            </a:r>
            <a:endParaRPr kumimoji="1"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07628" y="2207172"/>
                <a:ext cx="1749972" cy="13321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0.4</m:t>
                          </m:r>
                        </m:num>
                        <m:den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28" y="2207172"/>
                <a:ext cx="1749972" cy="1332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657600" y="2207173"/>
                <a:ext cx="1749972" cy="17026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207173"/>
                <a:ext cx="1749972" cy="17026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407572" y="2207172"/>
                <a:ext cx="1749972" cy="2128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72" y="2207172"/>
                <a:ext cx="1749972" cy="21283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907628" y="3539359"/>
                <a:ext cx="1749972" cy="21441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28" y="3539359"/>
                <a:ext cx="1749972" cy="21441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657599" y="3909849"/>
                <a:ext cx="1749972" cy="1773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3909849"/>
                <a:ext cx="1749972" cy="17736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5407571" y="4335518"/>
                <a:ext cx="1749972" cy="13479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0.4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71" y="4335518"/>
                <a:ext cx="1749972" cy="134795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1259574" y="26891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여아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1259573" y="4390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남아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2295334" y="1837839"/>
                <a:ext cx="974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charset="0"/>
                        </a:rPr>
                        <m:t>𝑝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34" y="1837839"/>
                <a:ext cx="97456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4077364" y="1837262"/>
                <a:ext cx="91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5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364" y="1837262"/>
                <a:ext cx="91044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46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5827336" y="1837841"/>
                <a:ext cx="91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6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36" y="1837841"/>
                <a:ext cx="9104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46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1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236" y="1911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4000" dirty="0" smtClean="0"/>
              <a:t>첫아이 여아</a:t>
            </a:r>
            <a:r>
              <a:rPr kumimoji="1" lang="en-US" altLang="ko-KR" sz="4000" dirty="0" smtClean="0"/>
              <a:t>:</a:t>
            </a:r>
            <a:r>
              <a:rPr kumimoji="1" lang="ko-KR" altLang="en-US" sz="4000" dirty="0" smtClean="0"/>
              <a:t>가능성 없는 세계 소거</a:t>
            </a:r>
            <a:endParaRPr kumimoji="1"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07628" y="2207172"/>
                <a:ext cx="1749972" cy="13321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0.4</m:t>
                          </m:r>
                        </m:num>
                        <m:den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28" y="2207172"/>
                <a:ext cx="1749972" cy="1332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657600" y="2207173"/>
                <a:ext cx="1749972" cy="17026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207173"/>
                <a:ext cx="1749972" cy="17026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407572" y="2207172"/>
                <a:ext cx="1749972" cy="2128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72" y="2207172"/>
                <a:ext cx="1749972" cy="21283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907628" y="3539359"/>
            <a:ext cx="1749972" cy="21441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57599" y="3909849"/>
            <a:ext cx="1749972" cy="177361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07571" y="4335518"/>
            <a:ext cx="1749972" cy="1347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259574" y="26891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여아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2295334" y="1837839"/>
                <a:ext cx="974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charset="0"/>
                        </a:rPr>
                        <m:t>𝑝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34" y="1837839"/>
                <a:ext cx="97456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4077364" y="1837262"/>
                <a:ext cx="91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5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364" y="1837262"/>
                <a:ext cx="91044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46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5827336" y="1837841"/>
                <a:ext cx="91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6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36" y="1837841"/>
                <a:ext cx="91044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46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20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236" y="1911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4000" dirty="0" smtClean="0"/>
              <a:t>정규화 조건을 회복</a:t>
            </a:r>
            <a:endParaRPr kumimoji="1"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07628" y="2207172"/>
                <a:ext cx="1749972" cy="13321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0.4</m:t>
                          </m:r>
                        </m:num>
                        <m:den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28" y="2207172"/>
                <a:ext cx="1749972" cy="1332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657600" y="2207173"/>
                <a:ext cx="1749972" cy="17026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207173"/>
                <a:ext cx="1749972" cy="17026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407572" y="2207172"/>
                <a:ext cx="1749972" cy="2128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72" y="2207172"/>
                <a:ext cx="1749972" cy="21283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1259574" y="26891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여아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2295334" y="1837839"/>
                <a:ext cx="974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charset="0"/>
                        </a:rPr>
                        <m:t>𝑝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34" y="1837839"/>
                <a:ext cx="97456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4077364" y="1837262"/>
                <a:ext cx="91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5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364" y="1837262"/>
                <a:ext cx="91044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46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5827336" y="1837841"/>
                <a:ext cx="91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6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36" y="1837841"/>
                <a:ext cx="91044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46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2672384" y="4536332"/>
                <a:ext cx="3627916" cy="489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</a:rPr>
                          <m:t>0.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</a:rPr>
                          <m:t>0.5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</a:rPr>
                          <m:t>0.6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ko-KR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ko-KR" dirty="0" smtClean="0"/>
                  <a:t>=</a:t>
                </a:r>
                <a:r>
                  <a:rPr kumimoji="1" lang="mr-IN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</a:rPr>
                          <m:t>15</m:t>
                        </m:r>
                      </m:den>
                    </m:f>
                    <m:r>
                      <a:rPr kumimoji="1" lang="ko-KR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:</m:t>
                    </m:r>
                    <m:r>
                      <a:rPr kumimoji="1" lang="ko-KR" altLang="en-US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kumimoji="1" lang="mr-IN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kumimoji="1" lang="en-US" altLang="ko-KR" i="1">
                            <a:latin typeface="Cambria Math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ko-KR" i="1">
                            <a:latin typeface="Cambria Math" charset="0"/>
                          </a:rPr>
                          <m:t>15</m:t>
                        </m:r>
                      </m:den>
                    </m:f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ko-KR" i="1">
                            <a:latin typeface="Cambria Math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ko-KR" i="1"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84" y="4536332"/>
                <a:ext cx="3627916" cy="489686"/>
              </a:xfrm>
              <a:prstGeom prst="rect">
                <a:avLst/>
              </a:prstGeom>
              <a:blipFill rotWithShape="0">
                <a:blip r:embed="rId8"/>
                <a:stretch>
                  <a:fillRect t="-61250" b="-8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텍스트 상자 8"/>
          <p:cNvSpPr txBox="1"/>
          <p:nvPr/>
        </p:nvSpPr>
        <p:spPr>
          <a:xfrm>
            <a:off x="2672384" y="5383924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사후확률</a:t>
            </a:r>
            <a:r>
              <a:rPr kumimoji="1" lang="en-US" altLang="ko-KR" dirty="0" smtClean="0"/>
              <a:t> 0.27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0.33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 0.4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77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53981178"/>
              </p:ext>
            </p:extLst>
          </p:nvPr>
        </p:nvGraphicFramePr>
        <p:xfrm>
          <a:off x="1563414" y="17201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 smtClean="0"/>
              <a:t>베이즈추정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프로세스 정리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83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50702718"/>
                  </p:ext>
                </p:extLst>
              </p:nvPr>
            </p:nvGraphicFramePr>
            <p:xfrm>
              <a:off x="1524000" y="1396999"/>
              <a:ext cx="6096000" cy="41603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50702718"/>
                  </p:ext>
                </p:extLst>
              </p:nvPr>
            </p:nvGraphicFramePr>
            <p:xfrm>
              <a:off x="1524000" y="1396999"/>
              <a:ext cx="6096000" cy="41603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부부의 타입에 대한 베이즈 갱신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2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정보를 얻으면 확률이 바뀐다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점원입장에서 쇼핑족과 아이쇼핑족 판별</a:t>
            </a:r>
            <a:endParaRPr kumimoji="1" lang="en-US" altLang="ko-KR" dirty="0" smtClean="0"/>
          </a:p>
          <a:p>
            <a:r>
              <a:rPr kumimoji="1" lang="ko-KR" altLang="en-US" dirty="0" smtClean="0"/>
              <a:t>경험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사전확률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쇼핑족 </a:t>
            </a:r>
            <a:r>
              <a:rPr kumimoji="1" lang="en-US" altLang="ko-KR" dirty="0" smtClean="0"/>
              <a:t>20%,</a:t>
            </a:r>
            <a:r>
              <a:rPr kumimoji="1" lang="ko-KR" altLang="en-US" dirty="0" smtClean="0"/>
              <a:t> 아이쇼핑족 </a:t>
            </a:r>
            <a:r>
              <a:rPr kumimoji="1" lang="en-US" altLang="ko-KR" dirty="0" smtClean="0"/>
              <a:t>80%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행동에 대한 조건부 확률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손님이 말을 걸었을 때 쇼핑족일 확률은</a:t>
            </a:r>
            <a:r>
              <a:rPr kumimoji="1" lang="en-US" altLang="ko-KR" dirty="0" smtClean="0"/>
              <a:t>?</a:t>
            </a:r>
          </a:p>
          <a:p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66903"/>
              </p:ext>
            </p:extLst>
          </p:nvPr>
        </p:nvGraphicFramePr>
        <p:xfrm>
          <a:off x="1062754" y="42049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809019"/>
                <a:gridCol w="225498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말을 걸 확률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말을 걸지 않을 확률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쇼핑족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아이쇼핑족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778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236" y="1911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4000" dirty="0" smtClean="0"/>
              <a:t>둘째가 여아일 확률은</a:t>
            </a:r>
            <a:r>
              <a:rPr kumimoji="1" lang="en-US" altLang="ko-KR" sz="4000" dirty="0" smtClean="0"/>
              <a:t>?</a:t>
            </a:r>
            <a:r>
              <a:rPr kumimoji="1" lang="ko-KR" altLang="en-US" sz="4000" dirty="0" smtClean="0"/>
              <a:t> 기대치</a:t>
            </a:r>
            <a:endParaRPr kumimoji="1"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1907628" y="2207172"/>
            <a:ext cx="1560786" cy="1332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0.4</a:t>
            </a:r>
            <a:r>
              <a:rPr kumimoji="1" lang="ko-KR" altLang="en-US" dirty="0">
                <a:solidFill>
                  <a:schemeClr val="tx1"/>
                </a:solidFill>
              </a:rPr>
              <a:t>*</a:t>
            </a:r>
            <a:r>
              <a:rPr kumimoji="1" lang="en-US" altLang="ko-KR" dirty="0">
                <a:solidFill>
                  <a:schemeClr val="tx1"/>
                </a:solidFill>
              </a:rPr>
              <a:t>0.27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=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0.108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8414" y="2207173"/>
            <a:ext cx="1749972" cy="1702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0.33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0.5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=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0.165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8386" y="2207172"/>
            <a:ext cx="1939158" cy="2128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0.4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0.6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=0.24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933067" y="2689179"/>
                <a:ext cx="974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charset="0"/>
                        </a:rPr>
                        <m:t>𝑝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7" y="2689179"/>
                <a:ext cx="97456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2621034" y="3568685"/>
                <a:ext cx="91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5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034" y="3568685"/>
                <a:ext cx="91044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6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7157544" y="3090621"/>
                <a:ext cx="91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6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544" y="3090621"/>
                <a:ext cx="91044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r="-536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텍스트 상자 9"/>
          <p:cNvSpPr txBox="1"/>
          <p:nvPr/>
        </p:nvSpPr>
        <p:spPr>
          <a:xfrm>
            <a:off x="2391305" y="187255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0.27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4052041" y="18822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0.33</a:t>
            </a:r>
            <a:endParaRPr kumimoji="1" lang="ko-KR" altLang="en-US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5949759" y="1882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0.4</a:t>
            </a:r>
            <a:endParaRPr kumimoji="1" lang="ko-KR" altLang="en-US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3039369" y="490087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0.108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0.165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0.24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0.513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57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연습문제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 smtClean="0"/>
                  <a:t>사전확률을 설정할때 모두 균등한 값으로 했는데 이는 타당하지 않다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=0.5</m:t>
                    </m:r>
                  </m:oMath>
                </a14:m>
                <a:r>
                  <a:rPr kumimoji="1" lang="ko-KR" altLang="en-US" dirty="0" smtClean="0"/>
                  <a:t>의 가능성이 다른 가능성에 비해 크다고 생각하는 것이 현실적이다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en-US" altLang="ko-KR" dirty="0" smtClean="0"/>
              </a:p>
              <a:p>
                <a:r>
                  <a:rPr kumimoji="1" lang="ko-KR" altLang="en-US" dirty="0" smtClean="0"/>
                  <a:t>사전확률이 다음과 같다고 설정을 변경하여 사우확률과 기대치를 구하라</a:t>
                </a:r>
                <a:endParaRPr kumimoji="1"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  <m:r>
                      <m:rPr>
                        <m:nor/>
                      </m:rPr>
                      <a:rPr kumimoji="1" lang="en-US" altLang="ko-KR" b="0" i="0" smtClean="0">
                        <a:latin typeface="Cambria Math" charset="0"/>
                      </a:rPr>
                      <m:t>4</m:t>
                    </m:r>
                    <m:r>
                      <m:rPr>
                        <m:nor/>
                      </m:rPr>
                      <a:rPr kumimoji="1" lang="ko-KR" altLang="en-US" dirty="0"/>
                      <m:t>의 사전 확률 </m:t>
                    </m:r>
                    <m:r>
                      <m:rPr>
                        <m:nor/>
                      </m:rPr>
                      <a:rPr kumimoji="1" lang="en-US" altLang="ko-KR" dirty="0"/>
                      <m:t>0.</m:t>
                    </m:r>
                  </m:oMath>
                </a14:m>
                <a:r>
                  <a:rPr kumimoji="1" lang="en-US" altLang="ko-KR" dirty="0" smtClean="0"/>
                  <a:t>2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=0.5</m:t>
                    </m:r>
                  </m:oMath>
                </a14:m>
                <a:r>
                  <a:rPr kumimoji="1" lang="ko-KR" altLang="en-US" dirty="0" smtClean="0"/>
                  <a:t>의 사전 확률 </a:t>
                </a:r>
                <a:r>
                  <a:rPr kumimoji="1" lang="en-US" altLang="ko-KR" dirty="0" smtClean="0"/>
                  <a:t>0.6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=0.</m:t>
                    </m:r>
                  </m:oMath>
                </a14:m>
                <a:r>
                  <a:rPr kumimoji="1" lang="en-US" altLang="ko-KR" dirty="0" smtClean="0"/>
                  <a:t>6</a:t>
                </a:r>
                <a:r>
                  <a:rPr kumimoji="1" lang="ko-KR" altLang="en-US" dirty="0"/>
                  <a:t>의 사전 확률 </a:t>
                </a:r>
                <a:r>
                  <a:rPr kumimoji="1" lang="en-US" altLang="ko-KR" dirty="0" smtClean="0"/>
                  <a:t>0.2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 r="-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236" y="191109"/>
            <a:ext cx="78867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사전분포</a:t>
            </a:r>
            <a:endParaRPr kumimoji="1"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120464" y="2081046"/>
                <a:ext cx="1057888" cy="34762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=0.4</m:t>
                      </m:r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464" y="2081046"/>
                <a:ext cx="1057888" cy="34762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178352" y="2081046"/>
                <a:ext cx="2442056" cy="34762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52" y="2081046"/>
                <a:ext cx="2442056" cy="34762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620408" y="2081045"/>
                <a:ext cx="1057888" cy="34762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=0.6</m:t>
                      </m:r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408" y="2081045"/>
                <a:ext cx="1057888" cy="34762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2411202" y="17117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0.2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5911146" y="17117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0.2</a:t>
            </a:r>
            <a:endParaRPr kumimoji="1" lang="ko-KR" altLang="en-US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4161174" y="1711713"/>
            <a:ext cx="50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0.6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05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907602678"/>
                  </p:ext>
                </p:extLst>
              </p:nvPr>
            </p:nvGraphicFramePr>
            <p:xfrm>
              <a:off x="1524000" y="1396999"/>
              <a:ext cx="6096000" cy="41603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907602678"/>
                  </p:ext>
                </p:extLst>
              </p:nvPr>
            </p:nvGraphicFramePr>
            <p:xfrm>
              <a:off x="1524000" y="1396999"/>
              <a:ext cx="6096000" cy="41603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부부의 타입에 대한 베이즈 갱신</a:t>
            </a:r>
            <a:endParaRPr kumimoji="1"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3471378" y="5833241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여아의 기대치 </a:t>
            </a:r>
            <a:r>
              <a:rPr kumimoji="1" lang="en-US" altLang="ko-KR" dirty="0" smtClean="0"/>
              <a:t>0.508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0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298" y="2186044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확률분포를 사용한 고도의 추정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균등분포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472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주사위의 경우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9287" y="2695903"/>
            <a:ext cx="685800" cy="1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85087" y="2695903"/>
            <a:ext cx="685800" cy="1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70887" y="2695903"/>
            <a:ext cx="685800" cy="1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56687" y="2695903"/>
            <a:ext cx="685800" cy="1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2487" y="2695903"/>
            <a:ext cx="685800" cy="1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28287" y="2695903"/>
            <a:ext cx="685800" cy="1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1897601" y="400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2391344" y="400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3077144" y="400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762944" y="400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4421157" y="400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5134544" y="400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5820344" y="400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8"/>
              <p:cNvSpPr txBox="1"/>
              <p:nvPr/>
            </p:nvSpPr>
            <p:spPr>
              <a:xfrm>
                <a:off x="1807985" y="2490718"/>
                <a:ext cx="29527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05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105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05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 xmlns="">
          <p:sp>
            <p:nvSpPr>
              <p:cNvPr id="19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85" y="2490718"/>
                <a:ext cx="295273" cy="41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19"/>
              <p:cNvSpPr txBox="1"/>
              <p:nvPr/>
            </p:nvSpPr>
            <p:spPr>
              <a:xfrm>
                <a:off x="2119021" y="4640323"/>
                <a:ext cx="4213846" cy="762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smtClean="0"/>
                  <a:t>2</a:t>
                </a:r>
                <a:r>
                  <a:rPr kumimoji="1" lang="ko-KR" altLang="en-US" dirty="0" smtClean="0"/>
                  <a:t>에서 </a:t>
                </a:r>
                <a:r>
                  <a:rPr kumimoji="1" lang="en-US" altLang="ko-KR" dirty="0" smtClean="0"/>
                  <a:t>4</a:t>
                </a:r>
                <a:r>
                  <a:rPr kumimoji="1" lang="ko-KR" altLang="en-US" dirty="0" smtClean="0"/>
                  <a:t>의 눈이 나올 확률은 </a:t>
                </a:r>
                <a:r>
                  <a:rPr kumimoji="1" lang="en-US" altLang="ko-KR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≤4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2,3,4</m:t>
                        </m:r>
                      </m:e>
                    </m:d>
                    <m:r>
                      <m:rPr>
                        <m:lit/>
                      </m:rP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kumimoji="1" lang="en-US" altLang="ko-KR" dirty="0" smtClean="0"/>
                  <a:t> +</a:t>
                </a:r>
                <a:r>
                  <a:rPr kumimoji="1" lang="mr-IN" altLang="ko-KR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kumimoji="1" lang="en-US" altLang="ko-KR" dirty="0" smtClean="0"/>
                  <a:t> =</a:t>
                </a:r>
                <a:r>
                  <a:rPr kumimoji="1" lang="mr-IN" altLang="ko-KR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021" y="4640323"/>
                <a:ext cx="4213846" cy="762196"/>
              </a:xfrm>
              <a:prstGeom prst="rect">
                <a:avLst/>
              </a:prstGeom>
              <a:blipFill rotWithShape="0">
                <a:blip r:embed="rId3"/>
                <a:stretch>
                  <a:fillRect l="-1302" t="-5600" b="-4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30" y="1038790"/>
            <a:ext cx="1051913" cy="10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9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룰렛의 경우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87" y="725213"/>
            <a:ext cx="2188491" cy="1569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1407" y="4264575"/>
            <a:ext cx="4485290" cy="107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1889721" y="534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532178" y="534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889721" y="4079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757855" y="2782612"/>
                <a:ext cx="542122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smtClean="0"/>
                  <a:t>원주상에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0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범위의 무한한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 smtClean="0"/>
                  <a:t> 가 그려져 있고 </a:t>
                </a:r>
                <a:endParaRPr kumimoji="1" lang="en-US" altLang="ko-KR" dirty="0" smtClean="0"/>
              </a:p>
              <a:p>
                <a:r>
                  <a:rPr kumimoji="1" lang="ko-KR" altLang="en-US" dirty="0" smtClean="0"/>
                  <a:t>각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가 균등하게 발생할 경우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0.5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≤0.7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855" y="2782612"/>
                <a:ext cx="542122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99" t="-6599"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4445878" y="4264575"/>
            <a:ext cx="764627" cy="10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4195846" y="53445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0.5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4961520" y="53445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0.7</a:t>
            </a:r>
            <a:endParaRPr kumimoji="1" lang="ko-KR" altLang="en-US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2292881" y="5927834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연속형 확률모형에서 확률은 </a:t>
            </a:r>
            <a:r>
              <a:rPr kumimoji="1" lang="ko-KR" altLang="en-US" smtClean="0"/>
              <a:t>면적으로 나타낸다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58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베타 분포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23157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정수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(0≤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≤1)</m:t>
                      </m:r>
                    </m:oMath>
                  </m:oMathPara>
                </a14:m>
                <a:endParaRPr kumimoji="1" lang="en-US" altLang="ko-KR" dirty="0" smtClean="0"/>
              </a:p>
              <a:p>
                <a:pPr marL="0" indent="0">
                  <a:buNone/>
                </a:pPr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kumimoji="1" lang="ko-KR" altLang="en-US" dirty="0" smtClean="0"/>
                  <a:t>는 </a:t>
                </a:r>
                <a:r>
                  <a:rPr kumimoji="1" lang="en-US" altLang="ko-KR" dirty="0" smtClean="0"/>
                  <a:t>1</a:t>
                </a:r>
                <a:r>
                  <a:rPr kumimoji="1" lang="ko-KR" altLang="en-US" dirty="0" smtClean="0"/>
                  <a:t>이상의 자연수로 베타분포의 종류를 특정해주는 값이다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정수</a:t>
                </a:r>
                <a:r>
                  <a:rPr kumimoji="1" lang="en-US" altLang="ko-KR" dirty="0" smtClean="0"/>
                  <a:t>)</a:t>
                </a:r>
                <a:r>
                  <a:rPr kumimoji="1" lang="ko-KR" altLang="en-US" dirty="0" smtClean="0"/>
                  <a:t> 정규화조건을 성립시키기 위해 조정할 수치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기대치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r>
                      <a:rPr kumimoji="1" lang="ko-KR" altLang="en-US" b="0" i="0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den>
                    </m:f>
                  </m:oMath>
                </a14:m>
                <a:endParaRPr kumimoji="1" lang="en-US" altLang="ko-KR" dirty="0" smtClean="0"/>
              </a:p>
              <a:p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231571" cy="4351338"/>
              </a:xfrm>
              <a:blipFill rotWithShape="0">
                <a:blip r:embed="rId2"/>
                <a:stretch>
                  <a:fillRect l="-1333" r="-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774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1" lang="ko-KR" altLang="en-US" smtClean="0">
                    <a:ea typeface="Cambria Math" charset="0"/>
                    <a:cs typeface="Cambria Math" charset="0"/>
                  </a:rPr>
                  <a:t>베타분포</a:t>
                </a:r>
                <a:r>
                  <a:rPr kumimoji="1" lang="en-US" altLang="ko-KR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3356528" y="3066393"/>
            <a:ext cx="1860331" cy="193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886200" y="1776668"/>
                <a:ext cx="80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776668"/>
                <a:ext cx="80098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3205685" y="5076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066016" y="50764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3054842" y="28802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25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1" lang="ko-KR" altLang="en-US" dirty="0" smtClean="0">
                    <a:ea typeface="Cambria Math" charset="0"/>
                    <a:cs typeface="Cambria Math" charset="0"/>
                  </a:rPr>
                  <a:t>베타분포</a:t>
                </a:r>
                <a:r>
                  <a:rPr kumimoji="1" lang="en-US" altLang="ko-KR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=2,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356528" y="1702667"/>
                <a:ext cx="206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=2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ko-KR" dirty="0" smtClean="0"/>
                  <a:t> (0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28" y="1702667"/>
                <a:ext cx="206530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59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3205685" y="5076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4727057" y="509898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3122119" y="26955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cxnSp>
        <p:nvCxnSpPr>
          <p:cNvPr id="10" name="직선 연결선[R] 9"/>
          <p:cNvCxnSpPr/>
          <p:nvPr/>
        </p:nvCxnSpPr>
        <p:spPr>
          <a:xfrm>
            <a:off x="3423805" y="4989786"/>
            <a:ext cx="1454095" cy="1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3423805" y="2695587"/>
            <a:ext cx="0" cy="2294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 flipV="1">
            <a:off x="3423805" y="2782614"/>
            <a:ext cx="1393804" cy="220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8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사전분포로 직사각형을 분할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31770" y="2099912"/>
            <a:ext cx="1456567" cy="3548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쇼핑족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8337" y="2099912"/>
            <a:ext cx="4900921" cy="3552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아이쇼핑족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2021847" y="17265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0.2</a:t>
            </a:r>
            <a:endParaRPr kumimoji="1"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200591" y="17265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0.8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639614" y="5912069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확률은 모두 더해서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되도록 한다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정규화 조건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440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1" lang="ko-KR" altLang="en-US" dirty="0" smtClean="0">
                    <a:ea typeface="Cambria Math" charset="0"/>
                    <a:cs typeface="Cambria Math" charset="0"/>
                  </a:rPr>
                  <a:t>베타분포</a:t>
                </a:r>
                <a:r>
                  <a:rPr kumimoji="1" lang="en-US" altLang="ko-KR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=2,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356528" y="1702667"/>
                <a:ext cx="2647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=2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ko-KR" dirty="0" smtClean="0"/>
                  <a:t>            (0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28" y="1702667"/>
                <a:ext cx="264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3205685" y="5076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4727057" y="509898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3122119" y="26955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cxnSp>
        <p:nvCxnSpPr>
          <p:cNvPr id="10" name="직선 연결선[R] 9"/>
          <p:cNvCxnSpPr/>
          <p:nvPr/>
        </p:nvCxnSpPr>
        <p:spPr>
          <a:xfrm>
            <a:off x="3423805" y="4989786"/>
            <a:ext cx="1454095" cy="1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3423805" y="2695587"/>
            <a:ext cx="0" cy="2294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 flipV="1">
            <a:off x="3423805" y="2782614"/>
            <a:ext cx="1393804" cy="220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자유형 2"/>
          <p:cNvSpPr/>
          <p:nvPr/>
        </p:nvSpPr>
        <p:spPr>
          <a:xfrm>
            <a:off x="4138448" y="3318641"/>
            <a:ext cx="346842" cy="1679028"/>
          </a:xfrm>
          <a:custGeom>
            <a:avLst/>
            <a:gdLst>
              <a:gd name="connsiteX0" fmla="*/ 0 w 346842"/>
              <a:gd name="connsiteY0" fmla="*/ 1671145 h 1679028"/>
              <a:gd name="connsiteX1" fmla="*/ 23649 w 346842"/>
              <a:gd name="connsiteY1" fmla="*/ 504497 h 1679028"/>
              <a:gd name="connsiteX2" fmla="*/ 346842 w 346842"/>
              <a:gd name="connsiteY2" fmla="*/ 0 h 1679028"/>
              <a:gd name="connsiteX3" fmla="*/ 331076 w 346842"/>
              <a:gd name="connsiteY3" fmla="*/ 1679028 h 1679028"/>
              <a:gd name="connsiteX4" fmla="*/ 0 w 346842"/>
              <a:gd name="connsiteY4" fmla="*/ 1671145 h 167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42" h="1679028">
                <a:moveTo>
                  <a:pt x="0" y="1671145"/>
                </a:moveTo>
                <a:lnTo>
                  <a:pt x="23649" y="504497"/>
                </a:lnTo>
                <a:lnTo>
                  <a:pt x="346842" y="0"/>
                </a:lnTo>
                <a:lnTo>
                  <a:pt x="331076" y="1679028"/>
                </a:lnTo>
                <a:lnTo>
                  <a:pt x="0" y="167114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3900241" y="49897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0.5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4237576" y="49897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0.7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3868502" y="4279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4455546" y="40244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1.4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2358086" y="5613825"/>
                <a:ext cx="4711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0.5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≤0.7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1+1.4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×0.2÷2=0.24</m:t>
                      </m:r>
                    </m:oMath>
                  </m:oMathPara>
                </a14:m>
                <a:endParaRPr kumimoji="1" lang="en-US" altLang="ko-KR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86" y="5613825"/>
                <a:ext cx="47118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123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1" lang="ko-KR" altLang="en-US" dirty="0" smtClean="0">
                    <a:ea typeface="Cambria Math" charset="0"/>
                    <a:cs typeface="Cambria Math" charset="0"/>
                  </a:rPr>
                  <a:t>베타분포</a:t>
                </a:r>
                <a:r>
                  <a:rPr kumimoji="1" lang="en-US" altLang="ko-KR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kumimoji="1" lang="en-US" altLang="ko-KR" dirty="0" smtClean="0"/>
                  <a:t>2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356528" y="1702667"/>
                <a:ext cx="3137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=2(1−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 smtClean="0"/>
                  <a:t>          (0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28" y="1702667"/>
                <a:ext cx="313771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3205685" y="5076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4727057" y="509898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3122119" y="26955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cxnSp>
        <p:nvCxnSpPr>
          <p:cNvPr id="10" name="직선 연결선[R] 9"/>
          <p:cNvCxnSpPr/>
          <p:nvPr/>
        </p:nvCxnSpPr>
        <p:spPr>
          <a:xfrm>
            <a:off x="3423805" y="4989786"/>
            <a:ext cx="1865526" cy="1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3423805" y="2695587"/>
            <a:ext cx="0" cy="2294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>
            <a:endCxn id="8" idx="3"/>
          </p:cNvCxnSpPr>
          <p:nvPr/>
        </p:nvCxnSpPr>
        <p:spPr>
          <a:xfrm flipH="1" flipV="1">
            <a:off x="3423805" y="2880253"/>
            <a:ext cx="1454095" cy="2125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7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1" lang="ko-KR" altLang="en-US" dirty="0" smtClean="0">
                    <a:ea typeface="Cambria Math" charset="0"/>
                    <a:cs typeface="Cambria Math" charset="0"/>
                  </a:rPr>
                  <a:t>베타분포</a:t>
                </a:r>
                <a:r>
                  <a:rPr kumimoji="1" lang="en-US" altLang="ko-KR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kumimoji="1" lang="en-US" altLang="ko-KR" dirty="0" smtClean="0"/>
                  <a:t>2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356528" y="1702667"/>
                <a:ext cx="281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=2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1−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ko-KR" dirty="0" smtClean="0"/>
                  <a:t>  (0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28" y="1702667"/>
                <a:ext cx="281314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2358086" y="5613825"/>
                <a:ext cx="463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0.5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≤0.7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1+0.6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×0.2÷2=0.</m:t>
                    </m:r>
                  </m:oMath>
                </a14:m>
                <a:r>
                  <a:rPr kumimoji="1" lang="en-US" altLang="ko-KR" b="0" dirty="0" smtClean="0">
                    <a:ea typeface="Cambria Math" charset="0"/>
                    <a:cs typeface="Cambria Math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86" y="5613825"/>
                <a:ext cx="463646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13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텍스트 상자 15"/>
          <p:cNvSpPr txBox="1"/>
          <p:nvPr/>
        </p:nvSpPr>
        <p:spPr>
          <a:xfrm>
            <a:off x="3205685" y="5076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4727057" y="509898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3122119" y="26955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cxnSp>
        <p:nvCxnSpPr>
          <p:cNvPr id="19" name="직선 연결선[R] 18"/>
          <p:cNvCxnSpPr/>
          <p:nvPr/>
        </p:nvCxnSpPr>
        <p:spPr>
          <a:xfrm>
            <a:off x="3423805" y="4989786"/>
            <a:ext cx="1865526" cy="1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 flipV="1">
            <a:off x="3423805" y="2695587"/>
            <a:ext cx="0" cy="2294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 flipH="1" flipV="1">
            <a:off x="3423805" y="2880253"/>
            <a:ext cx="1454095" cy="2125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4067503" y="3831021"/>
            <a:ext cx="283780" cy="1158765"/>
          </a:xfrm>
          <a:custGeom>
            <a:avLst/>
            <a:gdLst>
              <a:gd name="connsiteX0" fmla="*/ 15766 w 283780"/>
              <a:gd name="connsiteY0" fmla="*/ 1158765 h 1158765"/>
              <a:gd name="connsiteX1" fmla="*/ 0 w 283780"/>
              <a:gd name="connsiteY1" fmla="*/ 0 h 1158765"/>
              <a:gd name="connsiteX2" fmla="*/ 268014 w 283780"/>
              <a:gd name="connsiteY2" fmla="*/ 386255 h 1158765"/>
              <a:gd name="connsiteX3" fmla="*/ 283780 w 283780"/>
              <a:gd name="connsiteY3" fmla="*/ 1158765 h 1158765"/>
              <a:gd name="connsiteX4" fmla="*/ 15766 w 283780"/>
              <a:gd name="connsiteY4" fmla="*/ 1158765 h 115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80" h="1158765">
                <a:moveTo>
                  <a:pt x="15766" y="1158765"/>
                </a:moveTo>
                <a:lnTo>
                  <a:pt x="0" y="0"/>
                </a:lnTo>
                <a:lnTo>
                  <a:pt x="268014" y="386255"/>
                </a:lnTo>
                <a:lnTo>
                  <a:pt x="283780" y="1158765"/>
                </a:lnTo>
                <a:lnTo>
                  <a:pt x="15766" y="115876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3765816" y="4334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4313782" y="45737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35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1" lang="ko-KR" altLang="en-US" dirty="0" smtClean="0">
                    <a:ea typeface="Cambria Math" charset="0"/>
                    <a:cs typeface="Cambria Math" charset="0"/>
                  </a:rPr>
                  <a:t>베타분포</a:t>
                </a:r>
                <a:r>
                  <a:rPr kumimoji="1" lang="en-US" altLang="ko-KR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=2,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356528" y="1702667"/>
                <a:ext cx="3265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=6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1−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ko-KR" dirty="0" smtClean="0"/>
                  <a:t>         (0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28" y="1702667"/>
                <a:ext cx="326576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2478218" y="5623380"/>
                <a:ext cx="3792513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0.5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≤0.7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kumimoji="1" lang="en-US" altLang="ko-KR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is-IS" altLang="ko-KR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  <m:r>
                          <a:rPr kumimoji="1" lang="en-US" altLang="ko-KR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.5</m:t>
                        </m:r>
                      </m:sub>
                      <m:sup>
                        <m:r>
                          <a:rPr kumimoji="1" lang="en-US" altLang="ko-KR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0.7</m:t>
                        </m:r>
                      </m:sup>
                      <m:e>
                        <m:r>
                          <a:rPr kumimoji="1" lang="en-US" altLang="ko-KR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  <m:r>
                          <a:rPr kumimoji="1" lang="en-US" altLang="ko-KR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kumimoji="1" lang="en-US" altLang="ko-KR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r>
                              <a:rPr kumimoji="1" lang="en-US" altLang="ko-KR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kumimoji="1" lang="en-US" altLang="ko-KR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18" y="5623380"/>
                <a:ext cx="3792513" cy="468526"/>
              </a:xfrm>
              <a:prstGeom prst="rect">
                <a:avLst/>
              </a:prstGeom>
              <a:blipFill rotWithShape="0">
                <a:blip r:embed="rId4"/>
                <a:stretch>
                  <a:fillRect t="-105195" b="-168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92" y="2273405"/>
            <a:ext cx="2794563" cy="31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8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균등분포 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유한에서 무한으로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44566" y="2096814"/>
            <a:ext cx="646386" cy="156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4566" y="3665483"/>
            <a:ext cx="646386" cy="156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8325" y="2096814"/>
            <a:ext cx="646386" cy="191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8325" y="4012324"/>
            <a:ext cx="646386" cy="1221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6867" y="2096814"/>
            <a:ext cx="646386" cy="123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96867" y="3334406"/>
            <a:ext cx="646386" cy="1899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14042" y="2096814"/>
            <a:ext cx="417786" cy="156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14042" y="3665483"/>
            <a:ext cx="417786" cy="156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31828" y="2096814"/>
            <a:ext cx="417786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31828" y="4193628"/>
            <a:ext cx="417786" cy="1040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96256" y="2096814"/>
            <a:ext cx="417786" cy="109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96256" y="3192517"/>
            <a:ext cx="417786" cy="2041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78470" y="2096814"/>
            <a:ext cx="417786" cy="57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78470" y="2672255"/>
            <a:ext cx="417786" cy="2561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49614" y="2096813"/>
            <a:ext cx="417786" cy="262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49614" y="4721772"/>
            <a:ext cx="417786" cy="51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각 삼각형[R] 21"/>
          <p:cNvSpPr/>
          <p:nvPr/>
        </p:nvSpPr>
        <p:spPr>
          <a:xfrm>
            <a:off x="6532180" y="2096813"/>
            <a:ext cx="1954925" cy="3137338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각 삼각형[R] 23"/>
          <p:cNvSpPr/>
          <p:nvPr/>
        </p:nvSpPr>
        <p:spPr>
          <a:xfrm>
            <a:off x="6537435" y="2096813"/>
            <a:ext cx="1954925" cy="3137338"/>
          </a:xfrm>
          <a:prstGeom prst="rtTriangl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오른쪽 화살표[R] 24"/>
          <p:cNvSpPr/>
          <p:nvPr/>
        </p:nvSpPr>
        <p:spPr>
          <a:xfrm>
            <a:off x="3263462" y="3255579"/>
            <a:ext cx="40202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/>
          <p:cNvSpPr/>
          <p:nvPr/>
        </p:nvSpPr>
        <p:spPr>
          <a:xfrm>
            <a:off x="5986955" y="3255579"/>
            <a:ext cx="40202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1324640" y="1727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0.4</a:t>
            </a:r>
            <a:endParaRPr kumimoji="1" lang="ko-KR" altLang="en-US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1929553" y="1718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0.5</a:t>
            </a:r>
            <a:endParaRPr kumimoji="1" lang="ko-KR" altLang="en-US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2552702" y="17338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494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여아가 태어남</a:t>
            </a:r>
            <a:endParaRPr kumimoji="1" lang="ko-KR" altLang="en-US" dirty="0"/>
          </a:p>
        </p:txBody>
      </p:sp>
      <p:sp>
        <p:nvSpPr>
          <p:cNvPr id="4" name="직각 삼각형[R] 3"/>
          <p:cNvSpPr/>
          <p:nvPr/>
        </p:nvSpPr>
        <p:spPr>
          <a:xfrm>
            <a:off x="3400099" y="2455480"/>
            <a:ext cx="1954925" cy="2144112"/>
          </a:xfrm>
          <a:prstGeom prst="rtTriangl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각 삼각형[R] 4"/>
          <p:cNvSpPr/>
          <p:nvPr/>
        </p:nvSpPr>
        <p:spPr>
          <a:xfrm>
            <a:off x="3400099" y="2483069"/>
            <a:ext cx="1954925" cy="2144112"/>
          </a:xfrm>
          <a:prstGeom prst="rtTriangl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2222938" y="181303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남아가 태어났다는 가능세계가 사라짐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919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여아가 태어남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정규화</a:t>
            </a:r>
            <a:endParaRPr kumimoji="1" lang="ko-KR" altLang="en-US" dirty="0"/>
          </a:p>
        </p:txBody>
      </p:sp>
      <p:sp>
        <p:nvSpPr>
          <p:cNvPr id="4" name="직각 삼각형[R] 3"/>
          <p:cNvSpPr/>
          <p:nvPr/>
        </p:nvSpPr>
        <p:spPr>
          <a:xfrm>
            <a:off x="1918141" y="2755025"/>
            <a:ext cx="1954925" cy="2144112"/>
          </a:xfrm>
          <a:prstGeom prst="rtTriangl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각 삼각형[R] 4"/>
          <p:cNvSpPr/>
          <p:nvPr/>
        </p:nvSpPr>
        <p:spPr>
          <a:xfrm>
            <a:off x="1918141" y="2782614"/>
            <a:ext cx="1954925" cy="2144112"/>
          </a:xfrm>
          <a:prstGeom prst="rtTriangl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각 삼각형[R] 6"/>
          <p:cNvSpPr/>
          <p:nvPr/>
        </p:nvSpPr>
        <p:spPr>
          <a:xfrm>
            <a:off x="5825357" y="1320364"/>
            <a:ext cx="1954925" cy="3606362"/>
          </a:xfrm>
          <a:prstGeom prst="rtTriangle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3088729" y="23856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0.7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7064267" y="49332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0.7</a:t>
            </a:r>
            <a:endParaRPr kumimoji="1"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26935" y="2758965"/>
            <a:ext cx="0" cy="15371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302473" y="2222938"/>
            <a:ext cx="0" cy="2703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2895603" y="3342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0.7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6802819" y="3712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144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사전분포와 사후 분포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50427" y="3626071"/>
            <a:ext cx="1710559" cy="171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각 삼각형[R] 4"/>
          <p:cNvSpPr/>
          <p:nvPr/>
        </p:nvSpPr>
        <p:spPr>
          <a:xfrm>
            <a:off x="5770179" y="1914037"/>
            <a:ext cx="1718441" cy="3422592"/>
          </a:xfrm>
          <a:prstGeom prst="rtTriangle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1751708" y="2711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사전분포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928904" y="1503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사후분포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299584" y="5336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3010143" y="5336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5627218" y="5418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7337777" y="5418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2" name="삼각형 11"/>
          <p:cNvSpPr/>
          <p:nvPr/>
        </p:nvSpPr>
        <p:spPr>
          <a:xfrm>
            <a:off x="2175641" y="5333579"/>
            <a:ext cx="275897" cy="2522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2067500" y="56027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0.5</a:t>
            </a:r>
            <a:endParaRPr kumimoji="1" lang="ko-KR" altLang="en-US" dirty="0"/>
          </a:p>
        </p:txBody>
      </p:sp>
      <p:cxnSp>
        <p:nvCxnSpPr>
          <p:cNvPr id="15" name="직선 연결선[R] 14"/>
          <p:cNvCxnSpPr>
            <a:stCxn id="4" idx="2"/>
            <a:endCxn id="4" idx="0"/>
          </p:cNvCxnSpPr>
          <p:nvPr/>
        </p:nvCxnSpPr>
        <p:spPr>
          <a:xfrm flipV="1">
            <a:off x="2305707" y="3626071"/>
            <a:ext cx="0" cy="17105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flipV="1">
            <a:off x="6960476" y="3012162"/>
            <a:ext cx="0" cy="23214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삼각형 18"/>
          <p:cNvSpPr/>
          <p:nvPr/>
        </p:nvSpPr>
        <p:spPr>
          <a:xfrm>
            <a:off x="6830411" y="5336786"/>
            <a:ext cx="275897" cy="2522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19"/>
              <p:cNvSpPr txBox="1"/>
              <p:nvPr/>
            </p:nvSpPr>
            <p:spPr>
              <a:xfrm>
                <a:off x="6768457" y="5602750"/>
                <a:ext cx="384038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12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ko-KR" sz="12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0" name="텍스트 상자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57" y="5602750"/>
                <a:ext cx="384038" cy="439223"/>
              </a:xfrm>
              <a:prstGeom prst="rect">
                <a:avLst/>
              </a:prstGeom>
              <a:blipFill rotWithShape="0">
                <a:blip r:embed="rId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텍스트 상자 20"/>
          <p:cNvSpPr txBox="1"/>
          <p:nvPr/>
        </p:nvSpPr>
        <p:spPr>
          <a:xfrm>
            <a:off x="3865423" y="3360524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첫째 아이가 </a:t>
            </a:r>
            <a:endParaRPr kumimoji="1" lang="en-US" altLang="ko-KR" dirty="0" smtClean="0"/>
          </a:p>
          <a:p>
            <a:r>
              <a:rPr kumimoji="1" lang="ko-KR" altLang="en-US" dirty="0" smtClean="0"/>
              <a:t>여아라는 정보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27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298" y="2186044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확률분포를 사용한 고도의 추정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베타분포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68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4000" dirty="0" smtClean="0"/>
                  <a:t>사전분포 </a:t>
                </a:r>
                <a:r>
                  <a:rPr kumimoji="1" lang="en-US" altLang="ko-KR" sz="4000" dirty="0" smtClean="0"/>
                  <a:t>:</a:t>
                </a:r>
                <a:r>
                  <a:rPr kumimoji="1" lang="ko-KR" altLang="en-US" sz="4000" dirty="0" smtClean="0"/>
                  <a:t>베타분포</a:t>
                </a:r>
                <a:r>
                  <a:rPr kumimoji="1" lang="en-US" altLang="ko-KR" sz="4000" dirty="0" smtClean="0"/>
                  <a:t>(</a:t>
                </a:r>
                <a14:m>
                  <m:oMath xmlns:m="http://schemas.openxmlformats.org/officeDocument/2006/math">
                    <m:r>
                      <a:rPr kumimoji="1" lang="ko-KR" alt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ko-KR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=2,</m:t>
                    </m:r>
                    <m:r>
                      <a:rPr kumimoji="1" lang="ko-KR" alt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kumimoji="1" lang="en-US" altLang="ko-KR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</m:oMath>
                </a14:m>
                <a:r>
                  <a:rPr kumimoji="1" lang="en-US" altLang="ko-KR" sz="4000" dirty="0" smtClean="0"/>
                  <a:t>)</a:t>
                </a:r>
                <a:endParaRPr kumimoji="1" lang="ko-KR" altLang="en-US" sz="40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5" y="2008105"/>
            <a:ext cx="3026980" cy="3410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4192101" y="2766840"/>
                <a:ext cx="4262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ko-KR" sz="2400" b="0" i="1" smtClean="0">
                        <a:latin typeface="Cambria Math" charset="0"/>
                      </a:rPr>
                      <m:t>=6</m:t>
                    </m:r>
                    <m:r>
                      <a:rPr kumimoji="1" lang="en-US" altLang="ko-KR" sz="2400" b="0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1−</m:t>
                        </m:r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ko-KR" sz="2400" dirty="0" smtClean="0"/>
                  <a:t>         (0 </a:t>
                </a:r>
                <a14:m>
                  <m:oMath xmlns:m="http://schemas.openxmlformats.org/officeDocument/2006/math">
                    <m:r>
                      <a:rPr kumimoji="1" lang="en-US" altLang="ko-KR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≤1)</m:t>
                    </m:r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1" y="2766840"/>
                <a:ext cx="426270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29" t="-103947" r="-286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8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6362" y="2139327"/>
            <a:ext cx="1456567" cy="3298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쇼핑족이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말을 건다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2929" y="2139328"/>
            <a:ext cx="4900921" cy="9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아이쇼핑족이 말을 건다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2116439" y="17659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0.2</a:t>
            </a:r>
            <a:endParaRPr kumimoji="1"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295183" y="17659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0.8</a:t>
            </a:r>
            <a:endParaRPr kumimoji="1"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08218"/>
              </p:ext>
            </p:extLst>
          </p:nvPr>
        </p:nvGraphicFramePr>
        <p:xfrm>
          <a:off x="1626362" y="323194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809019"/>
                <a:gridCol w="2254981"/>
              </a:tblGrid>
              <a:tr h="334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말을 걸 확률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말을 걸지 않을 확률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쇼핑족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아이쇼핑족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26362" y="5438134"/>
            <a:ext cx="1456567" cy="253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82929" y="3074278"/>
            <a:ext cx="4900921" cy="2617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아이쇼핑족이 말을 </a:t>
            </a:r>
            <a:r>
              <a:rPr kumimoji="1" lang="ko-KR" altLang="en-US" dirty="0" smtClean="0">
                <a:solidFill>
                  <a:schemeClr val="tx1"/>
                </a:solidFill>
              </a:rPr>
              <a:t>걸지 않는다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49950" y="34626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1149950" y="53802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0.1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7983850" y="24221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0.3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7983850" y="41983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0.7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2596479" y="5974481"/>
            <a:ext cx="1731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쇼핑족이 </a:t>
            </a:r>
            <a:endParaRPr kumimoji="1" lang="en-US" altLang="ko-KR" sz="1400" dirty="0" smtClean="0"/>
          </a:p>
          <a:p>
            <a:pPr algn="ctr"/>
            <a:r>
              <a:rPr kumimoji="1" lang="ko-KR" altLang="en-US" sz="1400" dirty="0" smtClean="0"/>
              <a:t>말을 </a:t>
            </a:r>
            <a:r>
              <a:rPr kumimoji="1" lang="ko-KR" altLang="en-US" sz="1400" dirty="0"/>
              <a:t>걸지 않는다</a:t>
            </a:r>
          </a:p>
          <a:p>
            <a:pPr algn="ctr"/>
            <a:endParaRPr kumimoji="1" lang="ko-KR" altLang="en-US" sz="1400" dirty="0"/>
          </a:p>
        </p:txBody>
      </p:sp>
      <p:cxnSp>
        <p:nvCxnSpPr>
          <p:cNvPr id="23" name="꺾인 연결선[E] 22"/>
          <p:cNvCxnSpPr>
            <a:stCxn id="21" idx="1"/>
          </p:cNvCxnSpPr>
          <p:nvPr/>
        </p:nvCxnSpPr>
        <p:spPr>
          <a:xfrm rot="10800000">
            <a:off x="2348299" y="5565237"/>
            <a:ext cx="248180" cy="7785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818646" y="3084192"/>
            <a:ext cx="461665" cy="11262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말을 건다</a:t>
            </a:r>
            <a:endParaRPr kumimoji="1" lang="ko-KR" altLang="en-US"/>
          </a:p>
        </p:txBody>
      </p:sp>
      <p:sp>
        <p:nvSpPr>
          <p:cNvPr id="30" name="텍스트 상자 29"/>
          <p:cNvSpPr txBox="1"/>
          <p:nvPr/>
        </p:nvSpPr>
        <p:spPr>
          <a:xfrm>
            <a:off x="526730" y="4951773"/>
            <a:ext cx="738664" cy="1226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ko-KR" altLang="en-US" dirty="0" smtClean="0"/>
              <a:t>말을  걸지 않는다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64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여아가 태어날 확률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ko-KR" altLang="en-US" b="0" i="1" smtClean="0">
                                  <a:latin typeface="Cambria Math" charset="0"/>
                                </a:rPr>
                                <m:t>타입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&amp;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ko-KR" altLang="en-US" b="0" i="1" smtClean="0">
                                  <a:latin typeface="Cambria Math" charset="0"/>
                                </a:rPr>
                                <m:t>여아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ko-KR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타입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ko-KR" alt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여아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ko-KR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=6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en-US" altLang="ko-KR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=6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charset="0"/>
                        </a:rPr>
                        <m:t>(1−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ko-KR" dirty="0" smtClean="0"/>
              </a:p>
              <a:p>
                <a:pPr marL="0" indent="0" algn="ctr">
                  <a:buNone/>
                </a:pPr>
                <a:endParaRPr kumimoji="1" lang="en-US" altLang="ko-KR" dirty="0"/>
              </a:p>
              <a:p>
                <a:pPr algn="ctr"/>
                <a:endParaRPr kumimoji="1" lang="en-US" altLang="ko-KR" dirty="0" smtClean="0"/>
              </a:p>
              <a:p>
                <a:pPr marL="0" indent="0" algn="ctr">
                  <a:buNone/>
                </a:pPr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788275" y="4067503"/>
                <a:ext cx="4540469" cy="208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2000" dirty="0" smtClean="0"/>
                  <a:t>정규화하면 사후분포인 베타분포로써 </a:t>
                </a:r>
                <a:endParaRPr kumimoji="1"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=12</m:t>
                      </m:r>
                      <m:sSup>
                        <m:sSupPr>
                          <m:ctrlPr>
                            <a:rPr kumimoji="1" lang="is-IS" altLang="ko-KR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is-I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is-IS" altLang="ko-KR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(1−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dirty="0" smtClean="0"/>
              </a:p>
              <a:p>
                <a:endParaRPr kumimoji="1" lang="en-US" altLang="ko-KR" sz="2000" dirty="0" smtClean="0"/>
              </a:p>
              <a:p>
                <a:r>
                  <a:rPr kumimoji="1" lang="ko-KR" altLang="en-US" sz="2000" dirty="0" smtClean="0"/>
                  <a:t>다음에도 여아가 태어날 확률은</a:t>
                </a:r>
                <a:r>
                  <a:rPr kumimoji="1" lang="en-US" altLang="ko-KR" sz="2000" dirty="0" smtClean="0"/>
                  <a:t>?</a:t>
                </a:r>
                <a:r>
                  <a:rPr kumimoji="1" lang="ko-KR" altLang="en-US" sz="2000" dirty="0" smtClean="0"/>
                  <a:t> </a:t>
                </a:r>
                <a:endParaRPr kumimoji="1" lang="en-US" altLang="ko-KR" sz="2000" dirty="0" smtClean="0"/>
              </a:p>
              <a:p>
                <a:endParaRPr kumimoji="1" lang="en-US" altLang="ko-KR" sz="2000" dirty="0"/>
              </a:p>
              <a:p>
                <a:r>
                  <a:rPr kumimoji="1" lang="ko-KR" altLang="en-US" sz="2000" dirty="0" smtClean="0"/>
                  <a:t>기</a:t>
                </a:r>
                <a14:m>
                  <m:oMath xmlns:m="http://schemas.openxmlformats.org/officeDocument/2006/math">
                    <m:r>
                      <a:rPr kumimoji="1" lang="ko-KR" altLang="en-US" sz="2000" b="0" i="0" smtClean="0">
                        <a:latin typeface="Cambria Math" charset="0"/>
                      </a:rPr>
                      <m:t>대치</m:t>
                    </m:r>
                    <m:r>
                      <a:rPr kumimoji="1" lang="en-US" altLang="ko-KR" sz="2000">
                        <a:latin typeface="Cambria Math" charset="0"/>
                      </a:rPr>
                      <m:t>=</m:t>
                    </m:r>
                    <m:r>
                      <a:rPr kumimoji="1" lang="ko-KR" altLang="en-US" sz="200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kumimoji="1" lang="mr-IN" altLang="ko-KR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kumimoji="1" lang="mr-IN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kumimoji="1" lang="en-US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ko-KR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kumimoji="1" lang="ko-KR" altLang="en-US" sz="2000" dirty="0" smtClean="0"/>
                  <a:t> </a:t>
                </a:r>
                <a:r>
                  <a:rPr kumimoji="1" lang="en-US" altLang="ko-KR" sz="2000" dirty="0" smtClean="0"/>
                  <a:t>=</a:t>
                </a:r>
                <a:r>
                  <a:rPr kumimoji="1" lang="ko-KR" alt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3+2</m:t>
                        </m:r>
                      </m:den>
                    </m:f>
                    <m:r>
                      <a:rPr kumimoji="1" lang="en-US" altLang="ko-KR" sz="2000" b="0" i="1" smtClean="0">
                        <a:latin typeface="Cambria Math" charset="0"/>
                      </a:rPr>
                      <m:t>=0.6</m:t>
                    </m:r>
                  </m:oMath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5" y="4067503"/>
                <a:ext cx="4540469" cy="2080570"/>
              </a:xfrm>
              <a:prstGeom prst="rect">
                <a:avLst/>
              </a:prstGeom>
              <a:blipFill rotWithShape="0">
                <a:blip r:embed="rId3"/>
                <a:stretch>
                  <a:fillRect l="-1342" t="-2047" b="-18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5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6362" y="1658480"/>
            <a:ext cx="1456567" cy="3298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쇼핑족이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말을 건다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0.2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0.9=0.18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2929" y="1658481"/>
            <a:ext cx="4900921" cy="9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아이쇼핑족이 말을 건다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0.8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0.3=0.24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2116439" y="12851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0.2</a:t>
            </a:r>
            <a:endParaRPr kumimoji="1"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295183" y="12851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0.8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26362" y="4957287"/>
            <a:ext cx="1456567" cy="253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82929" y="2593431"/>
            <a:ext cx="4900921" cy="2617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아이쇼핑족이 말을 </a:t>
            </a:r>
            <a:r>
              <a:rPr kumimoji="1" lang="ko-KR" altLang="en-US" dirty="0" smtClean="0">
                <a:solidFill>
                  <a:schemeClr val="tx1"/>
                </a:solidFill>
              </a:rPr>
              <a:t>걸지 않는다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0.8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0.7=0.56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49950" y="2981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1149950" y="4899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0.1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7983850" y="19412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0.3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7983850" y="37174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0.7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2592851" y="5620738"/>
            <a:ext cx="1731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쇼핑족이 </a:t>
            </a:r>
            <a:endParaRPr kumimoji="1" lang="en-US" altLang="ko-KR" sz="1400" dirty="0" smtClean="0"/>
          </a:p>
          <a:p>
            <a:pPr algn="ctr"/>
            <a:r>
              <a:rPr kumimoji="1" lang="ko-KR" altLang="en-US" sz="1400" dirty="0" smtClean="0"/>
              <a:t>말을 </a:t>
            </a:r>
            <a:r>
              <a:rPr kumimoji="1" lang="ko-KR" altLang="en-US" sz="1400" dirty="0"/>
              <a:t>걸지 </a:t>
            </a:r>
            <a:r>
              <a:rPr kumimoji="1" lang="ko-KR" altLang="en-US" sz="1400" dirty="0" smtClean="0"/>
              <a:t>않는다</a:t>
            </a:r>
            <a:endParaRPr kumimoji="1" lang="en-US" altLang="ko-KR" sz="1400" dirty="0" smtClean="0"/>
          </a:p>
          <a:p>
            <a:pPr algn="ctr"/>
            <a:r>
              <a:rPr kumimoji="1" lang="en-US" altLang="ko-KR" sz="1400" dirty="0" smtClean="0"/>
              <a:t>0.2</a:t>
            </a:r>
            <a:r>
              <a:rPr kumimoji="1" lang="ko-KR" altLang="en-US" sz="1400" dirty="0" smtClean="0"/>
              <a:t>*</a:t>
            </a:r>
            <a:r>
              <a:rPr kumimoji="1" lang="en-US" altLang="ko-KR" sz="1400" dirty="0" smtClean="0"/>
              <a:t>0.1=0.02</a:t>
            </a:r>
            <a:endParaRPr kumimoji="1" lang="ko-KR" altLang="en-US" sz="1400" dirty="0"/>
          </a:p>
          <a:p>
            <a:pPr algn="ctr"/>
            <a:endParaRPr kumimoji="1" lang="ko-KR" altLang="en-US" sz="1400" dirty="0"/>
          </a:p>
        </p:txBody>
      </p:sp>
      <p:cxnSp>
        <p:nvCxnSpPr>
          <p:cNvPr id="23" name="꺾인 연결선[E] 22"/>
          <p:cNvCxnSpPr/>
          <p:nvPr/>
        </p:nvCxnSpPr>
        <p:spPr>
          <a:xfrm rot="10800000">
            <a:off x="2348299" y="5084390"/>
            <a:ext cx="248180" cy="7785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818646" y="2603345"/>
            <a:ext cx="461665" cy="11262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말을 건다</a:t>
            </a:r>
            <a:endParaRPr kumimoji="1" lang="ko-KR" altLang="en-US"/>
          </a:p>
        </p:txBody>
      </p:sp>
      <p:sp>
        <p:nvSpPr>
          <p:cNvPr id="30" name="텍스트 상자 29"/>
          <p:cNvSpPr txBox="1"/>
          <p:nvPr/>
        </p:nvSpPr>
        <p:spPr>
          <a:xfrm>
            <a:off x="526730" y="4470926"/>
            <a:ext cx="738664" cy="1226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ko-KR" altLang="en-US" dirty="0" smtClean="0"/>
              <a:t>말을  걸지 않는다</a:t>
            </a:r>
            <a:endParaRPr kumimoji="1" lang="ko-KR" altLang="en-US" dirty="0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네개로 분기된 세계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각각의 확률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8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6362" y="1658480"/>
            <a:ext cx="1456567" cy="3298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쇼핑족이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말을 건다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0.2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0.9=0.18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2929" y="1658481"/>
            <a:ext cx="4900921" cy="9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아이쇼핑족이 말을 건다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0.8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0.3=0.24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2116439" y="12851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0.2</a:t>
            </a:r>
            <a:endParaRPr kumimoji="1"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295183" y="12851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0.8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26362" y="4957287"/>
            <a:ext cx="1456567" cy="25353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82929" y="2593431"/>
            <a:ext cx="4900921" cy="2617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49950" y="2981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1149950" y="4899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0.1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7983850" y="19412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0.3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7983850" y="37174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0.7</a:t>
            </a:r>
            <a:endParaRPr kumimoji="1" lang="ko-KR" altLang="en-US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818646" y="2603345"/>
            <a:ext cx="461665" cy="11262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말을 건다</a:t>
            </a:r>
            <a:endParaRPr kumimoji="1" lang="ko-KR" altLang="en-US"/>
          </a:p>
        </p:txBody>
      </p:sp>
      <p:sp>
        <p:nvSpPr>
          <p:cNvPr id="30" name="텍스트 상자 29"/>
          <p:cNvSpPr txBox="1"/>
          <p:nvPr/>
        </p:nvSpPr>
        <p:spPr>
          <a:xfrm>
            <a:off x="526730" y="4470926"/>
            <a:ext cx="738664" cy="1226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ko-KR" altLang="en-US" dirty="0" smtClean="0"/>
              <a:t>말을  걸지 않는다</a:t>
            </a:r>
            <a:endParaRPr kumimoji="1" lang="ko-KR" altLang="en-US" dirty="0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 smtClean="0"/>
              <a:t>가능성이 사라진 세계를 제거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6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6362" y="1658480"/>
            <a:ext cx="1456567" cy="3298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쇼핑족이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말을 건다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0.2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0.9=0.18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2929" y="1658481"/>
            <a:ext cx="4900921" cy="9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아이쇼핑족이 말을 건다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0.8</a:t>
            </a:r>
            <a:r>
              <a:rPr kumimoji="1" lang="ko-KR" altLang="en-US" dirty="0" smtClean="0">
                <a:solidFill>
                  <a:schemeClr val="tx1"/>
                </a:solidFill>
              </a:rPr>
              <a:t>*</a:t>
            </a:r>
            <a:r>
              <a:rPr kumimoji="1" lang="en-US" altLang="ko-KR" dirty="0" smtClean="0">
                <a:solidFill>
                  <a:schemeClr val="tx1"/>
                </a:solidFill>
              </a:rPr>
              <a:t>0.3=0.24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2116439" y="12851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0.2</a:t>
            </a:r>
            <a:endParaRPr kumimoji="1"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295183" y="12851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0.8</a:t>
            </a:r>
            <a:endParaRPr kumimoji="1" lang="ko-KR" altLang="en-US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1149950" y="2981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0.9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7983850" y="19412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0.3</a:t>
            </a:r>
            <a:endParaRPr kumimoji="1" lang="ko-KR" altLang="en-US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818646" y="2603345"/>
            <a:ext cx="461665" cy="11262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말을 건다</a:t>
            </a:r>
            <a:endParaRPr kumimoji="1"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 smtClean="0"/>
              <a:t>정규화 조건을 회복</a:t>
            </a:r>
            <a:endParaRPr kumimoji="1"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4503941" y="380737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0.18:0.24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3:4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1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6362" y="1658480"/>
            <a:ext cx="1456567" cy="3298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말을 걸어온 손님이 쇼핑족일 확률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3/7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2929" y="1658481"/>
            <a:ext cx="4900921" cy="93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말을 걸어온 손님이 </a:t>
            </a:r>
            <a:r>
              <a:rPr kumimoji="1" lang="ko-KR" altLang="en-US" dirty="0" smtClean="0">
                <a:solidFill>
                  <a:schemeClr val="tx1"/>
                </a:solidFill>
              </a:rPr>
              <a:t>아이쇼핑족일 </a:t>
            </a:r>
            <a:r>
              <a:rPr kumimoji="1" lang="ko-KR" altLang="en-US" dirty="0">
                <a:solidFill>
                  <a:schemeClr val="tx1"/>
                </a:solidFill>
              </a:rPr>
              <a:t>확률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4/7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2116439" y="1285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쇼핑족</a:t>
            </a:r>
            <a:endParaRPr kumimoji="1"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295183" y="12851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아이쇼핑족</a:t>
            </a:r>
            <a:endParaRPr kumimoji="1" lang="ko-KR" altLang="en-US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1164697" y="2744747"/>
            <a:ext cx="461665" cy="11262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mtClean="0"/>
              <a:t>말을 건다</a:t>
            </a:r>
            <a:endParaRPr kumimoji="1"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717332" y="365126"/>
            <a:ext cx="7798018" cy="914885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 smtClean="0"/>
              <a:t>사후확률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베이즈역확률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1154</Words>
  <Application>Microsoft Macintosh PowerPoint</Application>
  <PresentationFormat>화면 슬라이드 쇼(4:3)</PresentationFormat>
  <Paragraphs>441</Paragraphs>
  <Slides>50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맑은 고딕</vt:lpstr>
      <vt:lpstr>Calibri</vt:lpstr>
      <vt:lpstr>Calibri Light</vt:lpstr>
      <vt:lpstr>Cambria Math</vt:lpstr>
      <vt:lpstr>Mangal</vt:lpstr>
      <vt:lpstr>Arial</vt:lpstr>
      <vt:lpstr>Office 테마</vt:lpstr>
      <vt:lpstr>세상에서 가장 쉬운   베이즈통계학 입문</vt:lpstr>
      <vt:lpstr>PowerPoint 프레젠테이션</vt:lpstr>
      <vt:lpstr>정보를 얻으면 확률이 바뀐다</vt:lpstr>
      <vt:lpstr>사전분포로 직사각형을 분할</vt:lpstr>
      <vt:lpstr>PowerPoint 프레젠테이션</vt:lpstr>
      <vt:lpstr>네개로 분기된 세계 – 각각의 확률</vt:lpstr>
      <vt:lpstr>가능성이 사라진 세계를 제거</vt:lpstr>
      <vt:lpstr>정규화 조건을 회복</vt:lpstr>
      <vt:lpstr>사후확률=베이즈역확률</vt:lpstr>
      <vt:lpstr>베이즈추정의 프로세스 정리</vt:lpstr>
      <vt:lpstr>손님의 타입에 대한 베이즈 갱신</vt:lpstr>
      <vt:lpstr>암에 걸려 있을 확률은?</vt:lpstr>
      <vt:lpstr>암의 이환률에 따른 사전분포</vt:lpstr>
      <vt:lpstr>조건부 확률</vt:lpstr>
      <vt:lpstr>네개로 분기된 세계</vt:lpstr>
      <vt:lpstr>네개로 분기된 세계-각각의 확률</vt:lpstr>
      <vt:lpstr>음성인 세계 소거</vt:lpstr>
      <vt:lpstr>사후확률</vt:lpstr>
      <vt:lpstr>암 이환률의 베이즈추정 프로세스</vt:lpstr>
      <vt:lpstr>암 검사에 대한 베이즈 갱신</vt:lpstr>
      <vt:lpstr>첫아이가 여자아이일때 둘째는?</vt:lpstr>
      <vt:lpstr>이유불충분원리에 따른 사전분포</vt:lpstr>
      <vt:lpstr>여아가 태어날 조건부 확률</vt:lpstr>
      <vt:lpstr>여섯개로 분기된 세계</vt:lpstr>
      <vt:lpstr>여섯가지 세계의 확률</vt:lpstr>
      <vt:lpstr>첫아이 여아:가능성 없는 세계 소거</vt:lpstr>
      <vt:lpstr>정규화 조건을 회복</vt:lpstr>
      <vt:lpstr>베이즈추정 프로세스 정리</vt:lpstr>
      <vt:lpstr>부부의 타입에 대한 베이즈 갱신</vt:lpstr>
      <vt:lpstr>둘째가 여아일 확률은? 기대치</vt:lpstr>
      <vt:lpstr>연습문제</vt:lpstr>
      <vt:lpstr>사전분포</vt:lpstr>
      <vt:lpstr>부부의 타입에 대한 베이즈 갱신</vt:lpstr>
      <vt:lpstr>확률분포를 사용한 고도의 추정  -균등분포</vt:lpstr>
      <vt:lpstr>주사위의 경우</vt:lpstr>
      <vt:lpstr>룰렛의 경우</vt:lpstr>
      <vt:lpstr>베타 분포</vt:lpstr>
      <vt:lpstr>베타분포 α=1,β=1</vt:lpstr>
      <vt:lpstr>베타분포 α=2,β=1</vt:lpstr>
      <vt:lpstr>베타분포 α=2,β=1</vt:lpstr>
      <vt:lpstr>베타분포 α=1,β=2</vt:lpstr>
      <vt:lpstr>베타분포 α=1,β=2</vt:lpstr>
      <vt:lpstr>베타분포 α=2,β=2</vt:lpstr>
      <vt:lpstr>균등분포 : 유한에서 무한으로</vt:lpstr>
      <vt:lpstr>여아가 태어남</vt:lpstr>
      <vt:lpstr>여아가 태어남 - 정규화</vt:lpstr>
      <vt:lpstr>사전분포와 사후 분포</vt:lpstr>
      <vt:lpstr>확률분포를 사용한 고도의 추정  -베타분포</vt:lpstr>
      <vt:lpstr>사전분포 :베타분포(α=2,β=2)</vt:lpstr>
      <vt:lpstr>여아가 태어날 확률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세상에서 가장 쉬운   베이즈통계학 입문</dc:title>
  <dc:creator>MoonKeon-Woong</dc:creator>
  <cp:lastModifiedBy>MoonKeon-Woong</cp:lastModifiedBy>
  <cp:revision>37</cp:revision>
  <dcterms:created xsi:type="dcterms:W3CDTF">2018-01-07T14:55:25Z</dcterms:created>
  <dcterms:modified xsi:type="dcterms:W3CDTF">2018-01-09T10:32:19Z</dcterms:modified>
</cp:coreProperties>
</file>