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RmdEx3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11/26/2019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111823015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rowname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mpg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cyl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disp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hp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drat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wt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qsec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vs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gear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carb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Mazda RX4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160.00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16.46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Mazda RX4 Wag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160.00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17.02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Datsun 710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22.80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108.00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93.00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18.61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Hornet 4 Drive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21.40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258.00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19.44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Hornet Sportabout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18.70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360.00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175.00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17.02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Valiant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225.00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105.00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Regression</a:t>
            </a:r>
            <a:r>
              <a:rPr/>
              <a:t> </a:t>
            </a:r>
            <a:r>
              <a:rPr/>
              <a:t>Analysis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27202765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rowname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Estimate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Std. Error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 value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Pr(&gt;|t|)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(Intercept)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29.5314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2.6221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&lt; 0.0001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wt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-3.5013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0.6915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-5.06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&lt; 0.0001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factor(vs)1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11.7667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3.7638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wt:factor(vs)1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-2.9097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1.2157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-2.39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0.0236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Call: lm(formula = mpg ~ wt * factor(vs), data = mtcars)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RmdEx3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RmdEx3</dc:title>
  <dc:creator>test</dc:creator>
  <cp:keywords/>
  <dcterms:created xsi:type="dcterms:W3CDTF">2019-11-26T02:00:30Z</dcterms:created>
  <dcterms:modified xsi:type="dcterms:W3CDTF">2019-11-26T02:00:30Z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11/26/2019</vt:lpwstr>
  </property>
  <property fmtid="{D5CDD505-2E9C-101B-9397-08002B2CF9AE}" pid="3" name="output">
    <vt:lpwstr>powerpoint_presentation</vt:lpwstr>
  </property>
</Properties>
</file>