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2d2a2e229e3frId000002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Analysis Result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prepared by web-R.org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Moderation Effect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7537" y="1898389"/>
              <a:ext cx="5324587" cy="39925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7537" y="5874567"/>
              <a:ext cx="5324587" cy="0"/>
            </a:xfrm>
            <a:custGeom>
              <a:avLst/>
              <a:pathLst>
                <a:path w="5324587" h="0">
                  <a:moveTo>
                    <a:pt x="0" y="0"/>
                  </a:moveTo>
                  <a:lnTo>
                    <a:pt x="5324587" y="0"/>
                  </a:lnTo>
                  <a:lnTo>
                    <a:pt x="5324587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7537" y="4847713"/>
              <a:ext cx="5324587" cy="0"/>
            </a:xfrm>
            <a:custGeom>
              <a:avLst/>
              <a:pathLst>
                <a:path w="5324587" h="0">
                  <a:moveTo>
                    <a:pt x="0" y="0"/>
                  </a:moveTo>
                  <a:lnTo>
                    <a:pt x="5324587" y="0"/>
                  </a:lnTo>
                  <a:lnTo>
                    <a:pt x="5324587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7537" y="3820859"/>
              <a:ext cx="5324587" cy="0"/>
            </a:xfrm>
            <a:custGeom>
              <a:avLst/>
              <a:pathLst>
                <a:path w="5324587" h="0">
                  <a:moveTo>
                    <a:pt x="0" y="0"/>
                  </a:moveTo>
                  <a:lnTo>
                    <a:pt x="5324587" y="0"/>
                  </a:lnTo>
                  <a:lnTo>
                    <a:pt x="5324587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7537" y="2794006"/>
              <a:ext cx="5324587" cy="0"/>
            </a:xfrm>
            <a:custGeom>
              <a:avLst/>
              <a:pathLst>
                <a:path w="5324587" h="0">
                  <a:moveTo>
                    <a:pt x="0" y="0"/>
                  </a:moveTo>
                  <a:lnTo>
                    <a:pt x="5324587" y="0"/>
                  </a:lnTo>
                  <a:lnTo>
                    <a:pt x="5324587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09564" y="1898389"/>
              <a:ext cx="0" cy="3992562"/>
            </a:xfrm>
            <a:custGeom>
              <a:avLst/>
              <a:pathLst>
                <a:path w="0" h="3992562">
                  <a:moveTo>
                    <a:pt x="0" y="3992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550098" y="1898389"/>
              <a:ext cx="0" cy="3992562"/>
            </a:xfrm>
            <a:custGeom>
              <a:avLst/>
              <a:pathLst>
                <a:path w="0" h="3992562">
                  <a:moveTo>
                    <a:pt x="0" y="3992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09564" y="3234110"/>
              <a:ext cx="4840533" cy="2475361"/>
            </a:xfrm>
            <a:custGeom>
              <a:avLst/>
              <a:pathLst>
                <a:path w="4840533" h="2475361">
                  <a:moveTo>
                    <a:pt x="0" y="2475361"/>
                  </a:moveTo>
                  <a:lnTo>
                    <a:pt x="48894" y="2450357"/>
                  </a:lnTo>
                  <a:lnTo>
                    <a:pt x="97788" y="2425353"/>
                  </a:lnTo>
                  <a:lnTo>
                    <a:pt x="146682" y="2400350"/>
                  </a:lnTo>
                  <a:lnTo>
                    <a:pt x="195577" y="2375346"/>
                  </a:lnTo>
                  <a:lnTo>
                    <a:pt x="244471" y="2350342"/>
                  </a:lnTo>
                  <a:lnTo>
                    <a:pt x="293365" y="2325339"/>
                  </a:lnTo>
                  <a:lnTo>
                    <a:pt x="342259" y="2300335"/>
                  </a:lnTo>
                  <a:lnTo>
                    <a:pt x="391154" y="2275331"/>
                  </a:lnTo>
                  <a:lnTo>
                    <a:pt x="440048" y="2250328"/>
                  </a:lnTo>
                  <a:lnTo>
                    <a:pt x="488942" y="2225324"/>
                  </a:lnTo>
                  <a:lnTo>
                    <a:pt x="537837" y="2200320"/>
                  </a:lnTo>
                  <a:lnTo>
                    <a:pt x="586731" y="2175317"/>
                  </a:lnTo>
                  <a:lnTo>
                    <a:pt x="635625" y="2150313"/>
                  </a:lnTo>
                  <a:lnTo>
                    <a:pt x="684519" y="2125310"/>
                  </a:lnTo>
                  <a:lnTo>
                    <a:pt x="733414" y="2100306"/>
                  </a:lnTo>
                  <a:lnTo>
                    <a:pt x="782308" y="2075302"/>
                  </a:lnTo>
                  <a:lnTo>
                    <a:pt x="831202" y="2050299"/>
                  </a:lnTo>
                  <a:lnTo>
                    <a:pt x="880097" y="2025295"/>
                  </a:lnTo>
                  <a:lnTo>
                    <a:pt x="928991" y="2000291"/>
                  </a:lnTo>
                  <a:lnTo>
                    <a:pt x="977885" y="1975288"/>
                  </a:lnTo>
                  <a:lnTo>
                    <a:pt x="1026779" y="1950284"/>
                  </a:lnTo>
                  <a:lnTo>
                    <a:pt x="1075674" y="1925280"/>
                  </a:lnTo>
                  <a:lnTo>
                    <a:pt x="1124568" y="1900277"/>
                  </a:lnTo>
                  <a:lnTo>
                    <a:pt x="1173462" y="1875273"/>
                  </a:lnTo>
                  <a:lnTo>
                    <a:pt x="1222357" y="1850269"/>
                  </a:lnTo>
                  <a:lnTo>
                    <a:pt x="1271251" y="1825266"/>
                  </a:lnTo>
                  <a:lnTo>
                    <a:pt x="1320145" y="1800262"/>
                  </a:lnTo>
                  <a:lnTo>
                    <a:pt x="1369039" y="1775258"/>
                  </a:lnTo>
                  <a:lnTo>
                    <a:pt x="1417934" y="1750255"/>
                  </a:lnTo>
                  <a:lnTo>
                    <a:pt x="1466828" y="1725251"/>
                  </a:lnTo>
                  <a:lnTo>
                    <a:pt x="1515722" y="1700248"/>
                  </a:lnTo>
                  <a:lnTo>
                    <a:pt x="1564616" y="1675244"/>
                  </a:lnTo>
                  <a:lnTo>
                    <a:pt x="1613511" y="1650240"/>
                  </a:lnTo>
                  <a:lnTo>
                    <a:pt x="1662405" y="1625237"/>
                  </a:lnTo>
                  <a:lnTo>
                    <a:pt x="1711299" y="1600233"/>
                  </a:lnTo>
                  <a:lnTo>
                    <a:pt x="1760194" y="1575229"/>
                  </a:lnTo>
                  <a:lnTo>
                    <a:pt x="1809088" y="1550226"/>
                  </a:lnTo>
                  <a:lnTo>
                    <a:pt x="1857982" y="1525222"/>
                  </a:lnTo>
                  <a:lnTo>
                    <a:pt x="1906876" y="1500218"/>
                  </a:lnTo>
                  <a:lnTo>
                    <a:pt x="1955771" y="1475215"/>
                  </a:lnTo>
                  <a:lnTo>
                    <a:pt x="2004665" y="1450211"/>
                  </a:lnTo>
                  <a:lnTo>
                    <a:pt x="2053559" y="1425207"/>
                  </a:lnTo>
                  <a:lnTo>
                    <a:pt x="2102454" y="1400204"/>
                  </a:lnTo>
                  <a:lnTo>
                    <a:pt x="2151348" y="1375200"/>
                  </a:lnTo>
                  <a:lnTo>
                    <a:pt x="2200242" y="1350196"/>
                  </a:lnTo>
                  <a:lnTo>
                    <a:pt x="2249136" y="1325193"/>
                  </a:lnTo>
                  <a:lnTo>
                    <a:pt x="2298031" y="1300189"/>
                  </a:lnTo>
                  <a:lnTo>
                    <a:pt x="2346925" y="1275186"/>
                  </a:lnTo>
                  <a:lnTo>
                    <a:pt x="2395819" y="1250182"/>
                  </a:lnTo>
                  <a:lnTo>
                    <a:pt x="2444714" y="1225178"/>
                  </a:lnTo>
                  <a:lnTo>
                    <a:pt x="2493608" y="1200175"/>
                  </a:lnTo>
                  <a:lnTo>
                    <a:pt x="2542502" y="1175171"/>
                  </a:lnTo>
                  <a:lnTo>
                    <a:pt x="2591396" y="1150167"/>
                  </a:lnTo>
                  <a:lnTo>
                    <a:pt x="2640291" y="1125164"/>
                  </a:lnTo>
                  <a:lnTo>
                    <a:pt x="2689185" y="1100160"/>
                  </a:lnTo>
                  <a:lnTo>
                    <a:pt x="2738079" y="1075156"/>
                  </a:lnTo>
                  <a:lnTo>
                    <a:pt x="2786973" y="1050153"/>
                  </a:lnTo>
                  <a:lnTo>
                    <a:pt x="2835868" y="1025149"/>
                  </a:lnTo>
                  <a:lnTo>
                    <a:pt x="2884762" y="1000145"/>
                  </a:lnTo>
                  <a:lnTo>
                    <a:pt x="2933656" y="975142"/>
                  </a:lnTo>
                  <a:lnTo>
                    <a:pt x="2982551" y="950138"/>
                  </a:lnTo>
                  <a:lnTo>
                    <a:pt x="3031445" y="925134"/>
                  </a:lnTo>
                  <a:lnTo>
                    <a:pt x="3080339" y="900131"/>
                  </a:lnTo>
                  <a:lnTo>
                    <a:pt x="3129233" y="875127"/>
                  </a:lnTo>
                  <a:lnTo>
                    <a:pt x="3178128" y="850124"/>
                  </a:lnTo>
                  <a:lnTo>
                    <a:pt x="3227022" y="825120"/>
                  </a:lnTo>
                  <a:lnTo>
                    <a:pt x="3275916" y="800116"/>
                  </a:lnTo>
                  <a:lnTo>
                    <a:pt x="3324811" y="775113"/>
                  </a:lnTo>
                  <a:lnTo>
                    <a:pt x="3373705" y="750109"/>
                  </a:lnTo>
                  <a:lnTo>
                    <a:pt x="3422599" y="725105"/>
                  </a:lnTo>
                  <a:lnTo>
                    <a:pt x="3471493" y="700102"/>
                  </a:lnTo>
                  <a:lnTo>
                    <a:pt x="3520388" y="675098"/>
                  </a:lnTo>
                  <a:lnTo>
                    <a:pt x="3569282" y="650094"/>
                  </a:lnTo>
                  <a:lnTo>
                    <a:pt x="3618176" y="625091"/>
                  </a:lnTo>
                  <a:lnTo>
                    <a:pt x="3667071" y="600087"/>
                  </a:lnTo>
                  <a:lnTo>
                    <a:pt x="3715965" y="575083"/>
                  </a:lnTo>
                  <a:lnTo>
                    <a:pt x="3764859" y="550080"/>
                  </a:lnTo>
                  <a:lnTo>
                    <a:pt x="3813753" y="525076"/>
                  </a:lnTo>
                  <a:lnTo>
                    <a:pt x="3862648" y="500072"/>
                  </a:lnTo>
                  <a:lnTo>
                    <a:pt x="3911542" y="475069"/>
                  </a:lnTo>
                  <a:lnTo>
                    <a:pt x="3960436" y="450065"/>
                  </a:lnTo>
                  <a:lnTo>
                    <a:pt x="4009330" y="425062"/>
                  </a:lnTo>
                  <a:lnTo>
                    <a:pt x="4058225" y="400058"/>
                  </a:lnTo>
                  <a:lnTo>
                    <a:pt x="4107119" y="375054"/>
                  </a:lnTo>
                  <a:lnTo>
                    <a:pt x="4156013" y="350051"/>
                  </a:lnTo>
                  <a:lnTo>
                    <a:pt x="4204908" y="325047"/>
                  </a:lnTo>
                  <a:lnTo>
                    <a:pt x="4253802" y="300043"/>
                  </a:lnTo>
                  <a:lnTo>
                    <a:pt x="4302696" y="275040"/>
                  </a:lnTo>
                  <a:lnTo>
                    <a:pt x="4351590" y="250036"/>
                  </a:lnTo>
                  <a:lnTo>
                    <a:pt x="4400485" y="225032"/>
                  </a:lnTo>
                  <a:lnTo>
                    <a:pt x="4449379" y="200029"/>
                  </a:lnTo>
                  <a:lnTo>
                    <a:pt x="4498273" y="175025"/>
                  </a:lnTo>
                  <a:lnTo>
                    <a:pt x="4547168" y="150021"/>
                  </a:lnTo>
                  <a:lnTo>
                    <a:pt x="4596062" y="125018"/>
                  </a:lnTo>
                  <a:lnTo>
                    <a:pt x="4644956" y="100014"/>
                  </a:lnTo>
                  <a:lnTo>
                    <a:pt x="4693850" y="75010"/>
                  </a:lnTo>
                  <a:lnTo>
                    <a:pt x="4742745" y="50007"/>
                  </a:lnTo>
                  <a:lnTo>
                    <a:pt x="4791639" y="25003"/>
                  </a:lnTo>
                  <a:lnTo>
                    <a:pt x="4840533" y="0"/>
                  </a:lnTo>
                </a:path>
              </a:pathLst>
            </a:custGeom>
            <a:ln w="27101" cap="flat">
              <a:solidFill>
                <a:srgbClr val="2F60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09564" y="2656989"/>
              <a:ext cx="4840533" cy="2163860"/>
            </a:xfrm>
            <a:custGeom>
              <a:avLst/>
              <a:pathLst>
                <a:path w="4840533" h="2163860">
                  <a:moveTo>
                    <a:pt x="0" y="2163860"/>
                  </a:moveTo>
                  <a:lnTo>
                    <a:pt x="48894" y="2142003"/>
                  </a:lnTo>
                  <a:lnTo>
                    <a:pt x="97788" y="2120146"/>
                  </a:lnTo>
                  <a:lnTo>
                    <a:pt x="146682" y="2098289"/>
                  </a:lnTo>
                  <a:lnTo>
                    <a:pt x="195577" y="2076432"/>
                  </a:lnTo>
                  <a:lnTo>
                    <a:pt x="244471" y="2054574"/>
                  </a:lnTo>
                  <a:lnTo>
                    <a:pt x="293365" y="2032717"/>
                  </a:lnTo>
                  <a:lnTo>
                    <a:pt x="342259" y="2010860"/>
                  </a:lnTo>
                  <a:lnTo>
                    <a:pt x="391154" y="1989003"/>
                  </a:lnTo>
                  <a:lnTo>
                    <a:pt x="440048" y="1967146"/>
                  </a:lnTo>
                  <a:lnTo>
                    <a:pt x="488942" y="1945289"/>
                  </a:lnTo>
                  <a:lnTo>
                    <a:pt x="537837" y="1923431"/>
                  </a:lnTo>
                  <a:lnTo>
                    <a:pt x="586731" y="1901574"/>
                  </a:lnTo>
                  <a:lnTo>
                    <a:pt x="635625" y="1879717"/>
                  </a:lnTo>
                  <a:lnTo>
                    <a:pt x="684519" y="1857860"/>
                  </a:lnTo>
                  <a:lnTo>
                    <a:pt x="733414" y="1836003"/>
                  </a:lnTo>
                  <a:lnTo>
                    <a:pt x="782308" y="1814145"/>
                  </a:lnTo>
                  <a:lnTo>
                    <a:pt x="831202" y="1792288"/>
                  </a:lnTo>
                  <a:lnTo>
                    <a:pt x="880097" y="1770431"/>
                  </a:lnTo>
                  <a:lnTo>
                    <a:pt x="928991" y="1748574"/>
                  </a:lnTo>
                  <a:lnTo>
                    <a:pt x="977885" y="1726717"/>
                  </a:lnTo>
                  <a:lnTo>
                    <a:pt x="1026779" y="1704860"/>
                  </a:lnTo>
                  <a:lnTo>
                    <a:pt x="1075674" y="1683002"/>
                  </a:lnTo>
                  <a:lnTo>
                    <a:pt x="1124568" y="1661145"/>
                  </a:lnTo>
                  <a:lnTo>
                    <a:pt x="1173462" y="1639288"/>
                  </a:lnTo>
                  <a:lnTo>
                    <a:pt x="1222357" y="1617431"/>
                  </a:lnTo>
                  <a:lnTo>
                    <a:pt x="1271251" y="1595574"/>
                  </a:lnTo>
                  <a:lnTo>
                    <a:pt x="1320145" y="1573716"/>
                  </a:lnTo>
                  <a:lnTo>
                    <a:pt x="1369039" y="1551859"/>
                  </a:lnTo>
                  <a:lnTo>
                    <a:pt x="1417934" y="1530002"/>
                  </a:lnTo>
                  <a:lnTo>
                    <a:pt x="1466828" y="1508145"/>
                  </a:lnTo>
                  <a:lnTo>
                    <a:pt x="1515722" y="1486288"/>
                  </a:lnTo>
                  <a:lnTo>
                    <a:pt x="1564616" y="1464431"/>
                  </a:lnTo>
                  <a:lnTo>
                    <a:pt x="1613511" y="1442573"/>
                  </a:lnTo>
                  <a:lnTo>
                    <a:pt x="1662405" y="1420716"/>
                  </a:lnTo>
                  <a:lnTo>
                    <a:pt x="1711299" y="1398859"/>
                  </a:lnTo>
                  <a:lnTo>
                    <a:pt x="1760194" y="1377002"/>
                  </a:lnTo>
                  <a:lnTo>
                    <a:pt x="1809088" y="1355145"/>
                  </a:lnTo>
                  <a:lnTo>
                    <a:pt x="1857982" y="1333287"/>
                  </a:lnTo>
                  <a:lnTo>
                    <a:pt x="1906876" y="1311430"/>
                  </a:lnTo>
                  <a:lnTo>
                    <a:pt x="1955771" y="1289573"/>
                  </a:lnTo>
                  <a:lnTo>
                    <a:pt x="2004665" y="1267716"/>
                  </a:lnTo>
                  <a:lnTo>
                    <a:pt x="2053559" y="1245859"/>
                  </a:lnTo>
                  <a:lnTo>
                    <a:pt x="2102454" y="1224002"/>
                  </a:lnTo>
                  <a:lnTo>
                    <a:pt x="2151348" y="1202144"/>
                  </a:lnTo>
                  <a:lnTo>
                    <a:pt x="2200242" y="1180287"/>
                  </a:lnTo>
                  <a:lnTo>
                    <a:pt x="2249136" y="1158430"/>
                  </a:lnTo>
                  <a:lnTo>
                    <a:pt x="2298031" y="1136573"/>
                  </a:lnTo>
                  <a:lnTo>
                    <a:pt x="2346925" y="1114716"/>
                  </a:lnTo>
                  <a:lnTo>
                    <a:pt x="2395819" y="1092859"/>
                  </a:lnTo>
                  <a:lnTo>
                    <a:pt x="2444714" y="1071001"/>
                  </a:lnTo>
                  <a:lnTo>
                    <a:pt x="2493608" y="1049144"/>
                  </a:lnTo>
                  <a:lnTo>
                    <a:pt x="2542502" y="1027287"/>
                  </a:lnTo>
                  <a:lnTo>
                    <a:pt x="2591396" y="1005430"/>
                  </a:lnTo>
                  <a:lnTo>
                    <a:pt x="2640291" y="983573"/>
                  </a:lnTo>
                  <a:lnTo>
                    <a:pt x="2689185" y="961715"/>
                  </a:lnTo>
                  <a:lnTo>
                    <a:pt x="2738079" y="939858"/>
                  </a:lnTo>
                  <a:lnTo>
                    <a:pt x="2786973" y="918001"/>
                  </a:lnTo>
                  <a:lnTo>
                    <a:pt x="2835868" y="896144"/>
                  </a:lnTo>
                  <a:lnTo>
                    <a:pt x="2884762" y="874287"/>
                  </a:lnTo>
                  <a:lnTo>
                    <a:pt x="2933656" y="852430"/>
                  </a:lnTo>
                  <a:lnTo>
                    <a:pt x="2982551" y="830572"/>
                  </a:lnTo>
                  <a:lnTo>
                    <a:pt x="3031445" y="808715"/>
                  </a:lnTo>
                  <a:lnTo>
                    <a:pt x="3080339" y="786858"/>
                  </a:lnTo>
                  <a:lnTo>
                    <a:pt x="3129233" y="765001"/>
                  </a:lnTo>
                  <a:lnTo>
                    <a:pt x="3178128" y="743144"/>
                  </a:lnTo>
                  <a:lnTo>
                    <a:pt x="3227022" y="721286"/>
                  </a:lnTo>
                  <a:lnTo>
                    <a:pt x="3275916" y="699429"/>
                  </a:lnTo>
                  <a:lnTo>
                    <a:pt x="3324811" y="677572"/>
                  </a:lnTo>
                  <a:lnTo>
                    <a:pt x="3373705" y="655715"/>
                  </a:lnTo>
                  <a:lnTo>
                    <a:pt x="3422599" y="633858"/>
                  </a:lnTo>
                  <a:lnTo>
                    <a:pt x="3471493" y="612001"/>
                  </a:lnTo>
                  <a:lnTo>
                    <a:pt x="3520388" y="590143"/>
                  </a:lnTo>
                  <a:lnTo>
                    <a:pt x="3569282" y="568286"/>
                  </a:lnTo>
                  <a:lnTo>
                    <a:pt x="3618176" y="546429"/>
                  </a:lnTo>
                  <a:lnTo>
                    <a:pt x="3667071" y="524572"/>
                  </a:lnTo>
                  <a:lnTo>
                    <a:pt x="3715965" y="502715"/>
                  </a:lnTo>
                  <a:lnTo>
                    <a:pt x="3764859" y="480857"/>
                  </a:lnTo>
                  <a:lnTo>
                    <a:pt x="3813753" y="459000"/>
                  </a:lnTo>
                  <a:lnTo>
                    <a:pt x="3862648" y="437143"/>
                  </a:lnTo>
                  <a:lnTo>
                    <a:pt x="3911542" y="415286"/>
                  </a:lnTo>
                  <a:lnTo>
                    <a:pt x="3960436" y="393429"/>
                  </a:lnTo>
                  <a:lnTo>
                    <a:pt x="4009330" y="371572"/>
                  </a:lnTo>
                  <a:lnTo>
                    <a:pt x="4058225" y="349714"/>
                  </a:lnTo>
                  <a:lnTo>
                    <a:pt x="4107119" y="327857"/>
                  </a:lnTo>
                  <a:lnTo>
                    <a:pt x="4156013" y="306000"/>
                  </a:lnTo>
                  <a:lnTo>
                    <a:pt x="4204908" y="284143"/>
                  </a:lnTo>
                  <a:lnTo>
                    <a:pt x="4253802" y="262286"/>
                  </a:lnTo>
                  <a:lnTo>
                    <a:pt x="4302696" y="240428"/>
                  </a:lnTo>
                  <a:lnTo>
                    <a:pt x="4351590" y="218571"/>
                  </a:lnTo>
                  <a:lnTo>
                    <a:pt x="4400485" y="196714"/>
                  </a:lnTo>
                  <a:lnTo>
                    <a:pt x="4449379" y="174857"/>
                  </a:lnTo>
                  <a:lnTo>
                    <a:pt x="4498273" y="153000"/>
                  </a:lnTo>
                  <a:lnTo>
                    <a:pt x="4547168" y="131143"/>
                  </a:lnTo>
                  <a:lnTo>
                    <a:pt x="4596062" y="109285"/>
                  </a:lnTo>
                  <a:lnTo>
                    <a:pt x="4644956" y="87428"/>
                  </a:lnTo>
                  <a:lnTo>
                    <a:pt x="4693850" y="65571"/>
                  </a:lnTo>
                  <a:lnTo>
                    <a:pt x="4742745" y="43714"/>
                  </a:lnTo>
                  <a:lnTo>
                    <a:pt x="4791639" y="21857"/>
                  </a:lnTo>
                  <a:lnTo>
                    <a:pt x="4840533" y="0"/>
                  </a:lnTo>
                </a:path>
              </a:pathLst>
            </a:custGeom>
            <a:ln w="27101" cap="flat">
              <a:solidFill>
                <a:srgbClr val="6797C5">
                  <a:alpha val="100000"/>
                </a:srgbClr>
              </a:solidFill>
              <a:custDash>
                <a:ds d="800000" sp="400000"/>
                <a:ds d="8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09564" y="2079869"/>
              <a:ext cx="4840533" cy="1852360"/>
            </a:xfrm>
            <a:custGeom>
              <a:avLst/>
              <a:pathLst>
                <a:path w="4840533" h="1852360">
                  <a:moveTo>
                    <a:pt x="0" y="1852360"/>
                  </a:moveTo>
                  <a:lnTo>
                    <a:pt x="48894" y="1833649"/>
                  </a:lnTo>
                  <a:lnTo>
                    <a:pt x="97788" y="1814939"/>
                  </a:lnTo>
                  <a:lnTo>
                    <a:pt x="146682" y="1796228"/>
                  </a:lnTo>
                  <a:lnTo>
                    <a:pt x="195577" y="1777517"/>
                  </a:lnTo>
                  <a:lnTo>
                    <a:pt x="244471" y="1758807"/>
                  </a:lnTo>
                  <a:lnTo>
                    <a:pt x="293365" y="1740096"/>
                  </a:lnTo>
                  <a:lnTo>
                    <a:pt x="342259" y="1721385"/>
                  </a:lnTo>
                  <a:lnTo>
                    <a:pt x="391154" y="1702674"/>
                  </a:lnTo>
                  <a:lnTo>
                    <a:pt x="440048" y="1683964"/>
                  </a:lnTo>
                  <a:lnTo>
                    <a:pt x="488942" y="1665253"/>
                  </a:lnTo>
                  <a:lnTo>
                    <a:pt x="537837" y="1646542"/>
                  </a:lnTo>
                  <a:lnTo>
                    <a:pt x="586731" y="1627832"/>
                  </a:lnTo>
                  <a:lnTo>
                    <a:pt x="635625" y="1609121"/>
                  </a:lnTo>
                  <a:lnTo>
                    <a:pt x="684519" y="1590410"/>
                  </a:lnTo>
                  <a:lnTo>
                    <a:pt x="733414" y="1571699"/>
                  </a:lnTo>
                  <a:lnTo>
                    <a:pt x="782308" y="1552989"/>
                  </a:lnTo>
                  <a:lnTo>
                    <a:pt x="831202" y="1534278"/>
                  </a:lnTo>
                  <a:lnTo>
                    <a:pt x="880097" y="1515567"/>
                  </a:lnTo>
                  <a:lnTo>
                    <a:pt x="928991" y="1496857"/>
                  </a:lnTo>
                  <a:lnTo>
                    <a:pt x="977885" y="1478146"/>
                  </a:lnTo>
                  <a:lnTo>
                    <a:pt x="1026779" y="1459435"/>
                  </a:lnTo>
                  <a:lnTo>
                    <a:pt x="1075674" y="1440724"/>
                  </a:lnTo>
                  <a:lnTo>
                    <a:pt x="1124568" y="1422014"/>
                  </a:lnTo>
                  <a:lnTo>
                    <a:pt x="1173462" y="1403303"/>
                  </a:lnTo>
                  <a:lnTo>
                    <a:pt x="1222357" y="1384592"/>
                  </a:lnTo>
                  <a:lnTo>
                    <a:pt x="1271251" y="1365882"/>
                  </a:lnTo>
                  <a:lnTo>
                    <a:pt x="1320145" y="1347171"/>
                  </a:lnTo>
                  <a:lnTo>
                    <a:pt x="1369039" y="1328460"/>
                  </a:lnTo>
                  <a:lnTo>
                    <a:pt x="1417934" y="1309749"/>
                  </a:lnTo>
                  <a:lnTo>
                    <a:pt x="1466828" y="1291039"/>
                  </a:lnTo>
                  <a:lnTo>
                    <a:pt x="1515722" y="1272328"/>
                  </a:lnTo>
                  <a:lnTo>
                    <a:pt x="1564616" y="1253617"/>
                  </a:lnTo>
                  <a:lnTo>
                    <a:pt x="1613511" y="1234907"/>
                  </a:lnTo>
                  <a:lnTo>
                    <a:pt x="1662405" y="1216196"/>
                  </a:lnTo>
                  <a:lnTo>
                    <a:pt x="1711299" y="1197485"/>
                  </a:lnTo>
                  <a:lnTo>
                    <a:pt x="1760194" y="1178774"/>
                  </a:lnTo>
                  <a:lnTo>
                    <a:pt x="1809088" y="1160064"/>
                  </a:lnTo>
                  <a:lnTo>
                    <a:pt x="1857982" y="1141353"/>
                  </a:lnTo>
                  <a:lnTo>
                    <a:pt x="1906876" y="1122642"/>
                  </a:lnTo>
                  <a:lnTo>
                    <a:pt x="1955771" y="1103932"/>
                  </a:lnTo>
                  <a:lnTo>
                    <a:pt x="2004665" y="1085221"/>
                  </a:lnTo>
                  <a:lnTo>
                    <a:pt x="2053559" y="1066510"/>
                  </a:lnTo>
                  <a:lnTo>
                    <a:pt x="2102454" y="1047799"/>
                  </a:lnTo>
                  <a:lnTo>
                    <a:pt x="2151348" y="1029089"/>
                  </a:lnTo>
                  <a:lnTo>
                    <a:pt x="2200242" y="1010378"/>
                  </a:lnTo>
                  <a:lnTo>
                    <a:pt x="2249136" y="991667"/>
                  </a:lnTo>
                  <a:lnTo>
                    <a:pt x="2298031" y="972957"/>
                  </a:lnTo>
                  <a:lnTo>
                    <a:pt x="2346925" y="954246"/>
                  </a:lnTo>
                  <a:lnTo>
                    <a:pt x="2395819" y="935535"/>
                  </a:lnTo>
                  <a:lnTo>
                    <a:pt x="2444714" y="916824"/>
                  </a:lnTo>
                  <a:lnTo>
                    <a:pt x="2493608" y="898114"/>
                  </a:lnTo>
                  <a:lnTo>
                    <a:pt x="2542502" y="879403"/>
                  </a:lnTo>
                  <a:lnTo>
                    <a:pt x="2591396" y="860692"/>
                  </a:lnTo>
                  <a:lnTo>
                    <a:pt x="2640291" y="841982"/>
                  </a:lnTo>
                  <a:lnTo>
                    <a:pt x="2689185" y="823271"/>
                  </a:lnTo>
                  <a:lnTo>
                    <a:pt x="2738079" y="804560"/>
                  </a:lnTo>
                  <a:lnTo>
                    <a:pt x="2786973" y="785849"/>
                  </a:lnTo>
                  <a:lnTo>
                    <a:pt x="2835868" y="767139"/>
                  </a:lnTo>
                  <a:lnTo>
                    <a:pt x="2884762" y="748428"/>
                  </a:lnTo>
                  <a:lnTo>
                    <a:pt x="2933656" y="729717"/>
                  </a:lnTo>
                  <a:lnTo>
                    <a:pt x="2982551" y="711007"/>
                  </a:lnTo>
                  <a:lnTo>
                    <a:pt x="3031445" y="692296"/>
                  </a:lnTo>
                  <a:lnTo>
                    <a:pt x="3080339" y="673585"/>
                  </a:lnTo>
                  <a:lnTo>
                    <a:pt x="3129233" y="654874"/>
                  </a:lnTo>
                  <a:lnTo>
                    <a:pt x="3178128" y="636164"/>
                  </a:lnTo>
                  <a:lnTo>
                    <a:pt x="3227022" y="617453"/>
                  </a:lnTo>
                  <a:lnTo>
                    <a:pt x="3275916" y="598742"/>
                  </a:lnTo>
                  <a:lnTo>
                    <a:pt x="3324811" y="580032"/>
                  </a:lnTo>
                  <a:lnTo>
                    <a:pt x="3373705" y="561321"/>
                  </a:lnTo>
                  <a:lnTo>
                    <a:pt x="3422599" y="542610"/>
                  </a:lnTo>
                  <a:lnTo>
                    <a:pt x="3471493" y="523899"/>
                  </a:lnTo>
                  <a:lnTo>
                    <a:pt x="3520388" y="505189"/>
                  </a:lnTo>
                  <a:lnTo>
                    <a:pt x="3569282" y="486478"/>
                  </a:lnTo>
                  <a:lnTo>
                    <a:pt x="3618176" y="467767"/>
                  </a:lnTo>
                  <a:lnTo>
                    <a:pt x="3667071" y="449057"/>
                  </a:lnTo>
                  <a:lnTo>
                    <a:pt x="3715965" y="430346"/>
                  </a:lnTo>
                  <a:lnTo>
                    <a:pt x="3764859" y="411635"/>
                  </a:lnTo>
                  <a:lnTo>
                    <a:pt x="3813753" y="392924"/>
                  </a:lnTo>
                  <a:lnTo>
                    <a:pt x="3862648" y="374214"/>
                  </a:lnTo>
                  <a:lnTo>
                    <a:pt x="3911542" y="355503"/>
                  </a:lnTo>
                  <a:lnTo>
                    <a:pt x="3960436" y="336792"/>
                  </a:lnTo>
                  <a:lnTo>
                    <a:pt x="4009330" y="318082"/>
                  </a:lnTo>
                  <a:lnTo>
                    <a:pt x="4058225" y="299371"/>
                  </a:lnTo>
                  <a:lnTo>
                    <a:pt x="4107119" y="280660"/>
                  </a:lnTo>
                  <a:lnTo>
                    <a:pt x="4156013" y="261949"/>
                  </a:lnTo>
                  <a:lnTo>
                    <a:pt x="4204908" y="243239"/>
                  </a:lnTo>
                  <a:lnTo>
                    <a:pt x="4253802" y="224528"/>
                  </a:lnTo>
                  <a:lnTo>
                    <a:pt x="4302696" y="205817"/>
                  </a:lnTo>
                  <a:lnTo>
                    <a:pt x="4351590" y="187107"/>
                  </a:lnTo>
                  <a:lnTo>
                    <a:pt x="4400485" y="168396"/>
                  </a:lnTo>
                  <a:lnTo>
                    <a:pt x="4449379" y="149685"/>
                  </a:lnTo>
                  <a:lnTo>
                    <a:pt x="4498273" y="130974"/>
                  </a:lnTo>
                  <a:lnTo>
                    <a:pt x="4547168" y="112264"/>
                  </a:lnTo>
                  <a:lnTo>
                    <a:pt x="4596062" y="93553"/>
                  </a:lnTo>
                  <a:lnTo>
                    <a:pt x="4644956" y="74842"/>
                  </a:lnTo>
                  <a:lnTo>
                    <a:pt x="4693850" y="56132"/>
                  </a:lnTo>
                  <a:lnTo>
                    <a:pt x="4742745" y="37421"/>
                  </a:lnTo>
                  <a:lnTo>
                    <a:pt x="4791639" y="18710"/>
                  </a:lnTo>
                  <a:lnTo>
                    <a:pt x="4840533" y="0"/>
                  </a:lnTo>
                </a:path>
              </a:pathLst>
            </a:custGeom>
            <a:ln w="27101" cap="flat">
              <a:solidFill>
                <a:srgbClr val="9ED2FA">
                  <a:alpha val="100000"/>
                </a:srgbClr>
              </a:solidFill>
              <a:custDash>
                <a:ds d="400000" sp="400000"/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214118" y="5834567"/>
              <a:ext cx="15536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4.4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214118" y="4806349"/>
              <a:ext cx="15536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214118" y="3779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4.6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214118" y="2754006"/>
              <a:ext cx="15536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4.7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678486" y="60033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519020" y="60047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939585" y="6195795"/>
              <a:ext cx="380491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frame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804213" y="3843851"/>
              <a:ext cx="45791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donate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304933" y="3424420"/>
              <a:ext cx="481446" cy="1275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skeptic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7000892" y="3700866"/>
              <a:ext cx="548640" cy="2385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7055756" y="3820165"/>
              <a:ext cx="438912" cy="0"/>
            </a:xfrm>
            <a:custGeom>
              <a:avLst/>
              <a:pathLst>
                <a:path w="438912" h="0">
                  <a:moveTo>
                    <a:pt x="0" y="0"/>
                  </a:moveTo>
                  <a:lnTo>
                    <a:pt x="438912" y="0"/>
                  </a:lnTo>
                </a:path>
              </a:pathLst>
            </a:custGeom>
            <a:ln w="27101" cap="flat">
              <a:solidFill>
                <a:srgbClr val="2F60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000892" y="3939464"/>
              <a:ext cx="548640" cy="2385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7055756" y="4058763"/>
              <a:ext cx="438912" cy="0"/>
            </a:xfrm>
            <a:custGeom>
              <a:avLst/>
              <a:pathLst>
                <a:path w="438912" h="0">
                  <a:moveTo>
                    <a:pt x="0" y="0"/>
                  </a:moveTo>
                  <a:lnTo>
                    <a:pt x="438912" y="0"/>
                  </a:lnTo>
                </a:path>
              </a:pathLst>
            </a:custGeom>
            <a:ln w="27101" cap="flat">
              <a:solidFill>
                <a:srgbClr val="6797C5">
                  <a:alpha val="100000"/>
                </a:srgbClr>
              </a:solidFill>
              <a:custDash>
                <a:ds d="800000" sp="400000"/>
                <a:ds d="8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7000892" y="4178062"/>
              <a:ext cx="548640" cy="2385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055756" y="4297361"/>
              <a:ext cx="438912" cy="0"/>
            </a:xfrm>
            <a:custGeom>
              <a:avLst/>
              <a:pathLst>
                <a:path w="438912" h="0">
                  <a:moveTo>
                    <a:pt x="0" y="0"/>
                  </a:moveTo>
                  <a:lnTo>
                    <a:pt x="438912" y="0"/>
                  </a:lnTo>
                </a:path>
              </a:pathLst>
            </a:custGeom>
            <a:ln w="27101" cap="flat">
              <a:solidFill>
                <a:srgbClr val="9ED2FA">
                  <a:alpha val="100000"/>
                </a:srgbClr>
              </a:solidFill>
              <a:custDash>
                <a:ds d="400000" sp="400000"/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7682383" y="3777437"/>
              <a:ext cx="34477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+ 1 SD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682383" y="4017454"/>
              <a:ext cx="27956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Mean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7682383" y="4254633"/>
              <a:ext cx="31672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- 1 SD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Conditional Direct and Indirect Effects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1371600"/>
                <a:gridCol w="685800"/>
                <a:gridCol w="9144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Indirect Effect
(a1+a3*W)*(b1)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Indirect Effect
(a1+a3*W)*(b1)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Indirect Effect
(a1+a3*W)*(b1)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Direct Effect
c1+c3*W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Direct Effect
c1+c3*W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Direct Effect
c1+c3*W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skeptic(W)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estimate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95% CI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estimate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-0.735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(0.007 to 0.530)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.044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.283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3.378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-0.108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(-0.316 to 0.100)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.308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.116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7.491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-0.485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(-0.752 to -0.217)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.156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Conditional Direct and Indirect Effects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245746" y="1828800"/>
              <a:ext cx="4652506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737411" y="1898389"/>
              <a:ext cx="4091252" cy="40912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37411" y="5423780"/>
              <a:ext cx="4091252" cy="0"/>
            </a:xfrm>
            <a:custGeom>
              <a:avLst/>
              <a:pathLst>
                <a:path w="4091252" h="0">
                  <a:moveTo>
                    <a:pt x="0" y="0"/>
                  </a:moveTo>
                  <a:lnTo>
                    <a:pt x="4091252" y="0"/>
                  </a:lnTo>
                  <a:lnTo>
                    <a:pt x="409125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7411" y="4421970"/>
              <a:ext cx="4091252" cy="0"/>
            </a:xfrm>
            <a:custGeom>
              <a:avLst/>
              <a:pathLst>
                <a:path w="4091252" h="0">
                  <a:moveTo>
                    <a:pt x="0" y="0"/>
                  </a:moveTo>
                  <a:lnTo>
                    <a:pt x="4091252" y="0"/>
                  </a:lnTo>
                  <a:lnTo>
                    <a:pt x="409125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37411" y="3420160"/>
              <a:ext cx="4091252" cy="0"/>
            </a:xfrm>
            <a:custGeom>
              <a:avLst/>
              <a:pathLst>
                <a:path w="4091252" h="0">
                  <a:moveTo>
                    <a:pt x="0" y="0"/>
                  </a:moveTo>
                  <a:lnTo>
                    <a:pt x="4091252" y="0"/>
                  </a:lnTo>
                  <a:lnTo>
                    <a:pt x="409125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37411" y="2418350"/>
              <a:ext cx="4091252" cy="0"/>
            </a:xfrm>
            <a:custGeom>
              <a:avLst/>
              <a:pathLst>
                <a:path w="4091252" h="0">
                  <a:moveTo>
                    <a:pt x="0" y="0"/>
                  </a:moveTo>
                  <a:lnTo>
                    <a:pt x="4091252" y="0"/>
                  </a:lnTo>
                  <a:lnTo>
                    <a:pt x="409125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039606" y="1898389"/>
              <a:ext cx="0" cy="4091252"/>
            </a:xfrm>
            <a:custGeom>
              <a:avLst/>
              <a:pathLst>
                <a:path w="0" h="4091252">
                  <a:moveTo>
                    <a:pt x="0" y="409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01894" y="1898389"/>
              <a:ext cx="0" cy="4091252"/>
            </a:xfrm>
            <a:custGeom>
              <a:avLst/>
              <a:pathLst>
                <a:path w="0" h="4091252">
                  <a:moveTo>
                    <a:pt x="0" y="409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364181" y="1898389"/>
              <a:ext cx="0" cy="4091252"/>
            </a:xfrm>
            <a:custGeom>
              <a:avLst/>
              <a:pathLst>
                <a:path w="0" h="4091252">
                  <a:moveTo>
                    <a:pt x="0" y="409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526469" y="1898389"/>
              <a:ext cx="0" cy="4091252"/>
            </a:xfrm>
            <a:custGeom>
              <a:avLst/>
              <a:pathLst>
                <a:path w="0" h="4091252">
                  <a:moveTo>
                    <a:pt x="0" y="409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737411" y="5924685"/>
              <a:ext cx="4091252" cy="0"/>
            </a:xfrm>
            <a:custGeom>
              <a:avLst/>
              <a:pathLst>
                <a:path w="4091252" h="0">
                  <a:moveTo>
                    <a:pt x="0" y="0"/>
                  </a:moveTo>
                  <a:lnTo>
                    <a:pt x="4091252" y="0"/>
                  </a:lnTo>
                  <a:lnTo>
                    <a:pt x="40912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737411" y="4922875"/>
              <a:ext cx="4091252" cy="0"/>
            </a:xfrm>
            <a:custGeom>
              <a:avLst/>
              <a:pathLst>
                <a:path w="4091252" h="0">
                  <a:moveTo>
                    <a:pt x="0" y="0"/>
                  </a:moveTo>
                  <a:lnTo>
                    <a:pt x="4091252" y="0"/>
                  </a:lnTo>
                  <a:lnTo>
                    <a:pt x="40912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737411" y="3921065"/>
              <a:ext cx="4091252" cy="0"/>
            </a:xfrm>
            <a:custGeom>
              <a:avLst/>
              <a:pathLst>
                <a:path w="4091252" h="0">
                  <a:moveTo>
                    <a:pt x="0" y="0"/>
                  </a:moveTo>
                  <a:lnTo>
                    <a:pt x="4091252" y="0"/>
                  </a:lnTo>
                  <a:lnTo>
                    <a:pt x="40912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37411" y="2919255"/>
              <a:ext cx="4091252" cy="0"/>
            </a:xfrm>
            <a:custGeom>
              <a:avLst/>
              <a:pathLst>
                <a:path w="4091252" h="0">
                  <a:moveTo>
                    <a:pt x="0" y="0"/>
                  </a:moveTo>
                  <a:lnTo>
                    <a:pt x="4091252" y="0"/>
                  </a:lnTo>
                  <a:lnTo>
                    <a:pt x="40912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37411" y="1917445"/>
              <a:ext cx="4091252" cy="0"/>
            </a:xfrm>
            <a:custGeom>
              <a:avLst/>
              <a:pathLst>
                <a:path w="4091252" h="0">
                  <a:moveTo>
                    <a:pt x="0" y="0"/>
                  </a:moveTo>
                  <a:lnTo>
                    <a:pt x="4091252" y="0"/>
                  </a:lnTo>
                  <a:lnTo>
                    <a:pt x="40912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0750" y="1898389"/>
              <a:ext cx="0" cy="4091252"/>
            </a:xfrm>
            <a:custGeom>
              <a:avLst/>
              <a:pathLst>
                <a:path w="0" h="4091252">
                  <a:moveTo>
                    <a:pt x="0" y="409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783037" y="1898389"/>
              <a:ext cx="0" cy="4091252"/>
            </a:xfrm>
            <a:custGeom>
              <a:avLst/>
              <a:pathLst>
                <a:path w="0" h="4091252">
                  <a:moveTo>
                    <a:pt x="0" y="409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945325" y="1898389"/>
              <a:ext cx="0" cy="4091252"/>
            </a:xfrm>
            <a:custGeom>
              <a:avLst/>
              <a:pathLst>
                <a:path w="0" h="4091252">
                  <a:moveTo>
                    <a:pt x="0" y="409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3377" y="2181365"/>
              <a:ext cx="3719320" cy="298990"/>
            </a:xfrm>
            <a:custGeom>
              <a:avLst/>
              <a:pathLst>
                <a:path w="3719320" h="298990">
                  <a:moveTo>
                    <a:pt x="0" y="298990"/>
                  </a:moveTo>
                  <a:lnTo>
                    <a:pt x="37193" y="296000"/>
                  </a:lnTo>
                  <a:lnTo>
                    <a:pt x="74386" y="293010"/>
                  </a:lnTo>
                  <a:lnTo>
                    <a:pt x="111579" y="290020"/>
                  </a:lnTo>
                  <a:lnTo>
                    <a:pt x="148772" y="287030"/>
                  </a:lnTo>
                  <a:lnTo>
                    <a:pt x="185966" y="284040"/>
                  </a:lnTo>
                  <a:lnTo>
                    <a:pt x="223159" y="281050"/>
                  </a:lnTo>
                  <a:lnTo>
                    <a:pt x="260352" y="278060"/>
                  </a:lnTo>
                  <a:lnTo>
                    <a:pt x="297545" y="275070"/>
                  </a:lnTo>
                  <a:lnTo>
                    <a:pt x="334738" y="272080"/>
                  </a:lnTo>
                  <a:lnTo>
                    <a:pt x="371932" y="269091"/>
                  </a:lnTo>
                  <a:lnTo>
                    <a:pt x="409125" y="266101"/>
                  </a:lnTo>
                  <a:lnTo>
                    <a:pt x="446318" y="263111"/>
                  </a:lnTo>
                  <a:lnTo>
                    <a:pt x="483511" y="260121"/>
                  </a:lnTo>
                  <a:lnTo>
                    <a:pt x="520704" y="257131"/>
                  </a:lnTo>
                  <a:lnTo>
                    <a:pt x="557898" y="254141"/>
                  </a:lnTo>
                  <a:lnTo>
                    <a:pt x="595091" y="251151"/>
                  </a:lnTo>
                  <a:lnTo>
                    <a:pt x="632284" y="248161"/>
                  </a:lnTo>
                  <a:lnTo>
                    <a:pt x="669477" y="245171"/>
                  </a:lnTo>
                  <a:lnTo>
                    <a:pt x="706670" y="242181"/>
                  </a:lnTo>
                  <a:lnTo>
                    <a:pt x="743864" y="239192"/>
                  </a:lnTo>
                  <a:lnTo>
                    <a:pt x="781057" y="236202"/>
                  </a:lnTo>
                  <a:lnTo>
                    <a:pt x="818250" y="233212"/>
                  </a:lnTo>
                  <a:lnTo>
                    <a:pt x="855443" y="230222"/>
                  </a:lnTo>
                  <a:lnTo>
                    <a:pt x="892636" y="227232"/>
                  </a:lnTo>
                  <a:lnTo>
                    <a:pt x="929830" y="224242"/>
                  </a:lnTo>
                  <a:lnTo>
                    <a:pt x="967023" y="221252"/>
                  </a:lnTo>
                  <a:lnTo>
                    <a:pt x="1004216" y="218262"/>
                  </a:lnTo>
                  <a:lnTo>
                    <a:pt x="1041409" y="215272"/>
                  </a:lnTo>
                  <a:lnTo>
                    <a:pt x="1078602" y="212282"/>
                  </a:lnTo>
                  <a:lnTo>
                    <a:pt x="1115796" y="209293"/>
                  </a:lnTo>
                  <a:lnTo>
                    <a:pt x="1152989" y="206303"/>
                  </a:lnTo>
                  <a:lnTo>
                    <a:pt x="1190182" y="203313"/>
                  </a:lnTo>
                  <a:lnTo>
                    <a:pt x="1227375" y="200323"/>
                  </a:lnTo>
                  <a:lnTo>
                    <a:pt x="1264568" y="197333"/>
                  </a:lnTo>
                  <a:lnTo>
                    <a:pt x="1301762" y="194343"/>
                  </a:lnTo>
                  <a:lnTo>
                    <a:pt x="1338955" y="191353"/>
                  </a:lnTo>
                  <a:lnTo>
                    <a:pt x="1376148" y="188363"/>
                  </a:lnTo>
                  <a:lnTo>
                    <a:pt x="1413341" y="185373"/>
                  </a:lnTo>
                  <a:lnTo>
                    <a:pt x="1450534" y="182383"/>
                  </a:lnTo>
                  <a:lnTo>
                    <a:pt x="1487728" y="179394"/>
                  </a:lnTo>
                  <a:lnTo>
                    <a:pt x="1524921" y="176404"/>
                  </a:lnTo>
                  <a:lnTo>
                    <a:pt x="1562114" y="173414"/>
                  </a:lnTo>
                  <a:lnTo>
                    <a:pt x="1599307" y="170424"/>
                  </a:lnTo>
                  <a:lnTo>
                    <a:pt x="1636500" y="167434"/>
                  </a:lnTo>
                  <a:lnTo>
                    <a:pt x="1673694" y="164444"/>
                  </a:lnTo>
                  <a:lnTo>
                    <a:pt x="1710887" y="161454"/>
                  </a:lnTo>
                  <a:lnTo>
                    <a:pt x="1748080" y="158464"/>
                  </a:lnTo>
                  <a:lnTo>
                    <a:pt x="1785273" y="155474"/>
                  </a:lnTo>
                  <a:lnTo>
                    <a:pt x="1822466" y="152484"/>
                  </a:lnTo>
                  <a:lnTo>
                    <a:pt x="1859660" y="149495"/>
                  </a:lnTo>
                  <a:lnTo>
                    <a:pt x="1896853" y="146505"/>
                  </a:lnTo>
                  <a:lnTo>
                    <a:pt x="1934046" y="143515"/>
                  </a:lnTo>
                  <a:lnTo>
                    <a:pt x="1971239" y="140525"/>
                  </a:lnTo>
                  <a:lnTo>
                    <a:pt x="2008432" y="137535"/>
                  </a:lnTo>
                  <a:lnTo>
                    <a:pt x="2045626" y="134545"/>
                  </a:lnTo>
                  <a:lnTo>
                    <a:pt x="2082819" y="131555"/>
                  </a:lnTo>
                  <a:lnTo>
                    <a:pt x="2120012" y="128565"/>
                  </a:lnTo>
                  <a:lnTo>
                    <a:pt x="2157205" y="125575"/>
                  </a:lnTo>
                  <a:lnTo>
                    <a:pt x="2194398" y="122585"/>
                  </a:lnTo>
                  <a:lnTo>
                    <a:pt x="2231592" y="119596"/>
                  </a:lnTo>
                  <a:lnTo>
                    <a:pt x="2268785" y="116606"/>
                  </a:lnTo>
                  <a:lnTo>
                    <a:pt x="2305978" y="113616"/>
                  </a:lnTo>
                  <a:lnTo>
                    <a:pt x="2343171" y="110626"/>
                  </a:lnTo>
                  <a:lnTo>
                    <a:pt x="2380364" y="107636"/>
                  </a:lnTo>
                  <a:lnTo>
                    <a:pt x="2417558" y="104646"/>
                  </a:lnTo>
                  <a:lnTo>
                    <a:pt x="2454751" y="101656"/>
                  </a:lnTo>
                  <a:lnTo>
                    <a:pt x="2491944" y="98666"/>
                  </a:lnTo>
                  <a:lnTo>
                    <a:pt x="2529137" y="95676"/>
                  </a:lnTo>
                  <a:lnTo>
                    <a:pt x="2566330" y="92686"/>
                  </a:lnTo>
                  <a:lnTo>
                    <a:pt x="2603524" y="89697"/>
                  </a:lnTo>
                  <a:lnTo>
                    <a:pt x="2640717" y="86707"/>
                  </a:lnTo>
                  <a:lnTo>
                    <a:pt x="2677910" y="83717"/>
                  </a:lnTo>
                  <a:lnTo>
                    <a:pt x="2715103" y="80727"/>
                  </a:lnTo>
                  <a:lnTo>
                    <a:pt x="2752296" y="77737"/>
                  </a:lnTo>
                  <a:lnTo>
                    <a:pt x="2789490" y="74747"/>
                  </a:lnTo>
                  <a:lnTo>
                    <a:pt x="2826683" y="71757"/>
                  </a:lnTo>
                  <a:lnTo>
                    <a:pt x="2863876" y="68767"/>
                  </a:lnTo>
                  <a:lnTo>
                    <a:pt x="2901069" y="65777"/>
                  </a:lnTo>
                  <a:lnTo>
                    <a:pt x="2938262" y="62787"/>
                  </a:lnTo>
                  <a:lnTo>
                    <a:pt x="2975456" y="59798"/>
                  </a:lnTo>
                  <a:lnTo>
                    <a:pt x="3012649" y="56808"/>
                  </a:lnTo>
                  <a:lnTo>
                    <a:pt x="3049842" y="53818"/>
                  </a:lnTo>
                  <a:lnTo>
                    <a:pt x="3087035" y="50828"/>
                  </a:lnTo>
                  <a:lnTo>
                    <a:pt x="3124228" y="47838"/>
                  </a:lnTo>
                  <a:lnTo>
                    <a:pt x="3161422" y="44848"/>
                  </a:lnTo>
                  <a:lnTo>
                    <a:pt x="3198615" y="41858"/>
                  </a:lnTo>
                  <a:lnTo>
                    <a:pt x="3235808" y="38868"/>
                  </a:lnTo>
                  <a:lnTo>
                    <a:pt x="3273001" y="35878"/>
                  </a:lnTo>
                  <a:lnTo>
                    <a:pt x="3310194" y="32888"/>
                  </a:lnTo>
                  <a:lnTo>
                    <a:pt x="3347388" y="29899"/>
                  </a:lnTo>
                  <a:lnTo>
                    <a:pt x="3384581" y="26909"/>
                  </a:lnTo>
                  <a:lnTo>
                    <a:pt x="3421774" y="23919"/>
                  </a:lnTo>
                  <a:lnTo>
                    <a:pt x="3458967" y="20929"/>
                  </a:lnTo>
                  <a:lnTo>
                    <a:pt x="3496160" y="17939"/>
                  </a:lnTo>
                  <a:lnTo>
                    <a:pt x="3533354" y="14949"/>
                  </a:lnTo>
                  <a:lnTo>
                    <a:pt x="3570547" y="11959"/>
                  </a:lnTo>
                  <a:lnTo>
                    <a:pt x="3607740" y="8969"/>
                  </a:lnTo>
                  <a:lnTo>
                    <a:pt x="3644933" y="5979"/>
                  </a:lnTo>
                  <a:lnTo>
                    <a:pt x="3682126" y="2989"/>
                  </a:lnTo>
                  <a:lnTo>
                    <a:pt x="371932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23377" y="2084355"/>
              <a:ext cx="3719320" cy="3719320"/>
            </a:xfrm>
            <a:custGeom>
              <a:avLst/>
              <a:pathLst>
                <a:path w="3719320" h="3719320">
                  <a:moveTo>
                    <a:pt x="0" y="0"/>
                  </a:moveTo>
                  <a:lnTo>
                    <a:pt x="37193" y="37193"/>
                  </a:lnTo>
                  <a:lnTo>
                    <a:pt x="74386" y="74386"/>
                  </a:lnTo>
                  <a:lnTo>
                    <a:pt x="111579" y="111579"/>
                  </a:lnTo>
                  <a:lnTo>
                    <a:pt x="148772" y="148772"/>
                  </a:lnTo>
                  <a:lnTo>
                    <a:pt x="185966" y="185966"/>
                  </a:lnTo>
                  <a:lnTo>
                    <a:pt x="223159" y="223159"/>
                  </a:lnTo>
                  <a:lnTo>
                    <a:pt x="260352" y="260352"/>
                  </a:lnTo>
                  <a:lnTo>
                    <a:pt x="297545" y="297545"/>
                  </a:lnTo>
                  <a:lnTo>
                    <a:pt x="334738" y="334738"/>
                  </a:lnTo>
                  <a:lnTo>
                    <a:pt x="371932" y="371932"/>
                  </a:lnTo>
                  <a:lnTo>
                    <a:pt x="409125" y="409125"/>
                  </a:lnTo>
                  <a:lnTo>
                    <a:pt x="446318" y="446318"/>
                  </a:lnTo>
                  <a:lnTo>
                    <a:pt x="483511" y="483511"/>
                  </a:lnTo>
                  <a:lnTo>
                    <a:pt x="520704" y="520704"/>
                  </a:lnTo>
                  <a:lnTo>
                    <a:pt x="557898" y="557898"/>
                  </a:lnTo>
                  <a:lnTo>
                    <a:pt x="595091" y="595091"/>
                  </a:lnTo>
                  <a:lnTo>
                    <a:pt x="632284" y="632284"/>
                  </a:lnTo>
                  <a:lnTo>
                    <a:pt x="669477" y="669477"/>
                  </a:lnTo>
                  <a:lnTo>
                    <a:pt x="706670" y="706670"/>
                  </a:lnTo>
                  <a:lnTo>
                    <a:pt x="743864" y="743864"/>
                  </a:lnTo>
                  <a:lnTo>
                    <a:pt x="781057" y="781057"/>
                  </a:lnTo>
                  <a:lnTo>
                    <a:pt x="818250" y="818250"/>
                  </a:lnTo>
                  <a:lnTo>
                    <a:pt x="855443" y="855443"/>
                  </a:lnTo>
                  <a:lnTo>
                    <a:pt x="892636" y="892636"/>
                  </a:lnTo>
                  <a:lnTo>
                    <a:pt x="929830" y="929830"/>
                  </a:lnTo>
                  <a:lnTo>
                    <a:pt x="967023" y="967023"/>
                  </a:lnTo>
                  <a:lnTo>
                    <a:pt x="1004216" y="1004216"/>
                  </a:lnTo>
                  <a:lnTo>
                    <a:pt x="1041409" y="1041409"/>
                  </a:lnTo>
                  <a:lnTo>
                    <a:pt x="1078602" y="1078602"/>
                  </a:lnTo>
                  <a:lnTo>
                    <a:pt x="1115796" y="1115796"/>
                  </a:lnTo>
                  <a:lnTo>
                    <a:pt x="1152989" y="1152989"/>
                  </a:lnTo>
                  <a:lnTo>
                    <a:pt x="1190182" y="1190182"/>
                  </a:lnTo>
                  <a:lnTo>
                    <a:pt x="1227375" y="1227375"/>
                  </a:lnTo>
                  <a:lnTo>
                    <a:pt x="1264568" y="1264568"/>
                  </a:lnTo>
                  <a:lnTo>
                    <a:pt x="1301762" y="1301762"/>
                  </a:lnTo>
                  <a:lnTo>
                    <a:pt x="1338955" y="1338955"/>
                  </a:lnTo>
                  <a:lnTo>
                    <a:pt x="1376148" y="1376148"/>
                  </a:lnTo>
                  <a:lnTo>
                    <a:pt x="1413341" y="1413341"/>
                  </a:lnTo>
                  <a:lnTo>
                    <a:pt x="1450534" y="1450534"/>
                  </a:lnTo>
                  <a:lnTo>
                    <a:pt x="1487728" y="1487728"/>
                  </a:lnTo>
                  <a:lnTo>
                    <a:pt x="1524921" y="1524921"/>
                  </a:lnTo>
                  <a:lnTo>
                    <a:pt x="1562114" y="1562114"/>
                  </a:lnTo>
                  <a:lnTo>
                    <a:pt x="1599307" y="1599307"/>
                  </a:lnTo>
                  <a:lnTo>
                    <a:pt x="1636500" y="1636500"/>
                  </a:lnTo>
                  <a:lnTo>
                    <a:pt x="1673694" y="1673694"/>
                  </a:lnTo>
                  <a:lnTo>
                    <a:pt x="1710887" y="1710887"/>
                  </a:lnTo>
                  <a:lnTo>
                    <a:pt x="1748080" y="1748080"/>
                  </a:lnTo>
                  <a:lnTo>
                    <a:pt x="1785273" y="1785273"/>
                  </a:lnTo>
                  <a:lnTo>
                    <a:pt x="1822466" y="1822466"/>
                  </a:lnTo>
                  <a:lnTo>
                    <a:pt x="1859660" y="1859660"/>
                  </a:lnTo>
                  <a:lnTo>
                    <a:pt x="1896853" y="1896853"/>
                  </a:lnTo>
                  <a:lnTo>
                    <a:pt x="1934046" y="1934046"/>
                  </a:lnTo>
                  <a:lnTo>
                    <a:pt x="1971239" y="1971239"/>
                  </a:lnTo>
                  <a:lnTo>
                    <a:pt x="2008432" y="2008432"/>
                  </a:lnTo>
                  <a:lnTo>
                    <a:pt x="2045626" y="2045626"/>
                  </a:lnTo>
                  <a:lnTo>
                    <a:pt x="2082819" y="2082819"/>
                  </a:lnTo>
                  <a:lnTo>
                    <a:pt x="2120012" y="2120012"/>
                  </a:lnTo>
                  <a:lnTo>
                    <a:pt x="2157205" y="2157205"/>
                  </a:lnTo>
                  <a:lnTo>
                    <a:pt x="2194398" y="2194398"/>
                  </a:lnTo>
                  <a:lnTo>
                    <a:pt x="2231592" y="2231592"/>
                  </a:lnTo>
                  <a:lnTo>
                    <a:pt x="2268785" y="2268785"/>
                  </a:lnTo>
                  <a:lnTo>
                    <a:pt x="2305978" y="2305978"/>
                  </a:lnTo>
                  <a:lnTo>
                    <a:pt x="2343171" y="2343171"/>
                  </a:lnTo>
                  <a:lnTo>
                    <a:pt x="2380364" y="2380364"/>
                  </a:lnTo>
                  <a:lnTo>
                    <a:pt x="2417558" y="2417558"/>
                  </a:lnTo>
                  <a:lnTo>
                    <a:pt x="2454751" y="2454751"/>
                  </a:lnTo>
                  <a:lnTo>
                    <a:pt x="2491944" y="2491944"/>
                  </a:lnTo>
                  <a:lnTo>
                    <a:pt x="2529137" y="2529137"/>
                  </a:lnTo>
                  <a:lnTo>
                    <a:pt x="2566330" y="2566330"/>
                  </a:lnTo>
                  <a:lnTo>
                    <a:pt x="2603524" y="2603524"/>
                  </a:lnTo>
                  <a:lnTo>
                    <a:pt x="2640717" y="2640717"/>
                  </a:lnTo>
                  <a:lnTo>
                    <a:pt x="2677910" y="2677910"/>
                  </a:lnTo>
                  <a:lnTo>
                    <a:pt x="2715103" y="2715103"/>
                  </a:lnTo>
                  <a:lnTo>
                    <a:pt x="2752296" y="2752296"/>
                  </a:lnTo>
                  <a:lnTo>
                    <a:pt x="2789490" y="2789490"/>
                  </a:lnTo>
                  <a:lnTo>
                    <a:pt x="2826683" y="2826683"/>
                  </a:lnTo>
                  <a:lnTo>
                    <a:pt x="2863876" y="2863876"/>
                  </a:lnTo>
                  <a:lnTo>
                    <a:pt x="2901069" y="2901069"/>
                  </a:lnTo>
                  <a:lnTo>
                    <a:pt x="2938262" y="2938262"/>
                  </a:lnTo>
                  <a:lnTo>
                    <a:pt x="2975456" y="2975456"/>
                  </a:lnTo>
                  <a:lnTo>
                    <a:pt x="3012649" y="3012649"/>
                  </a:lnTo>
                  <a:lnTo>
                    <a:pt x="3049842" y="3049842"/>
                  </a:lnTo>
                  <a:lnTo>
                    <a:pt x="3087035" y="3087035"/>
                  </a:lnTo>
                  <a:lnTo>
                    <a:pt x="3124228" y="3124228"/>
                  </a:lnTo>
                  <a:lnTo>
                    <a:pt x="3161422" y="3161422"/>
                  </a:lnTo>
                  <a:lnTo>
                    <a:pt x="3198615" y="3198615"/>
                  </a:lnTo>
                  <a:lnTo>
                    <a:pt x="3235808" y="3235808"/>
                  </a:lnTo>
                  <a:lnTo>
                    <a:pt x="3273001" y="3273001"/>
                  </a:lnTo>
                  <a:lnTo>
                    <a:pt x="3310194" y="3310194"/>
                  </a:lnTo>
                  <a:lnTo>
                    <a:pt x="3347388" y="3347388"/>
                  </a:lnTo>
                  <a:lnTo>
                    <a:pt x="3384581" y="3384581"/>
                  </a:lnTo>
                  <a:lnTo>
                    <a:pt x="3421774" y="3421774"/>
                  </a:lnTo>
                  <a:lnTo>
                    <a:pt x="3458967" y="3458967"/>
                  </a:lnTo>
                  <a:lnTo>
                    <a:pt x="3496160" y="3496160"/>
                  </a:lnTo>
                  <a:lnTo>
                    <a:pt x="3533354" y="3533354"/>
                  </a:lnTo>
                  <a:lnTo>
                    <a:pt x="3570547" y="3570547"/>
                  </a:lnTo>
                  <a:lnTo>
                    <a:pt x="3607740" y="3607740"/>
                  </a:lnTo>
                  <a:lnTo>
                    <a:pt x="3644933" y="3644933"/>
                  </a:lnTo>
                  <a:lnTo>
                    <a:pt x="3682126" y="3682126"/>
                  </a:lnTo>
                  <a:lnTo>
                    <a:pt x="3719320" y="371932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 rot="-275761">
              <a:off x="5008966" y="2077442"/>
              <a:ext cx="763521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Direct Effect</a:t>
              </a:r>
            </a:p>
          </p:txBody>
        </p:sp>
        <p:sp>
          <p:nvSpPr>
            <p:cNvPr id="26" name="tx25"/>
            <p:cNvSpPr/>
            <p:nvPr/>
          </p:nvSpPr>
          <p:spPr>
            <a:xfrm rot="2700000">
              <a:off x="5081972" y="4404409"/>
              <a:ext cx="857173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Indirect Effect</a:t>
              </a:r>
            </a:p>
          </p:txBody>
        </p:sp>
        <p:sp>
          <p:nvSpPr>
            <p:cNvPr id="27" name="tx26"/>
            <p:cNvSpPr/>
            <p:nvPr/>
          </p:nvSpPr>
          <p:spPr>
            <a:xfrm rot="-275761">
              <a:off x="4759990" y="2327468"/>
              <a:ext cx="130167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 = 0.160 + 0.015*W</a:t>
              </a:r>
            </a:p>
          </p:txBody>
        </p:sp>
        <p:sp>
          <p:nvSpPr>
            <p:cNvPr id="28" name="tx27"/>
            <p:cNvSpPr/>
            <p:nvPr/>
          </p:nvSpPr>
          <p:spPr>
            <a:xfrm rot="2700000">
              <a:off x="4699948" y="4581707"/>
              <a:ext cx="1266489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Y = 0.519 - 0.186*W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2737411" y="1898389"/>
              <a:ext cx="4091252" cy="409125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482203" y="5884358"/>
              <a:ext cx="19257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-1.2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82203" y="488118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82203" y="387937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519420" y="287756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519420" y="187575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5" name="pl34"/>
            <p:cNvSpPr/>
            <p:nvPr/>
          </p:nvSpPr>
          <p:spPr>
            <a:xfrm>
              <a:off x="2702617" y="5924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02617" y="49228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02617" y="3921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02617" y="2919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2617" y="1917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620750" y="5989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83037" y="5989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945325" y="5989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543069" y="60505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705357" y="60505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867644" y="6051943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453194" y="6168033"/>
              <a:ext cx="65968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skeptic(W)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781229" y="3892309"/>
              <a:ext cx="116480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Conditional Effects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Raw Data(first 10 data)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frame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donate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justify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skeptic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Concept Diagram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220528" y="4312310"/>
              <a:ext cx="5068702" cy="0"/>
            </a:xfrm>
            <a:custGeom>
              <a:avLst/>
              <a:pathLst>
                <a:path w="5068702" h="0">
                  <a:moveTo>
                    <a:pt x="0" y="0"/>
                  </a:moveTo>
                  <a:lnTo>
                    <a:pt x="50687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6224803" y="4312310"/>
              <a:ext cx="50687" cy="0"/>
            </a:xfrm>
            <a:custGeom>
              <a:avLst/>
              <a:pathLst>
                <a:path w="50687" h="0">
                  <a:moveTo>
                    <a:pt x="0" y="0"/>
                  </a:moveTo>
                  <a:lnTo>
                    <a:pt x="506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6185922" y="4267526"/>
              <a:ext cx="179135" cy="89567"/>
            </a:xfrm>
            <a:custGeom>
              <a:avLst/>
              <a:pathLst>
                <a:path w="179135" h="89567">
                  <a:moveTo>
                    <a:pt x="0" y="89567"/>
                  </a:moveTo>
                  <a:lnTo>
                    <a:pt x="179135" y="44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20528" y="3098718"/>
              <a:ext cx="2534351" cy="1213591"/>
            </a:xfrm>
            <a:custGeom>
              <a:avLst/>
              <a:pathLst>
                <a:path w="2534351" h="1213591">
                  <a:moveTo>
                    <a:pt x="0" y="1213591"/>
                  </a:moveTo>
                  <a:lnTo>
                    <a:pt x="25343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18544" y="3487068"/>
              <a:ext cx="25343" cy="12135"/>
            </a:xfrm>
            <a:custGeom>
              <a:avLst/>
              <a:pathLst>
                <a:path w="25343" h="12135">
                  <a:moveTo>
                    <a:pt x="0" y="12135"/>
                  </a:moveTo>
                  <a:lnTo>
                    <a:pt x="253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843762" y="3448384"/>
              <a:ext cx="180909" cy="117759"/>
            </a:xfrm>
            <a:custGeom>
              <a:avLst/>
              <a:pathLst>
                <a:path w="180909" h="117759">
                  <a:moveTo>
                    <a:pt x="38683" y="117759"/>
                  </a:moveTo>
                  <a:lnTo>
                    <a:pt x="180909" y="0"/>
                  </a:lnTo>
                  <a:lnTo>
                    <a:pt x="0" y="36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754880" y="3098718"/>
              <a:ext cx="2534351" cy="1213591"/>
            </a:xfrm>
            <a:custGeom>
              <a:avLst/>
              <a:pathLst>
                <a:path w="2534351" h="1213591">
                  <a:moveTo>
                    <a:pt x="0" y="0"/>
                  </a:moveTo>
                  <a:lnTo>
                    <a:pt x="2534351" y="12135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503582" y="3936096"/>
              <a:ext cx="25343" cy="12135"/>
            </a:xfrm>
            <a:custGeom>
              <a:avLst/>
              <a:pathLst>
                <a:path w="25343" h="12135">
                  <a:moveTo>
                    <a:pt x="0" y="0"/>
                  </a:moveTo>
                  <a:lnTo>
                    <a:pt x="25343" y="121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6428800" y="3869157"/>
              <a:ext cx="180909" cy="117759"/>
            </a:xfrm>
            <a:custGeom>
              <a:avLst/>
              <a:pathLst>
                <a:path w="180909" h="117759">
                  <a:moveTo>
                    <a:pt x="0" y="80783"/>
                  </a:moveTo>
                  <a:lnTo>
                    <a:pt x="180909" y="117759"/>
                  </a:lnTo>
                  <a:lnTo>
                    <a:pt x="3868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220528" y="2809768"/>
              <a:ext cx="1267175" cy="895746"/>
            </a:xfrm>
            <a:custGeom>
              <a:avLst/>
              <a:pathLst>
                <a:path w="1267175" h="895746">
                  <a:moveTo>
                    <a:pt x="0" y="0"/>
                  </a:moveTo>
                  <a:lnTo>
                    <a:pt x="1267175" y="8957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411673" y="3651769"/>
              <a:ext cx="12671" cy="8957"/>
            </a:xfrm>
            <a:custGeom>
              <a:avLst/>
              <a:pathLst>
                <a:path w="12671" h="8957">
                  <a:moveTo>
                    <a:pt x="0" y="0"/>
                  </a:moveTo>
                  <a:lnTo>
                    <a:pt x="12671" y="89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3325355" y="3572456"/>
              <a:ext cx="172129" cy="139972"/>
            </a:xfrm>
            <a:custGeom>
              <a:avLst/>
              <a:pathLst>
                <a:path w="172129" h="139972">
                  <a:moveTo>
                    <a:pt x="0" y="73139"/>
                  </a:moveTo>
                  <a:lnTo>
                    <a:pt x="172129" y="139972"/>
                  </a:lnTo>
                  <a:lnTo>
                    <a:pt x="5170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20528" y="2809768"/>
              <a:ext cx="2534351" cy="1502542"/>
            </a:xfrm>
            <a:custGeom>
              <a:avLst/>
              <a:pathLst>
                <a:path w="2534351" h="1502542">
                  <a:moveTo>
                    <a:pt x="0" y="0"/>
                  </a:moveTo>
                  <a:lnTo>
                    <a:pt x="2534351" y="15025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02818" y="4222157"/>
              <a:ext cx="25343" cy="15025"/>
            </a:xfrm>
            <a:custGeom>
              <a:avLst/>
              <a:pathLst>
                <a:path w="25343" h="15025">
                  <a:moveTo>
                    <a:pt x="0" y="0"/>
                  </a:moveTo>
                  <a:lnTo>
                    <a:pt x="25343" y="150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4528278" y="4152982"/>
              <a:ext cx="176929" cy="129878"/>
            </a:xfrm>
            <a:custGeom>
              <a:avLst/>
              <a:pathLst>
                <a:path w="176929" h="129878">
                  <a:moveTo>
                    <a:pt x="0" y="77045"/>
                  </a:moveTo>
                  <a:lnTo>
                    <a:pt x="176929" y="129878"/>
                  </a:lnTo>
                  <a:lnTo>
                    <a:pt x="456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911461" y="4200753"/>
              <a:ext cx="741761" cy="346740"/>
            </a:xfrm>
            <a:custGeom>
              <a:avLst/>
              <a:pathLst>
                <a:path w="741761" h="346740">
                  <a:moveTo>
                    <a:pt x="0" y="346740"/>
                  </a:moveTo>
                  <a:lnTo>
                    <a:pt x="0" y="0"/>
                  </a:lnTo>
                  <a:lnTo>
                    <a:pt x="741761" y="0"/>
                  </a:lnTo>
                  <a:lnTo>
                    <a:pt x="741761" y="34674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49648" y="4138940"/>
              <a:ext cx="741761" cy="346740"/>
            </a:xfrm>
            <a:custGeom>
              <a:avLst/>
              <a:pathLst>
                <a:path w="741761" h="346740">
                  <a:moveTo>
                    <a:pt x="0" y="346740"/>
                  </a:moveTo>
                  <a:lnTo>
                    <a:pt x="0" y="0"/>
                  </a:lnTo>
                  <a:lnTo>
                    <a:pt x="741761" y="0"/>
                  </a:lnTo>
                  <a:lnTo>
                    <a:pt x="741761" y="3467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025750" y="4254118"/>
              <a:ext cx="389557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frame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6980163" y="4200753"/>
              <a:ext cx="741761" cy="346740"/>
            </a:xfrm>
            <a:custGeom>
              <a:avLst/>
              <a:pathLst>
                <a:path w="741761" h="346740">
                  <a:moveTo>
                    <a:pt x="0" y="346740"/>
                  </a:moveTo>
                  <a:lnTo>
                    <a:pt x="0" y="0"/>
                  </a:lnTo>
                  <a:lnTo>
                    <a:pt x="741761" y="0"/>
                  </a:lnTo>
                  <a:lnTo>
                    <a:pt x="741761" y="34674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6918350" y="4138940"/>
              <a:ext cx="741761" cy="346740"/>
            </a:xfrm>
            <a:custGeom>
              <a:avLst/>
              <a:pathLst>
                <a:path w="741761" h="346740">
                  <a:moveTo>
                    <a:pt x="0" y="346740"/>
                  </a:moveTo>
                  <a:lnTo>
                    <a:pt x="0" y="0"/>
                  </a:lnTo>
                  <a:lnTo>
                    <a:pt x="741761" y="0"/>
                  </a:lnTo>
                  <a:lnTo>
                    <a:pt x="741761" y="3467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7056166" y="4255978"/>
              <a:ext cx="466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donate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4445812" y="2987161"/>
              <a:ext cx="741761" cy="346740"/>
            </a:xfrm>
            <a:custGeom>
              <a:avLst/>
              <a:pathLst>
                <a:path w="741761" h="346740">
                  <a:moveTo>
                    <a:pt x="0" y="346740"/>
                  </a:moveTo>
                  <a:lnTo>
                    <a:pt x="0" y="0"/>
                  </a:lnTo>
                  <a:lnTo>
                    <a:pt x="741761" y="0"/>
                  </a:lnTo>
                  <a:lnTo>
                    <a:pt x="741761" y="34674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4383999" y="2925348"/>
              <a:ext cx="741761" cy="346740"/>
            </a:xfrm>
            <a:custGeom>
              <a:avLst/>
              <a:pathLst>
                <a:path w="741761" h="346740">
                  <a:moveTo>
                    <a:pt x="0" y="346740"/>
                  </a:moveTo>
                  <a:lnTo>
                    <a:pt x="0" y="0"/>
                  </a:lnTo>
                  <a:lnTo>
                    <a:pt x="741761" y="0"/>
                  </a:lnTo>
                  <a:lnTo>
                    <a:pt x="741761" y="3467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4560101" y="3010240"/>
              <a:ext cx="38955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justify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1911461" y="2698211"/>
              <a:ext cx="741761" cy="346740"/>
            </a:xfrm>
            <a:custGeom>
              <a:avLst/>
              <a:pathLst>
                <a:path w="741761" h="346740">
                  <a:moveTo>
                    <a:pt x="0" y="346740"/>
                  </a:moveTo>
                  <a:lnTo>
                    <a:pt x="0" y="0"/>
                  </a:lnTo>
                  <a:lnTo>
                    <a:pt x="741761" y="0"/>
                  </a:lnTo>
                  <a:lnTo>
                    <a:pt x="741761" y="34674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849648" y="2636398"/>
              <a:ext cx="741761" cy="346740"/>
            </a:xfrm>
            <a:custGeom>
              <a:avLst/>
              <a:pathLst>
                <a:path w="741761" h="346740">
                  <a:moveTo>
                    <a:pt x="0" y="346740"/>
                  </a:moveTo>
                  <a:lnTo>
                    <a:pt x="0" y="0"/>
                  </a:lnTo>
                  <a:lnTo>
                    <a:pt x="741761" y="0"/>
                  </a:lnTo>
                  <a:lnTo>
                    <a:pt x="741761" y="3467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983371" y="2724936"/>
              <a:ext cx="474315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skeptic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Statistical Diagram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3117395" y="3423991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-0.562</a:t>
              </a:r>
            </a:p>
          </p:txBody>
        </p:sp>
        <p:sp>
          <p:nvSpPr>
            <p:cNvPr id="6" name="pl5"/>
            <p:cNvSpPr/>
            <p:nvPr/>
          </p:nvSpPr>
          <p:spPr>
            <a:xfrm>
              <a:off x="2344155" y="2867558"/>
              <a:ext cx="2410724" cy="1444752"/>
            </a:xfrm>
            <a:custGeom>
              <a:avLst/>
              <a:pathLst>
                <a:path w="2410724" h="1444752">
                  <a:moveTo>
                    <a:pt x="0" y="1444752"/>
                  </a:moveTo>
                  <a:lnTo>
                    <a:pt x="24107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248627" y="3156508"/>
              <a:ext cx="24107" cy="14447"/>
            </a:xfrm>
            <a:custGeom>
              <a:avLst/>
              <a:pathLst>
                <a:path w="24107" h="14447">
                  <a:moveTo>
                    <a:pt x="0" y="14447"/>
                  </a:moveTo>
                  <a:lnTo>
                    <a:pt x="241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4172886" y="3110465"/>
              <a:ext cx="176676" cy="130499"/>
            </a:xfrm>
            <a:custGeom>
              <a:avLst/>
              <a:pathLst>
                <a:path w="176676" h="130499">
                  <a:moveTo>
                    <a:pt x="46042" y="130499"/>
                  </a:moveTo>
                  <a:lnTo>
                    <a:pt x="176676" y="0"/>
                  </a:lnTo>
                  <a:lnTo>
                    <a:pt x="0" y="536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5528119" y="3423916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-0.923</a:t>
              </a:r>
            </a:p>
          </p:txBody>
        </p:sp>
        <p:sp>
          <p:nvSpPr>
            <p:cNvPr id="10" name="pl9"/>
            <p:cNvSpPr/>
            <p:nvPr/>
          </p:nvSpPr>
          <p:spPr>
            <a:xfrm>
              <a:off x="4754880" y="2867558"/>
              <a:ext cx="2410724" cy="1444752"/>
            </a:xfrm>
            <a:custGeom>
              <a:avLst/>
              <a:pathLst>
                <a:path w="2410724" h="1444752">
                  <a:moveTo>
                    <a:pt x="0" y="0"/>
                  </a:moveTo>
                  <a:lnTo>
                    <a:pt x="2410724" y="1444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707566" y="4037807"/>
              <a:ext cx="24107" cy="14447"/>
            </a:xfrm>
            <a:custGeom>
              <a:avLst/>
              <a:pathLst>
                <a:path w="24107" h="14447">
                  <a:moveTo>
                    <a:pt x="0" y="0"/>
                  </a:moveTo>
                  <a:lnTo>
                    <a:pt x="24107" y="144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6631824" y="3967798"/>
              <a:ext cx="176676" cy="130499"/>
            </a:xfrm>
            <a:custGeom>
              <a:avLst/>
              <a:pathLst>
                <a:path w="176676" h="130499">
                  <a:moveTo>
                    <a:pt x="0" y="76827"/>
                  </a:moveTo>
                  <a:lnTo>
                    <a:pt x="176676" y="130499"/>
                  </a:lnTo>
                  <a:lnTo>
                    <a:pt x="460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458265" y="414636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2344155" y="4312310"/>
              <a:ext cx="4821448" cy="0"/>
            </a:xfrm>
            <a:custGeom>
              <a:avLst/>
              <a:pathLst>
                <a:path w="4821448" h="0">
                  <a:moveTo>
                    <a:pt x="0" y="0"/>
                  </a:moveTo>
                  <a:lnTo>
                    <a:pt x="48214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345957" y="4312310"/>
              <a:ext cx="48214" cy="0"/>
            </a:xfrm>
            <a:custGeom>
              <a:avLst/>
              <a:pathLst>
                <a:path w="48214" h="0">
                  <a:moveTo>
                    <a:pt x="0" y="0"/>
                  </a:moveTo>
                  <a:lnTo>
                    <a:pt x="482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6304604" y="4267526"/>
              <a:ext cx="179136" cy="89567"/>
            </a:xfrm>
            <a:custGeom>
              <a:avLst/>
              <a:pathLst>
                <a:path w="179136" h="89567">
                  <a:moveTo>
                    <a:pt x="0" y="89567"/>
                  </a:moveTo>
                  <a:lnTo>
                    <a:pt x="179136" y="44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492666" y="3640703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0.105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2993196" y="2867558"/>
              <a:ext cx="1761683" cy="1878177"/>
            </a:xfrm>
            <a:custGeom>
              <a:avLst/>
              <a:pathLst>
                <a:path w="1761683" h="1878177">
                  <a:moveTo>
                    <a:pt x="0" y="1878177"/>
                  </a:moveTo>
                  <a:lnTo>
                    <a:pt x="17616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455393" y="3168066"/>
              <a:ext cx="17616" cy="18781"/>
            </a:xfrm>
            <a:custGeom>
              <a:avLst/>
              <a:pathLst>
                <a:path w="17616" h="18781">
                  <a:moveTo>
                    <a:pt x="0" y="18781"/>
                  </a:moveTo>
                  <a:lnTo>
                    <a:pt x="176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4379071" y="3102739"/>
              <a:ext cx="155215" cy="161293"/>
            </a:xfrm>
            <a:custGeom>
              <a:avLst/>
              <a:pathLst>
                <a:path w="155215" h="161293">
                  <a:moveTo>
                    <a:pt x="65327" y="161293"/>
                  </a:moveTo>
                  <a:lnTo>
                    <a:pt x="155215" y="0"/>
                  </a:lnTo>
                  <a:lnTo>
                    <a:pt x="0" y="1000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817186" y="385741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0.201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3642238" y="2867558"/>
              <a:ext cx="1112641" cy="2311603"/>
            </a:xfrm>
            <a:custGeom>
              <a:avLst/>
              <a:pathLst>
                <a:path w="1112641" h="2311603">
                  <a:moveTo>
                    <a:pt x="0" y="2311603"/>
                  </a:moveTo>
                  <a:lnTo>
                    <a:pt x="11126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599110" y="3168066"/>
              <a:ext cx="11126" cy="23116"/>
            </a:xfrm>
            <a:custGeom>
              <a:avLst/>
              <a:pathLst>
                <a:path w="11126" h="23116">
                  <a:moveTo>
                    <a:pt x="0" y="23116"/>
                  </a:moveTo>
                  <a:lnTo>
                    <a:pt x="11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4531037" y="3087361"/>
              <a:ext cx="118044" cy="180834"/>
            </a:xfrm>
            <a:custGeom>
              <a:avLst/>
              <a:pathLst>
                <a:path w="118044" h="180834">
                  <a:moveTo>
                    <a:pt x="80705" y="180834"/>
                  </a:moveTo>
                  <a:lnTo>
                    <a:pt x="118044" y="0"/>
                  </a:lnTo>
                  <a:lnTo>
                    <a:pt x="0" y="1419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4647278" y="4363005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-0.043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2993196" y="4312310"/>
              <a:ext cx="4172407" cy="433425"/>
            </a:xfrm>
            <a:custGeom>
              <a:avLst/>
              <a:pathLst>
                <a:path w="4172407" h="433425">
                  <a:moveTo>
                    <a:pt x="0" y="433425"/>
                  </a:moveTo>
                  <a:lnTo>
                    <a:pt x="41724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372846" y="4390327"/>
              <a:ext cx="41724" cy="4334"/>
            </a:xfrm>
            <a:custGeom>
              <a:avLst/>
              <a:pathLst>
                <a:path w="41724" h="4334">
                  <a:moveTo>
                    <a:pt x="0" y="4334"/>
                  </a:moveTo>
                  <a:lnTo>
                    <a:pt x="417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6320855" y="4355037"/>
              <a:ext cx="182804" cy="89088"/>
            </a:xfrm>
            <a:custGeom>
              <a:avLst/>
              <a:pathLst>
                <a:path w="182804" h="89088">
                  <a:moveTo>
                    <a:pt x="9254" y="89088"/>
                  </a:moveTo>
                  <a:lnTo>
                    <a:pt x="182804" y="26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5022549" y="4579792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3642238" y="4312310"/>
              <a:ext cx="3523366" cy="866851"/>
            </a:xfrm>
            <a:custGeom>
              <a:avLst/>
              <a:pathLst>
                <a:path w="3523366" h="866851">
                  <a:moveTo>
                    <a:pt x="0" y="866851"/>
                  </a:moveTo>
                  <a:lnTo>
                    <a:pt x="35233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6425697" y="4485680"/>
              <a:ext cx="35233" cy="8668"/>
            </a:xfrm>
            <a:custGeom>
              <a:avLst/>
              <a:pathLst>
                <a:path w="35233" h="8668">
                  <a:moveTo>
                    <a:pt x="0" y="8668"/>
                  </a:moveTo>
                  <a:lnTo>
                    <a:pt x="35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6363257" y="4463591"/>
              <a:ext cx="184647" cy="86974"/>
            </a:xfrm>
            <a:custGeom>
              <a:avLst/>
              <a:pathLst>
                <a:path w="184647" h="86974">
                  <a:moveTo>
                    <a:pt x="21398" y="86974"/>
                  </a:moveTo>
                  <a:lnTo>
                    <a:pt x="184647" y="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1787834" y="4258543"/>
              <a:ext cx="1236268" cy="231160"/>
            </a:xfrm>
            <a:custGeom>
              <a:avLst/>
              <a:pathLst>
                <a:path w="1236268" h="231160">
                  <a:moveTo>
                    <a:pt x="0" y="23116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23116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1726021" y="4196730"/>
              <a:ext cx="1236268" cy="231160"/>
            </a:xfrm>
            <a:custGeom>
              <a:avLst/>
              <a:pathLst>
                <a:path w="1236268" h="231160">
                  <a:moveTo>
                    <a:pt x="0" y="23116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231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2149377" y="4254118"/>
              <a:ext cx="389557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frame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4198559" y="2813791"/>
              <a:ext cx="1236268" cy="231160"/>
            </a:xfrm>
            <a:custGeom>
              <a:avLst/>
              <a:pathLst>
                <a:path w="1236268" h="231160">
                  <a:moveTo>
                    <a:pt x="0" y="23116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23116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4136745" y="2751978"/>
              <a:ext cx="1236268" cy="231160"/>
            </a:xfrm>
            <a:custGeom>
              <a:avLst/>
              <a:pathLst>
                <a:path w="1236268" h="231160">
                  <a:moveTo>
                    <a:pt x="0" y="23116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231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4560101" y="2779080"/>
              <a:ext cx="38955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justify</a:t>
              </a:r>
            </a:p>
          </p:txBody>
        </p:sp>
        <p:sp>
          <p:nvSpPr>
            <p:cNvPr id="39" name="pg38"/>
            <p:cNvSpPr/>
            <p:nvPr/>
          </p:nvSpPr>
          <p:spPr>
            <a:xfrm>
              <a:off x="6609283" y="4258543"/>
              <a:ext cx="1236268" cy="231160"/>
            </a:xfrm>
            <a:custGeom>
              <a:avLst/>
              <a:pathLst>
                <a:path w="1236268" h="231160">
                  <a:moveTo>
                    <a:pt x="0" y="23116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23116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6547469" y="4196730"/>
              <a:ext cx="1236268" cy="231160"/>
            </a:xfrm>
            <a:custGeom>
              <a:avLst/>
              <a:pathLst>
                <a:path w="1236268" h="231160">
                  <a:moveTo>
                    <a:pt x="0" y="23116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231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6932539" y="4255978"/>
              <a:ext cx="466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donate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2436876" y="4691969"/>
              <a:ext cx="1236268" cy="231160"/>
            </a:xfrm>
            <a:custGeom>
              <a:avLst/>
              <a:pathLst>
                <a:path w="1236268" h="231160">
                  <a:moveTo>
                    <a:pt x="0" y="23116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23116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375062" y="4630155"/>
              <a:ext cx="1236268" cy="231160"/>
            </a:xfrm>
            <a:custGeom>
              <a:avLst/>
              <a:pathLst>
                <a:path w="1236268" h="231160">
                  <a:moveTo>
                    <a:pt x="0" y="23116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231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2756039" y="4660903"/>
              <a:ext cx="474315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skeptic</a:t>
              </a:r>
            </a:p>
          </p:txBody>
        </p:sp>
        <p:sp>
          <p:nvSpPr>
            <p:cNvPr id="45" name="pg44"/>
            <p:cNvSpPr/>
            <p:nvPr/>
          </p:nvSpPr>
          <p:spPr>
            <a:xfrm>
              <a:off x="3085917" y="5125394"/>
              <a:ext cx="1236268" cy="231160"/>
            </a:xfrm>
            <a:custGeom>
              <a:avLst/>
              <a:pathLst>
                <a:path w="1236268" h="231160">
                  <a:moveTo>
                    <a:pt x="0" y="23116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23116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024103" y="5063581"/>
              <a:ext cx="1236268" cy="231160"/>
            </a:xfrm>
            <a:custGeom>
              <a:avLst/>
              <a:pathLst>
                <a:path w="1236268" h="231160">
                  <a:moveTo>
                    <a:pt x="0" y="23116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231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189130" y="5092469"/>
              <a:ext cx="90621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frame:skeptic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Variables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Predictors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β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justify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frame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-3.21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justify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skeptic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justify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frame:skeptic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donate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justify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-11.11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donate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frame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donate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skeptic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-1.25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donate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frame:skeptic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Correlation 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rowname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justify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donate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frame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skeptic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frame.skeptic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justify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donate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-0.67***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frame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skeptic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0.44***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-0.34***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frame.skeptic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0.35***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-0.18**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0.77***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0.45***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Correlation 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219314" y="1828800"/>
              <a:ext cx="4705371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11357" y="2234768"/>
              <a:ext cx="911564" cy="911564"/>
            </a:xfrm>
            <a:prstGeom prst="rect">
              <a:avLst/>
            </a:prstGeom>
            <a:solidFill>
              <a:srgbClr val="9FBDD5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111357" y="3146332"/>
              <a:ext cx="911564" cy="911564"/>
            </a:xfrm>
            <a:prstGeom prst="rect">
              <a:avLst/>
            </a:prstGeom>
            <a:solidFill>
              <a:srgbClr val="FFF4EF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111357" y="4057896"/>
              <a:ext cx="911564" cy="911564"/>
            </a:xfrm>
            <a:prstGeom prst="rect">
              <a:avLst/>
            </a:prstGeom>
            <a:solidFill>
              <a:srgbClr val="FEBC9D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111357" y="4969461"/>
              <a:ext cx="911564" cy="911564"/>
            </a:xfrm>
            <a:prstGeom prst="rect">
              <a:avLst/>
            </a:prstGeom>
            <a:solidFill>
              <a:srgbClr val="FFCAB1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022921" y="3146332"/>
              <a:ext cx="911564" cy="911564"/>
            </a:xfrm>
            <a:prstGeom prst="rect">
              <a:avLst/>
            </a:prstGeom>
            <a:solidFill>
              <a:srgbClr val="FFFAF8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022921" y="4057896"/>
              <a:ext cx="911564" cy="911564"/>
            </a:xfrm>
            <a:prstGeom prst="rect">
              <a:avLst/>
            </a:prstGeom>
            <a:solidFill>
              <a:srgbClr val="CEDDEA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022921" y="4969461"/>
              <a:ext cx="911564" cy="911564"/>
            </a:xfrm>
            <a:prstGeom prst="rect">
              <a:avLst/>
            </a:prstGeom>
            <a:solidFill>
              <a:srgbClr val="E5EDF4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934485" y="4057896"/>
              <a:ext cx="911564" cy="911564"/>
            </a:xfrm>
            <a:prstGeom prst="rect">
              <a:avLst/>
            </a:prstGeom>
            <a:solidFill>
              <a:srgbClr val="FFFCFA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934485" y="4969461"/>
              <a:ext cx="911564" cy="911564"/>
            </a:xfrm>
            <a:prstGeom prst="rect">
              <a:avLst/>
            </a:prstGeom>
            <a:solidFill>
              <a:srgbClr val="F28B58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846049" y="4969461"/>
              <a:ext cx="911564" cy="911564"/>
            </a:xfrm>
            <a:prstGeom prst="rect">
              <a:avLst/>
            </a:prstGeom>
            <a:solidFill>
              <a:srgbClr val="FEBB9B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3325513" y="2636947"/>
              <a:ext cx="48325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-0.67***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430701" y="3549812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348858" y="4460075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0.44***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348858" y="5371571"/>
              <a:ext cx="436562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0.35***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342265" y="3549743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237078" y="4460007"/>
              <a:ext cx="483251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-0.34***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291639" y="5371639"/>
              <a:ext cx="37412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-0.18*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253829" y="4461376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171986" y="5371639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0.77***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083550" y="5371639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0.45***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295229" y="5355889"/>
              <a:ext cx="724971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frame.skeptic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467989" y="4445813"/>
              <a:ext cx="379452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skeptic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501892" y="3555561"/>
              <a:ext cx="311646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frame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71263" y="2645485"/>
              <a:ext cx="37290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donate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3020201" y="54252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20201" y="45136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020201" y="36021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020201" y="26905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567139" y="59721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78703" y="59721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390267" y="59721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301831" y="59721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 rot="-2700000">
              <a:off x="3401718" y="6081725"/>
              <a:ext cx="31164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justify</a:t>
              </a:r>
            </a:p>
          </p:txBody>
        </p:sp>
        <p:sp>
          <p:nvSpPr>
            <p:cNvPr id="39" name="tx38"/>
            <p:cNvSpPr/>
            <p:nvPr/>
          </p:nvSpPr>
          <p:spPr>
            <a:xfrm rot="-2700000">
              <a:off x="4291746" y="6103677"/>
              <a:ext cx="37290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donate</a:t>
              </a:r>
            </a:p>
          </p:txBody>
        </p:sp>
        <p:sp>
          <p:nvSpPr>
            <p:cNvPr id="40" name="tx39"/>
            <p:cNvSpPr/>
            <p:nvPr/>
          </p:nvSpPr>
          <p:spPr>
            <a:xfrm rot="-2700000">
              <a:off x="5233413" y="6102406"/>
              <a:ext cx="311646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frame</a:t>
              </a:r>
            </a:p>
          </p:txBody>
        </p:sp>
        <p:sp>
          <p:nvSpPr>
            <p:cNvPr id="41" name="tx40"/>
            <p:cNvSpPr/>
            <p:nvPr/>
          </p:nvSpPr>
          <p:spPr>
            <a:xfrm rot="-2700000">
              <a:off x="6103539" y="6084215"/>
              <a:ext cx="379452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skeptic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5754412" y="2176231"/>
              <a:ext cx="657287" cy="1466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43" name="pic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0328" y="2469225"/>
              <a:ext cx="219455" cy="1097280"/>
            </a:xfrm>
            <a:prstGeom prst="rect">
              <a:avLst/>
            </a:prstGeom>
          </p:spPr>
        </p:pic>
        <p:sp>
          <p:nvSpPr>
            <p:cNvPr id="44" name="tx43"/>
            <p:cNvSpPr/>
            <p:nvPr/>
          </p:nvSpPr>
          <p:spPr>
            <a:xfrm>
              <a:off x="6125699" y="3493591"/>
              <a:ext cx="2100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6125699" y="3232987"/>
              <a:ext cx="2100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125699" y="297238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125699" y="2711779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125699" y="245117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830328" y="2266397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 value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5830328" y="353907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830328" y="327846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830328" y="301786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830328" y="275726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830328" y="24966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005892" y="353907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6005892" y="327846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005892" y="301786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6005892" y="275726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6005892" y="24966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3020201" y="1863995"/>
              <a:ext cx="5157966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 Coeffients by Pearson's product-moment correlation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Model Fit 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chisq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x2df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CFI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GFI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AGFI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TLI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RMR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SRMR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RMSEA(95% CI)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BIC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136.43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0.56(0.49-0.65)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3073.25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3133.58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Summary of Model Coefficients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9144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Consequent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Consequent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Consequent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Consequent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Consequent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Consequent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Consequent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Consequent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Consequent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Mi(justify)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Y(donate)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Antecedent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Coef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i="1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i="1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i="1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Coef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i="1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i="1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i="1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X(frame)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-0.562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-2.581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.011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.550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W(skeptic)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2.756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.006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-0.043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-0.907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.365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X:W(frame:skeptic)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3.640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.829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Mi(justify)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-0.923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-10.981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Constant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16.449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7.291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26.642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Observations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Adjusted R2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Residual 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0.813 ( df = 207)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0.983 ( df = 206)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 statistic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F(3,207) = 22.543, p &lt; 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F(4,206) = 42.816, p &lt; 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/>
  <cp:revision>3</cp:revision>
  <dcterms:created xsi:type="dcterms:W3CDTF">2017-02-13T16:18:36Z</dcterms:created>
  <dcterms:modified xmlns:xsi="http://www.w3.org/2001/XMLSchema-instance" xmlns:dcterms="http://purl.org/dc/terms/" xsi:type="dcterms:W3CDTF">2019-02-18T22:10:31Z</dcterms:modified>
  <cp:category/>
</cp:coreProperties>
</file>