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Web-based Analysis with 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prepared by web-r.org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plot(iris)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5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4"/>
            <p:cNvSpPr/>
            <p:nvPr/>
          </p:nvSpPr>
          <p:spPr>
            <a:xfrm>
              <a:off x="1457553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5"/>
            <p:cNvSpPr/>
            <p:nvPr/>
          </p:nvSpPr>
          <p:spPr>
            <a:xfrm>
              <a:off x="1508182" y="2551294"/>
              <a:ext cx="1047960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8" name="pl6"/>
            <p:cNvSpPr/>
            <p:nvPr/>
          </p:nvSpPr>
          <p:spPr>
            <a:xfrm>
              <a:off x="2727472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770035" y="23719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770035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2991721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3213407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3435092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656778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3"/>
            <p:cNvSpPr/>
            <p:nvPr/>
          </p:nvSpPr>
          <p:spPr>
            <a:xfrm>
              <a:off x="2699417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6" name="tx14"/>
            <p:cNvSpPr/>
            <p:nvPr/>
          </p:nvSpPr>
          <p:spPr>
            <a:xfrm>
              <a:off x="3142788" y="2152698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3586159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" name="pt16"/>
            <p:cNvSpPr/>
            <p:nvPr/>
          </p:nvSpPr>
          <p:spPr>
            <a:xfrm>
              <a:off x="341246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7"/>
            <p:cNvSpPr/>
            <p:nvPr/>
          </p:nvSpPr>
          <p:spPr>
            <a:xfrm>
              <a:off x="319077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8"/>
            <p:cNvSpPr/>
            <p:nvPr/>
          </p:nvSpPr>
          <p:spPr>
            <a:xfrm>
              <a:off x="327944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9"/>
            <p:cNvSpPr/>
            <p:nvPr/>
          </p:nvSpPr>
          <p:spPr>
            <a:xfrm>
              <a:off x="3235112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3456798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358980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3368124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336812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3146438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3235112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3501135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3368124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319077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3190775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363414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3811495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358980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341246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3545472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354547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3368124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350113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3456798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332378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3368124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319077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336812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3412461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3368124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327944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3235112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3368124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3678483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372282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3235112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327944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3412461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3456798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3190775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3368124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3412461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2880415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327944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3412461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354547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319077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354547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327944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3501135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332378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3279449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3279449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323511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288041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310210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310210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332378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2924752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3146438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3057764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274740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3190775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283607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3146438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3146438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323511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3190775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2836078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2969090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3279449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310210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2969090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310210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3146438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3190775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3102101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319077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314643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301342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2924752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2924752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3057764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3190775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3368124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323511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288041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3190775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296909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3013427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3190775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3013427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288041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3057764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3190775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3146438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3146438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296909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310210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332378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3190775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3146438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3190775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3190775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296909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3146438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2969090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3456798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3279449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3057764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3190775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296909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310210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3279449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3190775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3545472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3013427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283607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3279449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310210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310210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3057764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332378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3279449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310210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3190775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310210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3190775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3102101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3545472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310210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310210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3013427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3190775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3368124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3235112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3190775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323511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323511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323511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3279449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332378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319077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2969090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3190775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3368124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3190775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6"/>
            <p:cNvSpPr/>
            <p:nvPr/>
          </p:nvSpPr>
          <p:spPr>
            <a:xfrm>
              <a:off x="3997391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408946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408946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407142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410750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408946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4143571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4089465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410750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5"/>
            <p:cNvSpPr/>
            <p:nvPr/>
          </p:nvSpPr>
          <p:spPr>
            <a:xfrm>
              <a:off x="4089465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6"/>
            <p:cNvSpPr/>
            <p:nvPr/>
          </p:nvSpPr>
          <p:spPr>
            <a:xfrm>
              <a:off x="410750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7"/>
            <p:cNvSpPr/>
            <p:nvPr/>
          </p:nvSpPr>
          <p:spPr>
            <a:xfrm>
              <a:off x="410750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8"/>
            <p:cNvSpPr/>
            <p:nvPr/>
          </p:nvSpPr>
          <p:spPr>
            <a:xfrm>
              <a:off x="412553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79"/>
            <p:cNvSpPr/>
            <p:nvPr/>
          </p:nvSpPr>
          <p:spPr>
            <a:xfrm>
              <a:off x="408946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0"/>
            <p:cNvSpPr/>
            <p:nvPr/>
          </p:nvSpPr>
          <p:spPr>
            <a:xfrm>
              <a:off x="4035358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1"/>
            <p:cNvSpPr/>
            <p:nvPr/>
          </p:nvSpPr>
          <p:spPr>
            <a:xfrm>
              <a:off x="405339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2"/>
            <p:cNvSpPr/>
            <p:nvPr/>
          </p:nvSpPr>
          <p:spPr>
            <a:xfrm>
              <a:off x="410750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3"/>
            <p:cNvSpPr/>
            <p:nvPr/>
          </p:nvSpPr>
          <p:spPr>
            <a:xfrm>
              <a:off x="407142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4"/>
            <p:cNvSpPr/>
            <p:nvPr/>
          </p:nvSpPr>
          <p:spPr>
            <a:xfrm>
              <a:off x="408946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5"/>
            <p:cNvSpPr/>
            <p:nvPr/>
          </p:nvSpPr>
          <p:spPr>
            <a:xfrm>
              <a:off x="414357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6"/>
            <p:cNvSpPr/>
            <p:nvPr/>
          </p:nvSpPr>
          <p:spPr>
            <a:xfrm>
              <a:off x="410750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7"/>
            <p:cNvSpPr/>
            <p:nvPr/>
          </p:nvSpPr>
          <p:spPr>
            <a:xfrm>
              <a:off x="4143571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8"/>
            <p:cNvSpPr/>
            <p:nvPr/>
          </p:nvSpPr>
          <p:spPr>
            <a:xfrm>
              <a:off x="410750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89"/>
            <p:cNvSpPr/>
            <p:nvPr/>
          </p:nvSpPr>
          <p:spPr>
            <a:xfrm>
              <a:off x="4017323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0"/>
            <p:cNvSpPr/>
            <p:nvPr/>
          </p:nvSpPr>
          <p:spPr>
            <a:xfrm>
              <a:off x="414357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1"/>
            <p:cNvSpPr/>
            <p:nvPr/>
          </p:nvSpPr>
          <p:spPr>
            <a:xfrm>
              <a:off x="4179642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2"/>
            <p:cNvSpPr/>
            <p:nvPr/>
          </p:nvSpPr>
          <p:spPr>
            <a:xfrm>
              <a:off x="412553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3"/>
            <p:cNvSpPr/>
            <p:nvPr/>
          </p:nvSpPr>
          <p:spPr>
            <a:xfrm>
              <a:off x="412553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4"/>
            <p:cNvSpPr/>
            <p:nvPr/>
          </p:nvSpPr>
          <p:spPr>
            <a:xfrm>
              <a:off x="410750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5"/>
            <p:cNvSpPr/>
            <p:nvPr/>
          </p:nvSpPr>
          <p:spPr>
            <a:xfrm>
              <a:off x="4089465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6"/>
            <p:cNvSpPr/>
            <p:nvPr/>
          </p:nvSpPr>
          <p:spPr>
            <a:xfrm>
              <a:off x="4125535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7"/>
            <p:cNvSpPr/>
            <p:nvPr/>
          </p:nvSpPr>
          <p:spPr>
            <a:xfrm>
              <a:off x="412553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8"/>
            <p:cNvSpPr/>
            <p:nvPr/>
          </p:nvSpPr>
          <p:spPr>
            <a:xfrm>
              <a:off x="410750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199"/>
            <p:cNvSpPr/>
            <p:nvPr/>
          </p:nvSpPr>
          <p:spPr>
            <a:xfrm>
              <a:off x="410750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0"/>
            <p:cNvSpPr/>
            <p:nvPr/>
          </p:nvSpPr>
          <p:spPr>
            <a:xfrm>
              <a:off x="408946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1"/>
            <p:cNvSpPr/>
            <p:nvPr/>
          </p:nvSpPr>
          <p:spPr>
            <a:xfrm>
              <a:off x="410750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2"/>
            <p:cNvSpPr/>
            <p:nvPr/>
          </p:nvSpPr>
          <p:spPr>
            <a:xfrm>
              <a:off x="405339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3"/>
            <p:cNvSpPr/>
            <p:nvPr/>
          </p:nvSpPr>
          <p:spPr>
            <a:xfrm>
              <a:off x="4071429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4"/>
            <p:cNvSpPr/>
            <p:nvPr/>
          </p:nvSpPr>
          <p:spPr>
            <a:xfrm>
              <a:off x="408946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5"/>
            <p:cNvSpPr/>
            <p:nvPr/>
          </p:nvSpPr>
          <p:spPr>
            <a:xfrm>
              <a:off x="407142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6"/>
            <p:cNvSpPr/>
            <p:nvPr/>
          </p:nvSpPr>
          <p:spPr>
            <a:xfrm>
              <a:off x="410750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7"/>
            <p:cNvSpPr/>
            <p:nvPr/>
          </p:nvSpPr>
          <p:spPr>
            <a:xfrm>
              <a:off x="407142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8"/>
            <p:cNvSpPr/>
            <p:nvPr/>
          </p:nvSpPr>
          <p:spPr>
            <a:xfrm>
              <a:off x="4071429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09"/>
            <p:cNvSpPr/>
            <p:nvPr/>
          </p:nvSpPr>
          <p:spPr>
            <a:xfrm>
              <a:off x="407142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0"/>
            <p:cNvSpPr/>
            <p:nvPr/>
          </p:nvSpPr>
          <p:spPr>
            <a:xfrm>
              <a:off x="412553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1"/>
            <p:cNvSpPr/>
            <p:nvPr/>
          </p:nvSpPr>
          <p:spPr>
            <a:xfrm>
              <a:off x="417964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2"/>
            <p:cNvSpPr/>
            <p:nvPr/>
          </p:nvSpPr>
          <p:spPr>
            <a:xfrm>
              <a:off x="408946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3"/>
            <p:cNvSpPr/>
            <p:nvPr/>
          </p:nvSpPr>
          <p:spPr>
            <a:xfrm>
              <a:off x="412553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4"/>
            <p:cNvSpPr/>
            <p:nvPr/>
          </p:nvSpPr>
          <p:spPr>
            <a:xfrm>
              <a:off x="4089465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5"/>
            <p:cNvSpPr/>
            <p:nvPr/>
          </p:nvSpPr>
          <p:spPr>
            <a:xfrm>
              <a:off x="4107500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6"/>
            <p:cNvSpPr/>
            <p:nvPr/>
          </p:nvSpPr>
          <p:spPr>
            <a:xfrm>
              <a:off x="408946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7"/>
            <p:cNvSpPr/>
            <p:nvPr/>
          </p:nvSpPr>
          <p:spPr>
            <a:xfrm>
              <a:off x="4684634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8"/>
            <p:cNvSpPr/>
            <p:nvPr/>
          </p:nvSpPr>
          <p:spPr>
            <a:xfrm>
              <a:off x="4648563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19"/>
            <p:cNvSpPr/>
            <p:nvPr/>
          </p:nvSpPr>
          <p:spPr>
            <a:xfrm>
              <a:off x="4720705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0"/>
            <p:cNvSpPr/>
            <p:nvPr/>
          </p:nvSpPr>
          <p:spPr>
            <a:xfrm>
              <a:off x="455838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1"/>
            <p:cNvSpPr/>
            <p:nvPr/>
          </p:nvSpPr>
          <p:spPr>
            <a:xfrm>
              <a:off x="4666598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2"/>
            <p:cNvSpPr/>
            <p:nvPr/>
          </p:nvSpPr>
          <p:spPr>
            <a:xfrm>
              <a:off x="4648563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3"/>
            <p:cNvSpPr/>
            <p:nvPr/>
          </p:nvSpPr>
          <p:spPr>
            <a:xfrm>
              <a:off x="4684634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4"/>
            <p:cNvSpPr/>
            <p:nvPr/>
          </p:nvSpPr>
          <p:spPr>
            <a:xfrm>
              <a:off x="4432138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5"/>
            <p:cNvSpPr/>
            <p:nvPr/>
          </p:nvSpPr>
          <p:spPr>
            <a:xfrm>
              <a:off x="4666598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6"/>
            <p:cNvSpPr/>
            <p:nvPr/>
          </p:nvSpPr>
          <p:spPr>
            <a:xfrm>
              <a:off x="454035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7"/>
            <p:cNvSpPr/>
            <p:nvPr/>
          </p:nvSpPr>
          <p:spPr>
            <a:xfrm>
              <a:off x="446820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8"/>
            <p:cNvSpPr/>
            <p:nvPr/>
          </p:nvSpPr>
          <p:spPr>
            <a:xfrm>
              <a:off x="4594457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29"/>
            <p:cNvSpPr/>
            <p:nvPr/>
          </p:nvSpPr>
          <p:spPr>
            <a:xfrm>
              <a:off x="455838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0"/>
            <p:cNvSpPr/>
            <p:nvPr/>
          </p:nvSpPr>
          <p:spPr>
            <a:xfrm>
              <a:off x="468463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1"/>
            <p:cNvSpPr/>
            <p:nvPr/>
          </p:nvSpPr>
          <p:spPr>
            <a:xfrm>
              <a:off x="4486244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2"/>
            <p:cNvSpPr/>
            <p:nvPr/>
          </p:nvSpPr>
          <p:spPr>
            <a:xfrm>
              <a:off x="463052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3"/>
            <p:cNvSpPr/>
            <p:nvPr/>
          </p:nvSpPr>
          <p:spPr>
            <a:xfrm>
              <a:off x="4648563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4"/>
            <p:cNvSpPr/>
            <p:nvPr/>
          </p:nvSpPr>
          <p:spPr>
            <a:xfrm>
              <a:off x="457642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5"/>
            <p:cNvSpPr/>
            <p:nvPr/>
          </p:nvSpPr>
          <p:spPr>
            <a:xfrm>
              <a:off x="4648563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6"/>
            <p:cNvSpPr/>
            <p:nvPr/>
          </p:nvSpPr>
          <p:spPr>
            <a:xfrm>
              <a:off x="4540350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7"/>
            <p:cNvSpPr/>
            <p:nvPr/>
          </p:nvSpPr>
          <p:spPr>
            <a:xfrm>
              <a:off x="4702669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8"/>
            <p:cNvSpPr/>
            <p:nvPr/>
          </p:nvSpPr>
          <p:spPr>
            <a:xfrm>
              <a:off x="455838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39"/>
            <p:cNvSpPr/>
            <p:nvPr/>
          </p:nvSpPr>
          <p:spPr>
            <a:xfrm>
              <a:off x="472070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0"/>
            <p:cNvSpPr/>
            <p:nvPr/>
          </p:nvSpPr>
          <p:spPr>
            <a:xfrm>
              <a:off x="468463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1"/>
            <p:cNvSpPr/>
            <p:nvPr/>
          </p:nvSpPr>
          <p:spPr>
            <a:xfrm>
              <a:off x="4612492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2"/>
            <p:cNvSpPr/>
            <p:nvPr/>
          </p:nvSpPr>
          <p:spPr>
            <a:xfrm>
              <a:off x="4630528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3"/>
            <p:cNvSpPr/>
            <p:nvPr/>
          </p:nvSpPr>
          <p:spPr>
            <a:xfrm>
              <a:off x="4702669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4"/>
            <p:cNvSpPr/>
            <p:nvPr/>
          </p:nvSpPr>
          <p:spPr>
            <a:xfrm>
              <a:off x="4738740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5"/>
            <p:cNvSpPr/>
            <p:nvPr/>
          </p:nvSpPr>
          <p:spPr>
            <a:xfrm>
              <a:off x="4648563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6"/>
            <p:cNvSpPr/>
            <p:nvPr/>
          </p:nvSpPr>
          <p:spPr>
            <a:xfrm>
              <a:off x="4468209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7"/>
            <p:cNvSpPr/>
            <p:nvPr/>
          </p:nvSpPr>
          <p:spPr>
            <a:xfrm>
              <a:off x="452231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8"/>
            <p:cNvSpPr/>
            <p:nvPr/>
          </p:nvSpPr>
          <p:spPr>
            <a:xfrm>
              <a:off x="450428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49"/>
            <p:cNvSpPr/>
            <p:nvPr/>
          </p:nvSpPr>
          <p:spPr>
            <a:xfrm>
              <a:off x="454035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0"/>
            <p:cNvSpPr/>
            <p:nvPr/>
          </p:nvSpPr>
          <p:spPr>
            <a:xfrm>
              <a:off x="475677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1"/>
            <p:cNvSpPr/>
            <p:nvPr/>
          </p:nvSpPr>
          <p:spPr>
            <a:xfrm>
              <a:off x="464856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2"/>
            <p:cNvSpPr/>
            <p:nvPr/>
          </p:nvSpPr>
          <p:spPr>
            <a:xfrm>
              <a:off x="4648563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3"/>
            <p:cNvSpPr/>
            <p:nvPr/>
          </p:nvSpPr>
          <p:spPr>
            <a:xfrm>
              <a:off x="468463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4"/>
            <p:cNvSpPr/>
            <p:nvPr/>
          </p:nvSpPr>
          <p:spPr>
            <a:xfrm>
              <a:off x="4630528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5"/>
            <p:cNvSpPr/>
            <p:nvPr/>
          </p:nvSpPr>
          <p:spPr>
            <a:xfrm>
              <a:off x="457642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6"/>
            <p:cNvSpPr/>
            <p:nvPr/>
          </p:nvSpPr>
          <p:spPr>
            <a:xfrm>
              <a:off x="455838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7"/>
            <p:cNvSpPr/>
            <p:nvPr/>
          </p:nvSpPr>
          <p:spPr>
            <a:xfrm>
              <a:off x="4630528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8"/>
            <p:cNvSpPr/>
            <p:nvPr/>
          </p:nvSpPr>
          <p:spPr>
            <a:xfrm>
              <a:off x="4666598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59"/>
            <p:cNvSpPr/>
            <p:nvPr/>
          </p:nvSpPr>
          <p:spPr>
            <a:xfrm>
              <a:off x="455838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0"/>
            <p:cNvSpPr/>
            <p:nvPr/>
          </p:nvSpPr>
          <p:spPr>
            <a:xfrm>
              <a:off x="4432138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1"/>
            <p:cNvSpPr/>
            <p:nvPr/>
          </p:nvSpPr>
          <p:spPr>
            <a:xfrm>
              <a:off x="459445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2"/>
            <p:cNvSpPr/>
            <p:nvPr/>
          </p:nvSpPr>
          <p:spPr>
            <a:xfrm>
              <a:off x="459445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3"/>
            <p:cNvSpPr/>
            <p:nvPr/>
          </p:nvSpPr>
          <p:spPr>
            <a:xfrm>
              <a:off x="459445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4"/>
            <p:cNvSpPr/>
            <p:nvPr/>
          </p:nvSpPr>
          <p:spPr>
            <a:xfrm>
              <a:off x="4612492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5"/>
            <p:cNvSpPr/>
            <p:nvPr/>
          </p:nvSpPr>
          <p:spPr>
            <a:xfrm>
              <a:off x="437803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6"/>
            <p:cNvSpPr/>
            <p:nvPr/>
          </p:nvSpPr>
          <p:spPr>
            <a:xfrm>
              <a:off x="457642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7"/>
            <p:cNvSpPr/>
            <p:nvPr/>
          </p:nvSpPr>
          <p:spPr>
            <a:xfrm>
              <a:off x="491909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8"/>
            <p:cNvSpPr/>
            <p:nvPr/>
          </p:nvSpPr>
          <p:spPr>
            <a:xfrm>
              <a:off x="475677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69"/>
            <p:cNvSpPr/>
            <p:nvPr/>
          </p:nvSpPr>
          <p:spPr>
            <a:xfrm>
              <a:off x="4901059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0"/>
            <p:cNvSpPr/>
            <p:nvPr/>
          </p:nvSpPr>
          <p:spPr>
            <a:xfrm>
              <a:off x="4846953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1"/>
            <p:cNvSpPr/>
            <p:nvPr/>
          </p:nvSpPr>
          <p:spPr>
            <a:xfrm>
              <a:off x="4883024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2"/>
            <p:cNvSpPr/>
            <p:nvPr/>
          </p:nvSpPr>
          <p:spPr>
            <a:xfrm>
              <a:off x="5027307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3"/>
            <p:cNvSpPr/>
            <p:nvPr/>
          </p:nvSpPr>
          <p:spPr>
            <a:xfrm>
              <a:off x="4648563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4"/>
            <p:cNvSpPr/>
            <p:nvPr/>
          </p:nvSpPr>
          <p:spPr>
            <a:xfrm>
              <a:off x="4973201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5"/>
            <p:cNvSpPr/>
            <p:nvPr/>
          </p:nvSpPr>
          <p:spPr>
            <a:xfrm>
              <a:off x="488302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6"/>
            <p:cNvSpPr/>
            <p:nvPr/>
          </p:nvSpPr>
          <p:spPr>
            <a:xfrm>
              <a:off x="4937130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7"/>
            <p:cNvSpPr/>
            <p:nvPr/>
          </p:nvSpPr>
          <p:spPr>
            <a:xfrm>
              <a:off x="4756776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8"/>
            <p:cNvSpPr/>
            <p:nvPr/>
          </p:nvSpPr>
          <p:spPr>
            <a:xfrm>
              <a:off x="479284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79"/>
            <p:cNvSpPr/>
            <p:nvPr/>
          </p:nvSpPr>
          <p:spPr>
            <a:xfrm>
              <a:off x="4828917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0"/>
            <p:cNvSpPr/>
            <p:nvPr/>
          </p:nvSpPr>
          <p:spPr>
            <a:xfrm>
              <a:off x="473874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1"/>
            <p:cNvSpPr/>
            <p:nvPr/>
          </p:nvSpPr>
          <p:spPr>
            <a:xfrm>
              <a:off x="475677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2"/>
            <p:cNvSpPr/>
            <p:nvPr/>
          </p:nvSpPr>
          <p:spPr>
            <a:xfrm>
              <a:off x="479284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3"/>
            <p:cNvSpPr/>
            <p:nvPr/>
          </p:nvSpPr>
          <p:spPr>
            <a:xfrm>
              <a:off x="4828917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4"/>
            <p:cNvSpPr/>
            <p:nvPr/>
          </p:nvSpPr>
          <p:spPr>
            <a:xfrm>
              <a:off x="5045343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5"/>
            <p:cNvSpPr/>
            <p:nvPr/>
          </p:nvSpPr>
          <p:spPr>
            <a:xfrm>
              <a:off x="5081413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6"/>
            <p:cNvSpPr/>
            <p:nvPr/>
          </p:nvSpPr>
          <p:spPr>
            <a:xfrm>
              <a:off x="4738740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7"/>
            <p:cNvSpPr/>
            <p:nvPr/>
          </p:nvSpPr>
          <p:spPr>
            <a:xfrm>
              <a:off x="4864988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8"/>
            <p:cNvSpPr/>
            <p:nvPr/>
          </p:nvSpPr>
          <p:spPr>
            <a:xfrm>
              <a:off x="4720705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89"/>
            <p:cNvSpPr/>
            <p:nvPr/>
          </p:nvSpPr>
          <p:spPr>
            <a:xfrm>
              <a:off x="5045343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0"/>
            <p:cNvSpPr/>
            <p:nvPr/>
          </p:nvSpPr>
          <p:spPr>
            <a:xfrm>
              <a:off x="472070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1"/>
            <p:cNvSpPr/>
            <p:nvPr/>
          </p:nvSpPr>
          <p:spPr>
            <a:xfrm>
              <a:off x="486498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2"/>
            <p:cNvSpPr/>
            <p:nvPr/>
          </p:nvSpPr>
          <p:spPr>
            <a:xfrm>
              <a:off x="4919095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3"/>
            <p:cNvSpPr/>
            <p:nvPr/>
          </p:nvSpPr>
          <p:spPr>
            <a:xfrm>
              <a:off x="4702669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4"/>
            <p:cNvSpPr/>
            <p:nvPr/>
          </p:nvSpPr>
          <p:spPr>
            <a:xfrm>
              <a:off x="4720705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5"/>
            <p:cNvSpPr/>
            <p:nvPr/>
          </p:nvSpPr>
          <p:spPr>
            <a:xfrm>
              <a:off x="4846953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6"/>
            <p:cNvSpPr/>
            <p:nvPr/>
          </p:nvSpPr>
          <p:spPr>
            <a:xfrm>
              <a:off x="4883024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7"/>
            <p:cNvSpPr/>
            <p:nvPr/>
          </p:nvSpPr>
          <p:spPr>
            <a:xfrm>
              <a:off x="4937130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8"/>
            <p:cNvSpPr/>
            <p:nvPr/>
          </p:nvSpPr>
          <p:spPr>
            <a:xfrm>
              <a:off x="4991236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299"/>
            <p:cNvSpPr/>
            <p:nvPr/>
          </p:nvSpPr>
          <p:spPr>
            <a:xfrm>
              <a:off x="4846953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0"/>
            <p:cNvSpPr/>
            <p:nvPr/>
          </p:nvSpPr>
          <p:spPr>
            <a:xfrm>
              <a:off x="475677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1"/>
            <p:cNvSpPr/>
            <p:nvPr/>
          </p:nvSpPr>
          <p:spPr>
            <a:xfrm>
              <a:off x="4846953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2"/>
            <p:cNvSpPr/>
            <p:nvPr/>
          </p:nvSpPr>
          <p:spPr>
            <a:xfrm>
              <a:off x="4937130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3"/>
            <p:cNvSpPr/>
            <p:nvPr/>
          </p:nvSpPr>
          <p:spPr>
            <a:xfrm>
              <a:off x="4846953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4"/>
            <p:cNvSpPr/>
            <p:nvPr/>
          </p:nvSpPr>
          <p:spPr>
            <a:xfrm>
              <a:off x="4828917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5"/>
            <p:cNvSpPr/>
            <p:nvPr/>
          </p:nvSpPr>
          <p:spPr>
            <a:xfrm>
              <a:off x="4702669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6"/>
            <p:cNvSpPr/>
            <p:nvPr/>
          </p:nvSpPr>
          <p:spPr>
            <a:xfrm>
              <a:off x="481088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7"/>
            <p:cNvSpPr/>
            <p:nvPr/>
          </p:nvSpPr>
          <p:spPr>
            <a:xfrm>
              <a:off x="4846953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8"/>
            <p:cNvSpPr/>
            <p:nvPr/>
          </p:nvSpPr>
          <p:spPr>
            <a:xfrm>
              <a:off x="4756776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09"/>
            <p:cNvSpPr/>
            <p:nvPr/>
          </p:nvSpPr>
          <p:spPr>
            <a:xfrm>
              <a:off x="475677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0"/>
            <p:cNvSpPr/>
            <p:nvPr/>
          </p:nvSpPr>
          <p:spPr>
            <a:xfrm>
              <a:off x="4901059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1"/>
            <p:cNvSpPr/>
            <p:nvPr/>
          </p:nvSpPr>
          <p:spPr>
            <a:xfrm>
              <a:off x="486498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2"/>
            <p:cNvSpPr/>
            <p:nvPr/>
          </p:nvSpPr>
          <p:spPr>
            <a:xfrm>
              <a:off x="477481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3"/>
            <p:cNvSpPr/>
            <p:nvPr/>
          </p:nvSpPr>
          <p:spPr>
            <a:xfrm>
              <a:off x="4738740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4"/>
            <p:cNvSpPr/>
            <p:nvPr/>
          </p:nvSpPr>
          <p:spPr>
            <a:xfrm>
              <a:off x="477481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5"/>
            <p:cNvSpPr/>
            <p:nvPr/>
          </p:nvSpPr>
          <p:spPr>
            <a:xfrm>
              <a:off x="4810882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6"/>
            <p:cNvSpPr/>
            <p:nvPr/>
          </p:nvSpPr>
          <p:spPr>
            <a:xfrm>
              <a:off x="4756776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7"/>
            <p:cNvSpPr/>
            <p:nvPr/>
          </p:nvSpPr>
          <p:spPr>
            <a:xfrm>
              <a:off x="5267309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8"/>
            <p:cNvSpPr/>
            <p:nvPr/>
          </p:nvSpPr>
          <p:spPr>
            <a:xfrm>
              <a:off x="5487221" y="23719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9"/>
            <p:cNvSpPr/>
            <p:nvPr/>
          </p:nvSpPr>
          <p:spPr>
            <a:xfrm>
              <a:off x="5487221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0"/>
            <p:cNvSpPr/>
            <p:nvPr/>
          </p:nvSpPr>
          <p:spPr>
            <a:xfrm>
              <a:off x="5708907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1"/>
            <p:cNvSpPr/>
            <p:nvPr/>
          </p:nvSpPr>
          <p:spPr>
            <a:xfrm>
              <a:off x="5930592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2"/>
            <p:cNvSpPr/>
            <p:nvPr/>
          </p:nvSpPr>
          <p:spPr>
            <a:xfrm>
              <a:off x="6152278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3"/>
            <p:cNvSpPr/>
            <p:nvPr/>
          </p:nvSpPr>
          <p:spPr>
            <a:xfrm>
              <a:off x="6373964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tx324"/>
            <p:cNvSpPr/>
            <p:nvPr/>
          </p:nvSpPr>
          <p:spPr>
            <a:xfrm>
              <a:off x="5416602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27" name="tx325"/>
            <p:cNvSpPr/>
            <p:nvPr/>
          </p:nvSpPr>
          <p:spPr>
            <a:xfrm>
              <a:off x="5859973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28" name="tx326"/>
            <p:cNvSpPr/>
            <p:nvPr/>
          </p:nvSpPr>
          <p:spPr>
            <a:xfrm>
              <a:off x="6303345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29" name="pt327"/>
            <p:cNvSpPr/>
            <p:nvPr/>
          </p:nvSpPr>
          <p:spPr>
            <a:xfrm>
              <a:off x="5331579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8"/>
            <p:cNvSpPr/>
            <p:nvPr/>
          </p:nvSpPr>
          <p:spPr>
            <a:xfrm>
              <a:off x="5331579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29"/>
            <p:cNvSpPr/>
            <p:nvPr/>
          </p:nvSpPr>
          <p:spPr>
            <a:xfrm>
              <a:off x="533157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0"/>
            <p:cNvSpPr/>
            <p:nvPr/>
          </p:nvSpPr>
          <p:spPr>
            <a:xfrm>
              <a:off x="533157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1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2"/>
            <p:cNvSpPr/>
            <p:nvPr/>
          </p:nvSpPr>
          <p:spPr>
            <a:xfrm>
              <a:off x="542025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3"/>
            <p:cNvSpPr/>
            <p:nvPr/>
          </p:nvSpPr>
          <p:spPr>
            <a:xfrm>
              <a:off x="5375916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4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5"/>
            <p:cNvSpPr/>
            <p:nvPr/>
          </p:nvSpPr>
          <p:spPr>
            <a:xfrm>
              <a:off x="533157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6"/>
            <p:cNvSpPr/>
            <p:nvPr/>
          </p:nvSpPr>
          <p:spPr>
            <a:xfrm>
              <a:off x="5287241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7"/>
            <p:cNvSpPr/>
            <p:nvPr/>
          </p:nvSpPr>
          <p:spPr>
            <a:xfrm>
              <a:off x="533157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8"/>
            <p:cNvSpPr/>
            <p:nvPr/>
          </p:nvSpPr>
          <p:spPr>
            <a:xfrm>
              <a:off x="5331579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39"/>
            <p:cNvSpPr/>
            <p:nvPr/>
          </p:nvSpPr>
          <p:spPr>
            <a:xfrm>
              <a:off x="5287241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0"/>
            <p:cNvSpPr/>
            <p:nvPr/>
          </p:nvSpPr>
          <p:spPr>
            <a:xfrm>
              <a:off x="5287241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1"/>
            <p:cNvSpPr/>
            <p:nvPr/>
          </p:nvSpPr>
          <p:spPr>
            <a:xfrm>
              <a:off x="5331579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2"/>
            <p:cNvSpPr/>
            <p:nvPr/>
          </p:nvSpPr>
          <p:spPr>
            <a:xfrm>
              <a:off x="5420253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3"/>
            <p:cNvSpPr/>
            <p:nvPr/>
          </p:nvSpPr>
          <p:spPr>
            <a:xfrm>
              <a:off x="542025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4"/>
            <p:cNvSpPr/>
            <p:nvPr/>
          </p:nvSpPr>
          <p:spPr>
            <a:xfrm>
              <a:off x="537591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5"/>
            <p:cNvSpPr/>
            <p:nvPr/>
          </p:nvSpPr>
          <p:spPr>
            <a:xfrm>
              <a:off x="537591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6"/>
            <p:cNvSpPr/>
            <p:nvPr/>
          </p:nvSpPr>
          <p:spPr>
            <a:xfrm>
              <a:off x="537591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7"/>
            <p:cNvSpPr/>
            <p:nvPr/>
          </p:nvSpPr>
          <p:spPr>
            <a:xfrm>
              <a:off x="533157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8"/>
            <p:cNvSpPr/>
            <p:nvPr/>
          </p:nvSpPr>
          <p:spPr>
            <a:xfrm>
              <a:off x="5420253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49"/>
            <p:cNvSpPr/>
            <p:nvPr/>
          </p:nvSpPr>
          <p:spPr>
            <a:xfrm>
              <a:off x="533157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0"/>
            <p:cNvSpPr/>
            <p:nvPr/>
          </p:nvSpPr>
          <p:spPr>
            <a:xfrm>
              <a:off x="546459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1"/>
            <p:cNvSpPr/>
            <p:nvPr/>
          </p:nvSpPr>
          <p:spPr>
            <a:xfrm>
              <a:off x="5331579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2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3"/>
            <p:cNvSpPr/>
            <p:nvPr/>
          </p:nvSpPr>
          <p:spPr>
            <a:xfrm>
              <a:off x="5420253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4"/>
            <p:cNvSpPr/>
            <p:nvPr/>
          </p:nvSpPr>
          <p:spPr>
            <a:xfrm>
              <a:off x="5331579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5"/>
            <p:cNvSpPr/>
            <p:nvPr/>
          </p:nvSpPr>
          <p:spPr>
            <a:xfrm>
              <a:off x="5331579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6"/>
            <p:cNvSpPr/>
            <p:nvPr/>
          </p:nvSpPr>
          <p:spPr>
            <a:xfrm>
              <a:off x="533157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7"/>
            <p:cNvSpPr/>
            <p:nvPr/>
          </p:nvSpPr>
          <p:spPr>
            <a:xfrm>
              <a:off x="5331579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8"/>
            <p:cNvSpPr/>
            <p:nvPr/>
          </p:nvSpPr>
          <p:spPr>
            <a:xfrm>
              <a:off x="542025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59"/>
            <p:cNvSpPr/>
            <p:nvPr/>
          </p:nvSpPr>
          <p:spPr>
            <a:xfrm>
              <a:off x="5287241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0"/>
            <p:cNvSpPr/>
            <p:nvPr/>
          </p:nvSpPr>
          <p:spPr>
            <a:xfrm>
              <a:off x="5331579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1"/>
            <p:cNvSpPr/>
            <p:nvPr/>
          </p:nvSpPr>
          <p:spPr>
            <a:xfrm>
              <a:off x="5331579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2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3"/>
            <p:cNvSpPr/>
            <p:nvPr/>
          </p:nvSpPr>
          <p:spPr>
            <a:xfrm>
              <a:off x="5331579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4"/>
            <p:cNvSpPr/>
            <p:nvPr/>
          </p:nvSpPr>
          <p:spPr>
            <a:xfrm>
              <a:off x="5287241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5"/>
            <p:cNvSpPr/>
            <p:nvPr/>
          </p:nvSpPr>
          <p:spPr>
            <a:xfrm>
              <a:off x="533157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6"/>
            <p:cNvSpPr/>
            <p:nvPr/>
          </p:nvSpPr>
          <p:spPr>
            <a:xfrm>
              <a:off x="5331579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7"/>
            <p:cNvSpPr/>
            <p:nvPr/>
          </p:nvSpPr>
          <p:spPr>
            <a:xfrm>
              <a:off x="537591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8"/>
            <p:cNvSpPr/>
            <p:nvPr/>
          </p:nvSpPr>
          <p:spPr>
            <a:xfrm>
              <a:off x="5375916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69"/>
            <p:cNvSpPr/>
            <p:nvPr/>
          </p:nvSpPr>
          <p:spPr>
            <a:xfrm>
              <a:off x="533157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0"/>
            <p:cNvSpPr/>
            <p:nvPr/>
          </p:nvSpPr>
          <p:spPr>
            <a:xfrm>
              <a:off x="5508927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1"/>
            <p:cNvSpPr/>
            <p:nvPr/>
          </p:nvSpPr>
          <p:spPr>
            <a:xfrm>
              <a:off x="5420253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2"/>
            <p:cNvSpPr/>
            <p:nvPr/>
          </p:nvSpPr>
          <p:spPr>
            <a:xfrm>
              <a:off x="5375916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3"/>
            <p:cNvSpPr/>
            <p:nvPr/>
          </p:nvSpPr>
          <p:spPr>
            <a:xfrm>
              <a:off x="5331579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4"/>
            <p:cNvSpPr/>
            <p:nvPr/>
          </p:nvSpPr>
          <p:spPr>
            <a:xfrm>
              <a:off x="533157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5"/>
            <p:cNvSpPr/>
            <p:nvPr/>
          </p:nvSpPr>
          <p:spPr>
            <a:xfrm>
              <a:off x="5331579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6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7"/>
            <p:cNvSpPr/>
            <p:nvPr/>
          </p:nvSpPr>
          <p:spPr>
            <a:xfrm>
              <a:off x="5863624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8"/>
            <p:cNvSpPr/>
            <p:nvPr/>
          </p:nvSpPr>
          <p:spPr>
            <a:xfrm>
              <a:off x="590796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79"/>
            <p:cNvSpPr/>
            <p:nvPr/>
          </p:nvSpPr>
          <p:spPr>
            <a:xfrm>
              <a:off x="590796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0"/>
            <p:cNvSpPr/>
            <p:nvPr/>
          </p:nvSpPr>
          <p:spPr>
            <a:xfrm>
              <a:off x="5819287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1"/>
            <p:cNvSpPr/>
            <p:nvPr/>
          </p:nvSpPr>
          <p:spPr>
            <a:xfrm>
              <a:off x="590796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2"/>
            <p:cNvSpPr/>
            <p:nvPr/>
          </p:nvSpPr>
          <p:spPr>
            <a:xfrm>
              <a:off x="581928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3"/>
            <p:cNvSpPr/>
            <p:nvPr/>
          </p:nvSpPr>
          <p:spPr>
            <a:xfrm>
              <a:off x="5952298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4"/>
            <p:cNvSpPr/>
            <p:nvPr/>
          </p:nvSpPr>
          <p:spPr>
            <a:xfrm>
              <a:off x="568627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5"/>
            <p:cNvSpPr/>
            <p:nvPr/>
          </p:nvSpPr>
          <p:spPr>
            <a:xfrm>
              <a:off x="5819287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6"/>
            <p:cNvSpPr/>
            <p:nvPr/>
          </p:nvSpPr>
          <p:spPr>
            <a:xfrm>
              <a:off x="5863624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7"/>
            <p:cNvSpPr/>
            <p:nvPr/>
          </p:nvSpPr>
          <p:spPr>
            <a:xfrm>
              <a:off x="568627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8"/>
            <p:cNvSpPr/>
            <p:nvPr/>
          </p:nvSpPr>
          <p:spPr>
            <a:xfrm>
              <a:off x="5907961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89"/>
            <p:cNvSpPr/>
            <p:nvPr/>
          </p:nvSpPr>
          <p:spPr>
            <a:xfrm>
              <a:off x="5686275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0"/>
            <p:cNvSpPr/>
            <p:nvPr/>
          </p:nvSpPr>
          <p:spPr>
            <a:xfrm>
              <a:off x="586362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1"/>
            <p:cNvSpPr/>
            <p:nvPr/>
          </p:nvSpPr>
          <p:spPr>
            <a:xfrm>
              <a:off x="581928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2"/>
            <p:cNvSpPr/>
            <p:nvPr/>
          </p:nvSpPr>
          <p:spPr>
            <a:xfrm>
              <a:off x="586362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3"/>
            <p:cNvSpPr/>
            <p:nvPr/>
          </p:nvSpPr>
          <p:spPr>
            <a:xfrm>
              <a:off x="590796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4"/>
            <p:cNvSpPr/>
            <p:nvPr/>
          </p:nvSpPr>
          <p:spPr>
            <a:xfrm>
              <a:off x="5686275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5"/>
            <p:cNvSpPr/>
            <p:nvPr/>
          </p:nvSpPr>
          <p:spPr>
            <a:xfrm>
              <a:off x="590796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6"/>
            <p:cNvSpPr/>
            <p:nvPr/>
          </p:nvSpPr>
          <p:spPr>
            <a:xfrm>
              <a:off x="5730613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7"/>
            <p:cNvSpPr/>
            <p:nvPr/>
          </p:nvSpPr>
          <p:spPr>
            <a:xfrm>
              <a:off x="6040972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8"/>
            <p:cNvSpPr/>
            <p:nvPr/>
          </p:nvSpPr>
          <p:spPr>
            <a:xfrm>
              <a:off x="5819287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399"/>
            <p:cNvSpPr/>
            <p:nvPr/>
          </p:nvSpPr>
          <p:spPr>
            <a:xfrm>
              <a:off x="590796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0"/>
            <p:cNvSpPr/>
            <p:nvPr/>
          </p:nvSpPr>
          <p:spPr>
            <a:xfrm>
              <a:off x="5774950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1"/>
            <p:cNvSpPr/>
            <p:nvPr/>
          </p:nvSpPr>
          <p:spPr>
            <a:xfrm>
              <a:off x="5819287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2"/>
            <p:cNvSpPr/>
            <p:nvPr/>
          </p:nvSpPr>
          <p:spPr>
            <a:xfrm>
              <a:off x="5863624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3"/>
            <p:cNvSpPr/>
            <p:nvPr/>
          </p:nvSpPr>
          <p:spPr>
            <a:xfrm>
              <a:off x="5863624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4"/>
            <p:cNvSpPr/>
            <p:nvPr/>
          </p:nvSpPr>
          <p:spPr>
            <a:xfrm>
              <a:off x="599663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5"/>
            <p:cNvSpPr/>
            <p:nvPr/>
          </p:nvSpPr>
          <p:spPr>
            <a:xfrm>
              <a:off x="590796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6"/>
            <p:cNvSpPr/>
            <p:nvPr/>
          </p:nvSpPr>
          <p:spPr>
            <a:xfrm>
              <a:off x="5686275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7"/>
            <p:cNvSpPr/>
            <p:nvPr/>
          </p:nvSpPr>
          <p:spPr>
            <a:xfrm>
              <a:off x="5730613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8"/>
            <p:cNvSpPr/>
            <p:nvPr/>
          </p:nvSpPr>
          <p:spPr>
            <a:xfrm>
              <a:off x="568627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09"/>
            <p:cNvSpPr/>
            <p:nvPr/>
          </p:nvSpPr>
          <p:spPr>
            <a:xfrm>
              <a:off x="577495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0"/>
            <p:cNvSpPr/>
            <p:nvPr/>
          </p:nvSpPr>
          <p:spPr>
            <a:xfrm>
              <a:off x="595229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1"/>
            <p:cNvSpPr/>
            <p:nvPr/>
          </p:nvSpPr>
          <p:spPr>
            <a:xfrm>
              <a:off x="5907961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2"/>
            <p:cNvSpPr/>
            <p:nvPr/>
          </p:nvSpPr>
          <p:spPr>
            <a:xfrm>
              <a:off x="595229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3"/>
            <p:cNvSpPr/>
            <p:nvPr/>
          </p:nvSpPr>
          <p:spPr>
            <a:xfrm>
              <a:off x="590796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4"/>
            <p:cNvSpPr/>
            <p:nvPr/>
          </p:nvSpPr>
          <p:spPr>
            <a:xfrm>
              <a:off x="5819287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5"/>
            <p:cNvSpPr/>
            <p:nvPr/>
          </p:nvSpPr>
          <p:spPr>
            <a:xfrm>
              <a:off x="581928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6"/>
            <p:cNvSpPr/>
            <p:nvPr/>
          </p:nvSpPr>
          <p:spPr>
            <a:xfrm>
              <a:off x="5819287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7"/>
            <p:cNvSpPr/>
            <p:nvPr/>
          </p:nvSpPr>
          <p:spPr>
            <a:xfrm>
              <a:off x="577495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8"/>
            <p:cNvSpPr/>
            <p:nvPr/>
          </p:nvSpPr>
          <p:spPr>
            <a:xfrm>
              <a:off x="586362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19"/>
            <p:cNvSpPr/>
            <p:nvPr/>
          </p:nvSpPr>
          <p:spPr>
            <a:xfrm>
              <a:off x="577495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0"/>
            <p:cNvSpPr/>
            <p:nvPr/>
          </p:nvSpPr>
          <p:spPr>
            <a:xfrm>
              <a:off x="568627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1"/>
            <p:cNvSpPr/>
            <p:nvPr/>
          </p:nvSpPr>
          <p:spPr>
            <a:xfrm>
              <a:off x="581928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2"/>
            <p:cNvSpPr/>
            <p:nvPr/>
          </p:nvSpPr>
          <p:spPr>
            <a:xfrm>
              <a:off x="577495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3"/>
            <p:cNvSpPr/>
            <p:nvPr/>
          </p:nvSpPr>
          <p:spPr>
            <a:xfrm>
              <a:off x="581928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4"/>
            <p:cNvSpPr/>
            <p:nvPr/>
          </p:nvSpPr>
          <p:spPr>
            <a:xfrm>
              <a:off x="5819287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5"/>
            <p:cNvSpPr/>
            <p:nvPr/>
          </p:nvSpPr>
          <p:spPr>
            <a:xfrm>
              <a:off x="5730613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6"/>
            <p:cNvSpPr/>
            <p:nvPr/>
          </p:nvSpPr>
          <p:spPr>
            <a:xfrm>
              <a:off x="581928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7"/>
            <p:cNvSpPr/>
            <p:nvPr/>
          </p:nvSpPr>
          <p:spPr>
            <a:xfrm>
              <a:off x="6351332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8"/>
            <p:cNvSpPr/>
            <p:nvPr/>
          </p:nvSpPr>
          <p:spPr>
            <a:xfrm>
              <a:off x="6085309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29"/>
            <p:cNvSpPr/>
            <p:nvPr/>
          </p:nvSpPr>
          <p:spPr>
            <a:xfrm>
              <a:off x="6173984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0"/>
            <p:cNvSpPr/>
            <p:nvPr/>
          </p:nvSpPr>
          <p:spPr>
            <a:xfrm>
              <a:off x="6040972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1"/>
            <p:cNvSpPr/>
            <p:nvPr/>
          </p:nvSpPr>
          <p:spPr>
            <a:xfrm>
              <a:off x="621832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2"/>
            <p:cNvSpPr/>
            <p:nvPr/>
          </p:nvSpPr>
          <p:spPr>
            <a:xfrm>
              <a:off x="6173984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3"/>
            <p:cNvSpPr/>
            <p:nvPr/>
          </p:nvSpPr>
          <p:spPr>
            <a:xfrm>
              <a:off x="599663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4"/>
            <p:cNvSpPr/>
            <p:nvPr/>
          </p:nvSpPr>
          <p:spPr>
            <a:xfrm>
              <a:off x="6040972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5"/>
            <p:cNvSpPr/>
            <p:nvPr/>
          </p:nvSpPr>
          <p:spPr>
            <a:xfrm>
              <a:off x="604097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6"/>
            <p:cNvSpPr/>
            <p:nvPr/>
          </p:nvSpPr>
          <p:spPr>
            <a:xfrm>
              <a:off x="6351332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7"/>
            <p:cNvSpPr/>
            <p:nvPr/>
          </p:nvSpPr>
          <p:spPr>
            <a:xfrm>
              <a:off x="6129647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8"/>
            <p:cNvSpPr/>
            <p:nvPr/>
          </p:nvSpPr>
          <p:spPr>
            <a:xfrm>
              <a:off x="6085309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39"/>
            <p:cNvSpPr/>
            <p:nvPr/>
          </p:nvSpPr>
          <p:spPr>
            <a:xfrm>
              <a:off x="6173984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0"/>
            <p:cNvSpPr/>
            <p:nvPr/>
          </p:nvSpPr>
          <p:spPr>
            <a:xfrm>
              <a:off x="612964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1"/>
            <p:cNvSpPr/>
            <p:nvPr/>
          </p:nvSpPr>
          <p:spPr>
            <a:xfrm>
              <a:off x="6306995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2"/>
            <p:cNvSpPr/>
            <p:nvPr/>
          </p:nvSpPr>
          <p:spPr>
            <a:xfrm>
              <a:off x="6262658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3"/>
            <p:cNvSpPr/>
            <p:nvPr/>
          </p:nvSpPr>
          <p:spPr>
            <a:xfrm>
              <a:off x="6040972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4"/>
            <p:cNvSpPr/>
            <p:nvPr/>
          </p:nvSpPr>
          <p:spPr>
            <a:xfrm>
              <a:off x="621832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5"/>
            <p:cNvSpPr/>
            <p:nvPr/>
          </p:nvSpPr>
          <p:spPr>
            <a:xfrm>
              <a:off x="6262658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6"/>
            <p:cNvSpPr/>
            <p:nvPr/>
          </p:nvSpPr>
          <p:spPr>
            <a:xfrm>
              <a:off x="590796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7"/>
            <p:cNvSpPr/>
            <p:nvPr/>
          </p:nvSpPr>
          <p:spPr>
            <a:xfrm>
              <a:off x="6262658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8"/>
            <p:cNvSpPr/>
            <p:nvPr/>
          </p:nvSpPr>
          <p:spPr>
            <a:xfrm>
              <a:off x="612964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49"/>
            <p:cNvSpPr/>
            <p:nvPr/>
          </p:nvSpPr>
          <p:spPr>
            <a:xfrm>
              <a:off x="6129647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0"/>
            <p:cNvSpPr/>
            <p:nvPr/>
          </p:nvSpPr>
          <p:spPr>
            <a:xfrm>
              <a:off x="6040972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1"/>
            <p:cNvSpPr/>
            <p:nvPr/>
          </p:nvSpPr>
          <p:spPr>
            <a:xfrm>
              <a:off x="617398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2"/>
            <p:cNvSpPr/>
            <p:nvPr/>
          </p:nvSpPr>
          <p:spPr>
            <a:xfrm>
              <a:off x="6040972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3"/>
            <p:cNvSpPr/>
            <p:nvPr/>
          </p:nvSpPr>
          <p:spPr>
            <a:xfrm>
              <a:off x="6040972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4"/>
            <p:cNvSpPr/>
            <p:nvPr/>
          </p:nvSpPr>
          <p:spPr>
            <a:xfrm>
              <a:off x="6040972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5"/>
            <p:cNvSpPr/>
            <p:nvPr/>
          </p:nvSpPr>
          <p:spPr>
            <a:xfrm>
              <a:off x="6173984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6"/>
            <p:cNvSpPr/>
            <p:nvPr/>
          </p:nvSpPr>
          <p:spPr>
            <a:xfrm>
              <a:off x="5952298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7"/>
            <p:cNvSpPr/>
            <p:nvPr/>
          </p:nvSpPr>
          <p:spPr>
            <a:xfrm>
              <a:off x="6085309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8"/>
            <p:cNvSpPr/>
            <p:nvPr/>
          </p:nvSpPr>
          <p:spPr>
            <a:xfrm>
              <a:off x="6129647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59"/>
            <p:cNvSpPr/>
            <p:nvPr/>
          </p:nvSpPr>
          <p:spPr>
            <a:xfrm>
              <a:off x="621832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0"/>
            <p:cNvSpPr/>
            <p:nvPr/>
          </p:nvSpPr>
          <p:spPr>
            <a:xfrm>
              <a:off x="590796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1"/>
            <p:cNvSpPr/>
            <p:nvPr/>
          </p:nvSpPr>
          <p:spPr>
            <a:xfrm>
              <a:off x="586362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2"/>
            <p:cNvSpPr/>
            <p:nvPr/>
          </p:nvSpPr>
          <p:spPr>
            <a:xfrm>
              <a:off x="6262658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3"/>
            <p:cNvSpPr/>
            <p:nvPr/>
          </p:nvSpPr>
          <p:spPr>
            <a:xfrm>
              <a:off x="630699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4"/>
            <p:cNvSpPr/>
            <p:nvPr/>
          </p:nvSpPr>
          <p:spPr>
            <a:xfrm>
              <a:off x="6040972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5"/>
            <p:cNvSpPr/>
            <p:nvPr/>
          </p:nvSpPr>
          <p:spPr>
            <a:xfrm>
              <a:off x="6040972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6"/>
            <p:cNvSpPr/>
            <p:nvPr/>
          </p:nvSpPr>
          <p:spPr>
            <a:xfrm>
              <a:off x="6173984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7"/>
            <p:cNvSpPr/>
            <p:nvPr/>
          </p:nvSpPr>
          <p:spPr>
            <a:xfrm>
              <a:off x="630699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8"/>
            <p:cNvSpPr/>
            <p:nvPr/>
          </p:nvSpPr>
          <p:spPr>
            <a:xfrm>
              <a:off x="6262658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69"/>
            <p:cNvSpPr/>
            <p:nvPr/>
          </p:nvSpPr>
          <p:spPr>
            <a:xfrm>
              <a:off x="6085309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0"/>
            <p:cNvSpPr/>
            <p:nvPr/>
          </p:nvSpPr>
          <p:spPr>
            <a:xfrm>
              <a:off x="6262658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1"/>
            <p:cNvSpPr/>
            <p:nvPr/>
          </p:nvSpPr>
          <p:spPr>
            <a:xfrm>
              <a:off x="635133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2"/>
            <p:cNvSpPr/>
            <p:nvPr/>
          </p:nvSpPr>
          <p:spPr>
            <a:xfrm>
              <a:off x="626265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3"/>
            <p:cNvSpPr/>
            <p:nvPr/>
          </p:nvSpPr>
          <p:spPr>
            <a:xfrm>
              <a:off x="6085309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4"/>
            <p:cNvSpPr/>
            <p:nvPr/>
          </p:nvSpPr>
          <p:spPr>
            <a:xfrm>
              <a:off x="6129647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5"/>
            <p:cNvSpPr/>
            <p:nvPr/>
          </p:nvSpPr>
          <p:spPr>
            <a:xfrm>
              <a:off x="6262658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6"/>
            <p:cNvSpPr/>
            <p:nvPr/>
          </p:nvSpPr>
          <p:spPr>
            <a:xfrm>
              <a:off x="6040972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7"/>
            <p:cNvSpPr/>
            <p:nvPr/>
          </p:nvSpPr>
          <p:spPr>
            <a:xfrm>
              <a:off x="6537228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8"/>
            <p:cNvSpPr/>
            <p:nvPr/>
          </p:nvSpPr>
          <p:spPr>
            <a:xfrm>
              <a:off x="7686446" y="2378750"/>
              <a:ext cx="0" cy="540643"/>
            </a:xfrm>
            <a:custGeom>
              <a:avLst/>
              <a:pathLst>
                <a:path w="0" h="540643">
                  <a:moveTo>
                    <a:pt x="0" y="5406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79"/>
            <p:cNvSpPr/>
            <p:nvPr/>
          </p:nvSpPr>
          <p:spPr>
            <a:xfrm>
              <a:off x="7686446" y="291939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0"/>
            <p:cNvSpPr/>
            <p:nvPr/>
          </p:nvSpPr>
          <p:spPr>
            <a:xfrm>
              <a:off x="7686446" y="284215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1"/>
            <p:cNvSpPr/>
            <p:nvPr/>
          </p:nvSpPr>
          <p:spPr>
            <a:xfrm>
              <a:off x="7686446" y="276492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2"/>
            <p:cNvSpPr/>
            <p:nvPr/>
          </p:nvSpPr>
          <p:spPr>
            <a:xfrm>
              <a:off x="7686446" y="268768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3"/>
            <p:cNvSpPr/>
            <p:nvPr/>
          </p:nvSpPr>
          <p:spPr>
            <a:xfrm>
              <a:off x="7686446" y="261045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4"/>
            <p:cNvSpPr/>
            <p:nvPr/>
          </p:nvSpPr>
          <p:spPr>
            <a:xfrm>
              <a:off x="7686446" y="253321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5"/>
            <p:cNvSpPr/>
            <p:nvPr/>
          </p:nvSpPr>
          <p:spPr>
            <a:xfrm>
              <a:off x="7686446" y="245598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6"/>
            <p:cNvSpPr/>
            <p:nvPr/>
          </p:nvSpPr>
          <p:spPr>
            <a:xfrm>
              <a:off x="7686446" y="237875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tx487"/>
            <p:cNvSpPr/>
            <p:nvPr/>
          </p:nvSpPr>
          <p:spPr>
            <a:xfrm rot="-5400000">
              <a:off x="7796080" y="2882385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490" name="tx488"/>
            <p:cNvSpPr/>
            <p:nvPr/>
          </p:nvSpPr>
          <p:spPr>
            <a:xfrm rot="-5400000">
              <a:off x="7795981" y="2650581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6.0</a:t>
              </a:r>
            </a:p>
          </p:txBody>
        </p:sp>
        <p:sp>
          <p:nvSpPr>
            <p:cNvPr id="491" name="tx489"/>
            <p:cNvSpPr/>
            <p:nvPr/>
          </p:nvSpPr>
          <p:spPr>
            <a:xfrm rot="-5400000">
              <a:off x="7796576" y="241947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92" name="pt490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1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2"/>
            <p:cNvSpPr/>
            <p:nvPr/>
          </p:nvSpPr>
          <p:spPr>
            <a:xfrm>
              <a:off x="6557160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3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4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5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6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7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8"/>
            <p:cNvSpPr/>
            <p:nvPr/>
          </p:nvSpPr>
          <p:spPr>
            <a:xfrm>
              <a:off x="6557160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499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0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1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2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3"/>
            <p:cNvSpPr/>
            <p:nvPr/>
          </p:nvSpPr>
          <p:spPr>
            <a:xfrm>
              <a:off x="6557160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4"/>
            <p:cNvSpPr/>
            <p:nvPr/>
          </p:nvSpPr>
          <p:spPr>
            <a:xfrm>
              <a:off x="655716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5"/>
            <p:cNvSpPr/>
            <p:nvPr/>
          </p:nvSpPr>
          <p:spPr>
            <a:xfrm>
              <a:off x="655716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6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7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8"/>
            <p:cNvSpPr/>
            <p:nvPr/>
          </p:nvSpPr>
          <p:spPr>
            <a:xfrm>
              <a:off x="655716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09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0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1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2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3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4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5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6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7"/>
            <p:cNvSpPr/>
            <p:nvPr/>
          </p:nvSpPr>
          <p:spPr>
            <a:xfrm>
              <a:off x="655716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8"/>
            <p:cNvSpPr/>
            <p:nvPr/>
          </p:nvSpPr>
          <p:spPr>
            <a:xfrm>
              <a:off x="655716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19"/>
            <p:cNvSpPr/>
            <p:nvPr/>
          </p:nvSpPr>
          <p:spPr>
            <a:xfrm>
              <a:off x="6557160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0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1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2"/>
            <p:cNvSpPr/>
            <p:nvPr/>
          </p:nvSpPr>
          <p:spPr>
            <a:xfrm>
              <a:off x="655716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3"/>
            <p:cNvSpPr/>
            <p:nvPr/>
          </p:nvSpPr>
          <p:spPr>
            <a:xfrm>
              <a:off x="655716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4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5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6"/>
            <p:cNvSpPr/>
            <p:nvPr/>
          </p:nvSpPr>
          <p:spPr>
            <a:xfrm>
              <a:off x="655716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7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8"/>
            <p:cNvSpPr/>
            <p:nvPr/>
          </p:nvSpPr>
          <p:spPr>
            <a:xfrm>
              <a:off x="6557160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29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0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1"/>
            <p:cNvSpPr/>
            <p:nvPr/>
          </p:nvSpPr>
          <p:spPr>
            <a:xfrm>
              <a:off x="6557160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2"/>
            <p:cNvSpPr/>
            <p:nvPr/>
          </p:nvSpPr>
          <p:spPr>
            <a:xfrm>
              <a:off x="6557160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3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4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5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6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7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8"/>
            <p:cNvSpPr/>
            <p:nvPr/>
          </p:nvSpPr>
          <p:spPr>
            <a:xfrm>
              <a:off x="6557160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39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0"/>
            <p:cNvSpPr/>
            <p:nvPr/>
          </p:nvSpPr>
          <p:spPr>
            <a:xfrm>
              <a:off x="7089206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1"/>
            <p:cNvSpPr/>
            <p:nvPr/>
          </p:nvSpPr>
          <p:spPr>
            <a:xfrm>
              <a:off x="708920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2"/>
            <p:cNvSpPr/>
            <p:nvPr/>
          </p:nvSpPr>
          <p:spPr>
            <a:xfrm>
              <a:off x="7089206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3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4"/>
            <p:cNvSpPr/>
            <p:nvPr/>
          </p:nvSpPr>
          <p:spPr>
            <a:xfrm>
              <a:off x="7089206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5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6"/>
            <p:cNvSpPr/>
            <p:nvPr/>
          </p:nvSpPr>
          <p:spPr>
            <a:xfrm>
              <a:off x="708920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7"/>
            <p:cNvSpPr/>
            <p:nvPr/>
          </p:nvSpPr>
          <p:spPr>
            <a:xfrm>
              <a:off x="7089206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8"/>
            <p:cNvSpPr/>
            <p:nvPr/>
          </p:nvSpPr>
          <p:spPr>
            <a:xfrm>
              <a:off x="7089206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49"/>
            <p:cNvSpPr/>
            <p:nvPr/>
          </p:nvSpPr>
          <p:spPr>
            <a:xfrm>
              <a:off x="7089206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0"/>
            <p:cNvSpPr/>
            <p:nvPr/>
          </p:nvSpPr>
          <p:spPr>
            <a:xfrm>
              <a:off x="708920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1"/>
            <p:cNvSpPr/>
            <p:nvPr/>
          </p:nvSpPr>
          <p:spPr>
            <a:xfrm>
              <a:off x="7089206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2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3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4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5"/>
            <p:cNvSpPr/>
            <p:nvPr/>
          </p:nvSpPr>
          <p:spPr>
            <a:xfrm>
              <a:off x="708920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6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7"/>
            <p:cNvSpPr/>
            <p:nvPr/>
          </p:nvSpPr>
          <p:spPr>
            <a:xfrm>
              <a:off x="708920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8"/>
            <p:cNvSpPr/>
            <p:nvPr/>
          </p:nvSpPr>
          <p:spPr>
            <a:xfrm>
              <a:off x="7089206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59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0"/>
            <p:cNvSpPr/>
            <p:nvPr/>
          </p:nvSpPr>
          <p:spPr>
            <a:xfrm>
              <a:off x="7089206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1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2"/>
            <p:cNvSpPr/>
            <p:nvPr/>
          </p:nvSpPr>
          <p:spPr>
            <a:xfrm>
              <a:off x="708920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3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4"/>
            <p:cNvSpPr/>
            <p:nvPr/>
          </p:nvSpPr>
          <p:spPr>
            <a:xfrm>
              <a:off x="708920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5"/>
            <p:cNvSpPr/>
            <p:nvPr/>
          </p:nvSpPr>
          <p:spPr>
            <a:xfrm>
              <a:off x="7089206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6"/>
            <p:cNvSpPr/>
            <p:nvPr/>
          </p:nvSpPr>
          <p:spPr>
            <a:xfrm>
              <a:off x="7089206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7"/>
            <p:cNvSpPr/>
            <p:nvPr/>
          </p:nvSpPr>
          <p:spPr>
            <a:xfrm>
              <a:off x="708920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8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69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0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1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2"/>
            <p:cNvSpPr/>
            <p:nvPr/>
          </p:nvSpPr>
          <p:spPr>
            <a:xfrm>
              <a:off x="708920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3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4"/>
            <p:cNvSpPr/>
            <p:nvPr/>
          </p:nvSpPr>
          <p:spPr>
            <a:xfrm>
              <a:off x="7089206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5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6"/>
            <p:cNvSpPr/>
            <p:nvPr/>
          </p:nvSpPr>
          <p:spPr>
            <a:xfrm>
              <a:off x="708920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7"/>
            <p:cNvSpPr/>
            <p:nvPr/>
          </p:nvSpPr>
          <p:spPr>
            <a:xfrm>
              <a:off x="708920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8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79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0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1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2"/>
            <p:cNvSpPr/>
            <p:nvPr/>
          </p:nvSpPr>
          <p:spPr>
            <a:xfrm>
              <a:off x="708920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3"/>
            <p:cNvSpPr/>
            <p:nvPr/>
          </p:nvSpPr>
          <p:spPr>
            <a:xfrm>
              <a:off x="708920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4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5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6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7"/>
            <p:cNvSpPr/>
            <p:nvPr/>
          </p:nvSpPr>
          <p:spPr>
            <a:xfrm>
              <a:off x="7089206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8"/>
            <p:cNvSpPr/>
            <p:nvPr/>
          </p:nvSpPr>
          <p:spPr>
            <a:xfrm>
              <a:off x="708920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89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0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1"/>
            <p:cNvSpPr/>
            <p:nvPr/>
          </p:nvSpPr>
          <p:spPr>
            <a:xfrm>
              <a:off x="762125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2"/>
            <p:cNvSpPr/>
            <p:nvPr/>
          </p:nvSpPr>
          <p:spPr>
            <a:xfrm>
              <a:off x="7621251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3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4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5"/>
            <p:cNvSpPr/>
            <p:nvPr/>
          </p:nvSpPr>
          <p:spPr>
            <a:xfrm>
              <a:off x="7621251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6"/>
            <p:cNvSpPr/>
            <p:nvPr/>
          </p:nvSpPr>
          <p:spPr>
            <a:xfrm>
              <a:off x="7621251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7"/>
            <p:cNvSpPr/>
            <p:nvPr/>
          </p:nvSpPr>
          <p:spPr>
            <a:xfrm>
              <a:off x="7621251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8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599"/>
            <p:cNvSpPr/>
            <p:nvPr/>
          </p:nvSpPr>
          <p:spPr>
            <a:xfrm>
              <a:off x="7621251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0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1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2"/>
            <p:cNvSpPr/>
            <p:nvPr/>
          </p:nvSpPr>
          <p:spPr>
            <a:xfrm>
              <a:off x="7621251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3"/>
            <p:cNvSpPr/>
            <p:nvPr/>
          </p:nvSpPr>
          <p:spPr>
            <a:xfrm>
              <a:off x="762125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4"/>
            <p:cNvSpPr/>
            <p:nvPr/>
          </p:nvSpPr>
          <p:spPr>
            <a:xfrm>
              <a:off x="762125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5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6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7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8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09"/>
            <p:cNvSpPr/>
            <p:nvPr/>
          </p:nvSpPr>
          <p:spPr>
            <a:xfrm>
              <a:off x="762125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0"/>
            <p:cNvSpPr/>
            <p:nvPr/>
          </p:nvSpPr>
          <p:spPr>
            <a:xfrm>
              <a:off x="762125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1"/>
            <p:cNvSpPr/>
            <p:nvPr/>
          </p:nvSpPr>
          <p:spPr>
            <a:xfrm>
              <a:off x="762125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2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3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4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5"/>
            <p:cNvSpPr/>
            <p:nvPr/>
          </p:nvSpPr>
          <p:spPr>
            <a:xfrm>
              <a:off x="7621251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6"/>
            <p:cNvSpPr/>
            <p:nvPr/>
          </p:nvSpPr>
          <p:spPr>
            <a:xfrm>
              <a:off x="762125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7"/>
            <p:cNvSpPr/>
            <p:nvPr/>
          </p:nvSpPr>
          <p:spPr>
            <a:xfrm>
              <a:off x="762125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8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19"/>
            <p:cNvSpPr/>
            <p:nvPr/>
          </p:nvSpPr>
          <p:spPr>
            <a:xfrm>
              <a:off x="7621251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0"/>
            <p:cNvSpPr/>
            <p:nvPr/>
          </p:nvSpPr>
          <p:spPr>
            <a:xfrm>
              <a:off x="7621251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1"/>
            <p:cNvSpPr/>
            <p:nvPr/>
          </p:nvSpPr>
          <p:spPr>
            <a:xfrm>
              <a:off x="7621251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2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3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4"/>
            <p:cNvSpPr/>
            <p:nvPr/>
          </p:nvSpPr>
          <p:spPr>
            <a:xfrm>
              <a:off x="762125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5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6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7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8"/>
            <p:cNvSpPr/>
            <p:nvPr/>
          </p:nvSpPr>
          <p:spPr>
            <a:xfrm>
              <a:off x="762125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29"/>
            <p:cNvSpPr/>
            <p:nvPr/>
          </p:nvSpPr>
          <p:spPr>
            <a:xfrm>
              <a:off x="762125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0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1"/>
            <p:cNvSpPr/>
            <p:nvPr/>
          </p:nvSpPr>
          <p:spPr>
            <a:xfrm>
              <a:off x="762125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2"/>
            <p:cNvSpPr/>
            <p:nvPr/>
          </p:nvSpPr>
          <p:spPr>
            <a:xfrm>
              <a:off x="762125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3"/>
            <p:cNvSpPr/>
            <p:nvPr/>
          </p:nvSpPr>
          <p:spPr>
            <a:xfrm>
              <a:off x="7621251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4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5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6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7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8"/>
            <p:cNvSpPr/>
            <p:nvPr/>
          </p:nvSpPr>
          <p:spPr>
            <a:xfrm>
              <a:off x="762125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39"/>
            <p:cNvSpPr/>
            <p:nvPr/>
          </p:nvSpPr>
          <p:spPr>
            <a:xfrm>
              <a:off x="7621251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0"/>
            <p:cNvSpPr/>
            <p:nvPr/>
          </p:nvSpPr>
          <p:spPr>
            <a:xfrm>
              <a:off x="1457553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1"/>
            <p:cNvSpPr/>
            <p:nvPr/>
          </p:nvSpPr>
          <p:spPr>
            <a:xfrm>
              <a:off x="1457553" y="3208157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2"/>
            <p:cNvSpPr/>
            <p:nvPr/>
          </p:nvSpPr>
          <p:spPr>
            <a:xfrm>
              <a:off x="1397203" y="367156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3"/>
            <p:cNvSpPr/>
            <p:nvPr/>
          </p:nvSpPr>
          <p:spPr>
            <a:xfrm>
              <a:off x="1397203" y="355571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4"/>
            <p:cNvSpPr/>
            <p:nvPr/>
          </p:nvSpPr>
          <p:spPr>
            <a:xfrm>
              <a:off x="1397203" y="343986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5"/>
            <p:cNvSpPr/>
            <p:nvPr/>
          </p:nvSpPr>
          <p:spPr>
            <a:xfrm>
              <a:off x="1397203" y="332400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6"/>
            <p:cNvSpPr/>
            <p:nvPr/>
          </p:nvSpPr>
          <p:spPr>
            <a:xfrm>
              <a:off x="1397203" y="320815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tx647"/>
            <p:cNvSpPr/>
            <p:nvPr/>
          </p:nvSpPr>
          <p:spPr>
            <a:xfrm rot="-5400000">
              <a:off x="1204985" y="3634458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650" name="tx648"/>
            <p:cNvSpPr/>
            <p:nvPr/>
          </p:nvSpPr>
          <p:spPr>
            <a:xfrm rot="-5400000">
              <a:off x="1204886" y="340265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651" name="tx649"/>
            <p:cNvSpPr/>
            <p:nvPr/>
          </p:nvSpPr>
          <p:spPr>
            <a:xfrm rot="-5400000">
              <a:off x="1204985" y="317104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652" name="pt650"/>
            <p:cNvSpPr/>
            <p:nvPr/>
          </p:nvSpPr>
          <p:spPr>
            <a:xfrm>
              <a:off x="171395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1"/>
            <p:cNvSpPr/>
            <p:nvPr/>
          </p:nvSpPr>
          <p:spPr>
            <a:xfrm>
              <a:off x="165483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2"/>
            <p:cNvSpPr/>
            <p:nvPr/>
          </p:nvSpPr>
          <p:spPr>
            <a:xfrm>
              <a:off x="159571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3"/>
            <p:cNvSpPr/>
            <p:nvPr/>
          </p:nvSpPr>
          <p:spPr>
            <a:xfrm>
              <a:off x="1566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4"/>
            <p:cNvSpPr/>
            <p:nvPr/>
          </p:nvSpPr>
          <p:spPr>
            <a:xfrm>
              <a:off x="1684392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5"/>
            <p:cNvSpPr/>
            <p:nvPr/>
          </p:nvSpPr>
          <p:spPr>
            <a:xfrm>
              <a:off x="1802624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6"/>
            <p:cNvSpPr/>
            <p:nvPr/>
          </p:nvSpPr>
          <p:spPr>
            <a:xfrm>
              <a:off x="1566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7"/>
            <p:cNvSpPr/>
            <p:nvPr/>
          </p:nvSpPr>
          <p:spPr>
            <a:xfrm>
              <a:off x="168439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8"/>
            <p:cNvSpPr/>
            <p:nvPr/>
          </p:nvSpPr>
          <p:spPr>
            <a:xfrm>
              <a:off x="150704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59"/>
            <p:cNvSpPr/>
            <p:nvPr/>
          </p:nvSpPr>
          <p:spPr>
            <a:xfrm>
              <a:off x="165483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0"/>
            <p:cNvSpPr/>
            <p:nvPr/>
          </p:nvSpPr>
          <p:spPr>
            <a:xfrm>
              <a:off x="1802624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1"/>
            <p:cNvSpPr/>
            <p:nvPr/>
          </p:nvSpPr>
          <p:spPr>
            <a:xfrm>
              <a:off x="162527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2"/>
            <p:cNvSpPr/>
            <p:nvPr/>
          </p:nvSpPr>
          <p:spPr>
            <a:xfrm>
              <a:off x="162527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3"/>
            <p:cNvSpPr/>
            <p:nvPr/>
          </p:nvSpPr>
          <p:spPr>
            <a:xfrm>
              <a:off x="147748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4"/>
            <p:cNvSpPr/>
            <p:nvPr/>
          </p:nvSpPr>
          <p:spPr>
            <a:xfrm>
              <a:off x="1920856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5"/>
            <p:cNvSpPr/>
            <p:nvPr/>
          </p:nvSpPr>
          <p:spPr>
            <a:xfrm>
              <a:off x="1891298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6"/>
            <p:cNvSpPr/>
            <p:nvPr/>
          </p:nvSpPr>
          <p:spPr>
            <a:xfrm>
              <a:off x="1802624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7"/>
            <p:cNvSpPr/>
            <p:nvPr/>
          </p:nvSpPr>
          <p:spPr>
            <a:xfrm>
              <a:off x="171395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8"/>
            <p:cNvSpPr/>
            <p:nvPr/>
          </p:nvSpPr>
          <p:spPr>
            <a:xfrm>
              <a:off x="1891298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69"/>
            <p:cNvSpPr/>
            <p:nvPr/>
          </p:nvSpPr>
          <p:spPr>
            <a:xfrm>
              <a:off x="171395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0"/>
            <p:cNvSpPr/>
            <p:nvPr/>
          </p:nvSpPr>
          <p:spPr>
            <a:xfrm>
              <a:off x="1802624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1"/>
            <p:cNvSpPr/>
            <p:nvPr/>
          </p:nvSpPr>
          <p:spPr>
            <a:xfrm>
              <a:off x="171395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2"/>
            <p:cNvSpPr/>
            <p:nvPr/>
          </p:nvSpPr>
          <p:spPr>
            <a:xfrm>
              <a:off x="1566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3"/>
            <p:cNvSpPr/>
            <p:nvPr/>
          </p:nvSpPr>
          <p:spPr>
            <a:xfrm>
              <a:off x="171395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4"/>
            <p:cNvSpPr/>
            <p:nvPr/>
          </p:nvSpPr>
          <p:spPr>
            <a:xfrm>
              <a:off x="162527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5"/>
            <p:cNvSpPr/>
            <p:nvPr/>
          </p:nvSpPr>
          <p:spPr>
            <a:xfrm>
              <a:off x="168439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6"/>
            <p:cNvSpPr/>
            <p:nvPr/>
          </p:nvSpPr>
          <p:spPr>
            <a:xfrm>
              <a:off x="168439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7"/>
            <p:cNvSpPr/>
            <p:nvPr/>
          </p:nvSpPr>
          <p:spPr>
            <a:xfrm>
              <a:off x="1743508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8"/>
            <p:cNvSpPr/>
            <p:nvPr/>
          </p:nvSpPr>
          <p:spPr>
            <a:xfrm>
              <a:off x="1743508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79"/>
            <p:cNvSpPr/>
            <p:nvPr/>
          </p:nvSpPr>
          <p:spPr>
            <a:xfrm>
              <a:off x="159571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0"/>
            <p:cNvSpPr/>
            <p:nvPr/>
          </p:nvSpPr>
          <p:spPr>
            <a:xfrm>
              <a:off x="162527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1"/>
            <p:cNvSpPr/>
            <p:nvPr/>
          </p:nvSpPr>
          <p:spPr>
            <a:xfrm>
              <a:off x="1802624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2"/>
            <p:cNvSpPr/>
            <p:nvPr/>
          </p:nvSpPr>
          <p:spPr>
            <a:xfrm>
              <a:off x="1743508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3"/>
            <p:cNvSpPr/>
            <p:nvPr/>
          </p:nvSpPr>
          <p:spPr>
            <a:xfrm>
              <a:off x="1832182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4"/>
            <p:cNvSpPr/>
            <p:nvPr/>
          </p:nvSpPr>
          <p:spPr>
            <a:xfrm>
              <a:off x="165483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5"/>
            <p:cNvSpPr/>
            <p:nvPr/>
          </p:nvSpPr>
          <p:spPr>
            <a:xfrm>
              <a:off x="1684392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6"/>
            <p:cNvSpPr/>
            <p:nvPr/>
          </p:nvSpPr>
          <p:spPr>
            <a:xfrm>
              <a:off x="1832182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7"/>
            <p:cNvSpPr/>
            <p:nvPr/>
          </p:nvSpPr>
          <p:spPr>
            <a:xfrm>
              <a:off x="1654834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8"/>
            <p:cNvSpPr/>
            <p:nvPr/>
          </p:nvSpPr>
          <p:spPr>
            <a:xfrm>
              <a:off x="150704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89"/>
            <p:cNvSpPr/>
            <p:nvPr/>
          </p:nvSpPr>
          <p:spPr>
            <a:xfrm>
              <a:off x="171395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0"/>
            <p:cNvSpPr/>
            <p:nvPr/>
          </p:nvSpPr>
          <p:spPr>
            <a:xfrm>
              <a:off x="1684392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1"/>
            <p:cNvSpPr/>
            <p:nvPr/>
          </p:nvSpPr>
          <p:spPr>
            <a:xfrm>
              <a:off x="1536601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2"/>
            <p:cNvSpPr/>
            <p:nvPr/>
          </p:nvSpPr>
          <p:spPr>
            <a:xfrm>
              <a:off x="150704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3"/>
            <p:cNvSpPr/>
            <p:nvPr/>
          </p:nvSpPr>
          <p:spPr>
            <a:xfrm>
              <a:off x="1684392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4"/>
            <p:cNvSpPr/>
            <p:nvPr/>
          </p:nvSpPr>
          <p:spPr>
            <a:xfrm>
              <a:off x="171395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5"/>
            <p:cNvSpPr/>
            <p:nvPr/>
          </p:nvSpPr>
          <p:spPr>
            <a:xfrm>
              <a:off x="162527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6"/>
            <p:cNvSpPr/>
            <p:nvPr/>
          </p:nvSpPr>
          <p:spPr>
            <a:xfrm>
              <a:off x="171395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7"/>
            <p:cNvSpPr/>
            <p:nvPr/>
          </p:nvSpPr>
          <p:spPr>
            <a:xfrm>
              <a:off x="1566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8"/>
            <p:cNvSpPr/>
            <p:nvPr/>
          </p:nvSpPr>
          <p:spPr>
            <a:xfrm>
              <a:off x="1773066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699"/>
            <p:cNvSpPr/>
            <p:nvPr/>
          </p:nvSpPr>
          <p:spPr>
            <a:xfrm>
              <a:off x="1684392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0"/>
            <p:cNvSpPr/>
            <p:nvPr/>
          </p:nvSpPr>
          <p:spPr>
            <a:xfrm>
              <a:off x="227555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1"/>
            <p:cNvSpPr/>
            <p:nvPr/>
          </p:nvSpPr>
          <p:spPr>
            <a:xfrm>
              <a:off x="209820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2"/>
            <p:cNvSpPr/>
            <p:nvPr/>
          </p:nvSpPr>
          <p:spPr>
            <a:xfrm>
              <a:off x="2245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3"/>
            <p:cNvSpPr/>
            <p:nvPr/>
          </p:nvSpPr>
          <p:spPr>
            <a:xfrm>
              <a:off x="1832182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4"/>
            <p:cNvSpPr/>
            <p:nvPr/>
          </p:nvSpPr>
          <p:spPr>
            <a:xfrm>
              <a:off x="212776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5"/>
            <p:cNvSpPr/>
            <p:nvPr/>
          </p:nvSpPr>
          <p:spPr>
            <a:xfrm>
              <a:off x="1891298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6"/>
            <p:cNvSpPr/>
            <p:nvPr/>
          </p:nvSpPr>
          <p:spPr>
            <a:xfrm>
              <a:off x="2068647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7"/>
            <p:cNvSpPr/>
            <p:nvPr/>
          </p:nvSpPr>
          <p:spPr>
            <a:xfrm>
              <a:off x="1654834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8"/>
            <p:cNvSpPr/>
            <p:nvPr/>
          </p:nvSpPr>
          <p:spPr>
            <a:xfrm>
              <a:off x="215732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09"/>
            <p:cNvSpPr/>
            <p:nvPr/>
          </p:nvSpPr>
          <p:spPr>
            <a:xfrm>
              <a:off x="1743508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0"/>
            <p:cNvSpPr/>
            <p:nvPr/>
          </p:nvSpPr>
          <p:spPr>
            <a:xfrm>
              <a:off x="1684392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1"/>
            <p:cNvSpPr/>
            <p:nvPr/>
          </p:nvSpPr>
          <p:spPr>
            <a:xfrm>
              <a:off x="195041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2"/>
            <p:cNvSpPr/>
            <p:nvPr/>
          </p:nvSpPr>
          <p:spPr>
            <a:xfrm>
              <a:off x="1979973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3"/>
            <p:cNvSpPr/>
            <p:nvPr/>
          </p:nvSpPr>
          <p:spPr>
            <a:xfrm>
              <a:off x="200953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4"/>
            <p:cNvSpPr/>
            <p:nvPr/>
          </p:nvSpPr>
          <p:spPr>
            <a:xfrm>
              <a:off x="1861740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5"/>
            <p:cNvSpPr/>
            <p:nvPr/>
          </p:nvSpPr>
          <p:spPr>
            <a:xfrm>
              <a:off x="21868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6"/>
            <p:cNvSpPr/>
            <p:nvPr/>
          </p:nvSpPr>
          <p:spPr>
            <a:xfrm>
              <a:off x="186174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7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8"/>
            <p:cNvSpPr/>
            <p:nvPr/>
          </p:nvSpPr>
          <p:spPr>
            <a:xfrm>
              <a:off x="2039089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19"/>
            <p:cNvSpPr/>
            <p:nvPr/>
          </p:nvSpPr>
          <p:spPr>
            <a:xfrm>
              <a:off x="186174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0"/>
            <p:cNvSpPr/>
            <p:nvPr/>
          </p:nvSpPr>
          <p:spPr>
            <a:xfrm>
              <a:off x="195041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1"/>
            <p:cNvSpPr/>
            <p:nvPr/>
          </p:nvSpPr>
          <p:spPr>
            <a:xfrm>
              <a:off x="200953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2"/>
            <p:cNvSpPr/>
            <p:nvPr/>
          </p:nvSpPr>
          <p:spPr>
            <a:xfrm>
              <a:off x="206864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3"/>
            <p:cNvSpPr/>
            <p:nvPr/>
          </p:nvSpPr>
          <p:spPr>
            <a:xfrm>
              <a:off x="200953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4"/>
            <p:cNvSpPr/>
            <p:nvPr/>
          </p:nvSpPr>
          <p:spPr>
            <a:xfrm>
              <a:off x="2098205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5"/>
            <p:cNvSpPr/>
            <p:nvPr/>
          </p:nvSpPr>
          <p:spPr>
            <a:xfrm>
              <a:off x="215732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6"/>
            <p:cNvSpPr/>
            <p:nvPr/>
          </p:nvSpPr>
          <p:spPr>
            <a:xfrm>
              <a:off x="221643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7"/>
            <p:cNvSpPr/>
            <p:nvPr/>
          </p:nvSpPr>
          <p:spPr>
            <a:xfrm>
              <a:off x="21868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8"/>
            <p:cNvSpPr/>
            <p:nvPr/>
          </p:nvSpPr>
          <p:spPr>
            <a:xfrm>
              <a:off x="197997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29"/>
            <p:cNvSpPr/>
            <p:nvPr/>
          </p:nvSpPr>
          <p:spPr>
            <a:xfrm>
              <a:off x="1891298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0"/>
            <p:cNvSpPr/>
            <p:nvPr/>
          </p:nvSpPr>
          <p:spPr>
            <a:xfrm>
              <a:off x="1832182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1"/>
            <p:cNvSpPr/>
            <p:nvPr/>
          </p:nvSpPr>
          <p:spPr>
            <a:xfrm>
              <a:off x="1832182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2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3"/>
            <p:cNvSpPr/>
            <p:nvPr/>
          </p:nvSpPr>
          <p:spPr>
            <a:xfrm>
              <a:off x="1979973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4"/>
            <p:cNvSpPr/>
            <p:nvPr/>
          </p:nvSpPr>
          <p:spPr>
            <a:xfrm>
              <a:off x="18026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5"/>
            <p:cNvSpPr/>
            <p:nvPr/>
          </p:nvSpPr>
          <p:spPr>
            <a:xfrm>
              <a:off x="197997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6"/>
            <p:cNvSpPr/>
            <p:nvPr/>
          </p:nvSpPr>
          <p:spPr>
            <a:xfrm>
              <a:off x="21868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7"/>
            <p:cNvSpPr/>
            <p:nvPr/>
          </p:nvSpPr>
          <p:spPr>
            <a:xfrm>
              <a:off x="2068647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8"/>
            <p:cNvSpPr/>
            <p:nvPr/>
          </p:nvSpPr>
          <p:spPr>
            <a:xfrm>
              <a:off x="186174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39"/>
            <p:cNvSpPr/>
            <p:nvPr/>
          </p:nvSpPr>
          <p:spPr>
            <a:xfrm>
              <a:off x="1832182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0"/>
            <p:cNvSpPr/>
            <p:nvPr/>
          </p:nvSpPr>
          <p:spPr>
            <a:xfrm>
              <a:off x="1832182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1"/>
            <p:cNvSpPr/>
            <p:nvPr/>
          </p:nvSpPr>
          <p:spPr>
            <a:xfrm>
              <a:off x="200953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2"/>
            <p:cNvSpPr/>
            <p:nvPr/>
          </p:nvSpPr>
          <p:spPr>
            <a:xfrm>
              <a:off x="192085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3"/>
            <p:cNvSpPr/>
            <p:nvPr/>
          </p:nvSpPr>
          <p:spPr>
            <a:xfrm>
              <a:off x="1684392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4"/>
            <p:cNvSpPr/>
            <p:nvPr/>
          </p:nvSpPr>
          <p:spPr>
            <a:xfrm>
              <a:off x="186174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5"/>
            <p:cNvSpPr/>
            <p:nvPr/>
          </p:nvSpPr>
          <p:spPr>
            <a:xfrm>
              <a:off x="189129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6"/>
            <p:cNvSpPr/>
            <p:nvPr/>
          </p:nvSpPr>
          <p:spPr>
            <a:xfrm>
              <a:off x="1891298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7"/>
            <p:cNvSpPr/>
            <p:nvPr/>
          </p:nvSpPr>
          <p:spPr>
            <a:xfrm>
              <a:off x="2039089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8"/>
            <p:cNvSpPr/>
            <p:nvPr/>
          </p:nvSpPr>
          <p:spPr>
            <a:xfrm>
              <a:off x="171395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49"/>
            <p:cNvSpPr/>
            <p:nvPr/>
          </p:nvSpPr>
          <p:spPr>
            <a:xfrm>
              <a:off x="1891298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0"/>
            <p:cNvSpPr/>
            <p:nvPr/>
          </p:nvSpPr>
          <p:spPr>
            <a:xfrm>
              <a:off x="2068647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1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2"/>
            <p:cNvSpPr/>
            <p:nvPr/>
          </p:nvSpPr>
          <p:spPr>
            <a:xfrm>
              <a:off x="230511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3"/>
            <p:cNvSpPr/>
            <p:nvPr/>
          </p:nvSpPr>
          <p:spPr>
            <a:xfrm>
              <a:off x="206864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4"/>
            <p:cNvSpPr/>
            <p:nvPr/>
          </p:nvSpPr>
          <p:spPr>
            <a:xfrm>
              <a:off x="21277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5"/>
            <p:cNvSpPr/>
            <p:nvPr/>
          </p:nvSpPr>
          <p:spPr>
            <a:xfrm>
              <a:off x="245290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6"/>
            <p:cNvSpPr/>
            <p:nvPr/>
          </p:nvSpPr>
          <p:spPr>
            <a:xfrm>
              <a:off x="1654834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7"/>
            <p:cNvSpPr/>
            <p:nvPr/>
          </p:nvSpPr>
          <p:spPr>
            <a:xfrm>
              <a:off x="2364228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8"/>
            <p:cNvSpPr/>
            <p:nvPr/>
          </p:nvSpPr>
          <p:spPr>
            <a:xfrm>
              <a:off x="2186879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59"/>
            <p:cNvSpPr/>
            <p:nvPr/>
          </p:nvSpPr>
          <p:spPr>
            <a:xfrm>
              <a:off x="2334669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0"/>
            <p:cNvSpPr/>
            <p:nvPr/>
          </p:nvSpPr>
          <p:spPr>
            <a:xfrm>
              <a:off x="212776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1"/>
            <p:cNvSpPr/>
            <p:nvPr/>
          </p:nvSpPr>
          <p:spPr>
            <a:xfrm>
              <a:off x="2098205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2"/>
            <p:cNvSpPr/>
            <p:nvPr/>
          </p:nvSpPr>
          <p:spPr>
            <a:xfrm>
              <a:off x="221643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3"/>
            <p:cNvSpPr/>
            <p:nvPr/>
          </p:nvSpPr>
          <p:spPr>
            <a:xfrm>
              <a:off x="1891298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4"/>
            <p:cNvSpPr/>
            <p:nvPr/>
          </p:nvSpPr>
          <p:spPr>
            <a:xfrm>
              <a:off x="192085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5"/>
            <p:cNvSpPr/>
            <p:nvPr/>
          </p:nvSpPr>
          <p:spPr>
            <a:xfrm>
              <a:off x="209820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6"/>
            <p:cNvSpPr/>
            <p:nvPr/>
          </p:nvSpPr>
          <p:spPr>
            <a:xfrm>
              <a:off x="21277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7"/>
            <p:cNvSpPr/>
            <p:nvPr/>
          </p:nvSpPr>
          <p:spPr>
            <a:xfrm>
              <a:off x="24824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8"/>
            <p:cNvSpPr/>
            <p:nvPr/>
          </p:nvSpPr>
          <p:spPr>
            <a:xfrm>
              <a:off x="2482460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69"/>
            <p:cNvSpPr/>
            <p:nvPr/>
          </p:nvSpPr>
          <p:spPr>
            <a:xfrm>
              <a:off x="1979973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0"/>
            <p:cNvSpPr/>
            <p:nvPr/>
          </p:nvSpPr>
          <p:spPr>
            <a:xfrm>
              <a:off x="224599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1"/>
            <p:cNvSpPr/>
            <p:nvPr/>
          </p:nvSpPr>
          <p:spPr>
            <a:xfrm>
              <a:off x="186174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2"/>
            <p:cNvSpPr/>
            <p:nvPr/>
          </p:nvSpPr>
          <p:spPr>
            <a:xfrm>
              <a:off x="248246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3"/>
            <p:cNvSpPr/>
            <p:nvPr/>
          </p:nvSpPr>
          <p:spPr>
            <a:xfrm>
              <a:off x="2068647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4"/>
            <p:cNvSpPr/>
            <p:nvPr/>
          </p:nvSpPr>
          <p:spPr>
            <a:xfrm>
              <a:off x="2186879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5"/>
            <p:cNvSpPr/>
            <p:nvPr/>
          </p:nvSpPr>
          <p:spPr>
            <a:xfrm>
              <a:off x="233466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6"/>
            <p:cNvSpPr/>
            <p:nvPr/>
          </p:nvSpPr>
          <p:spPr>
            <a:xfrm>
              <a:off x="203908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7"/>
            <p:cNvSpPr/>
            <p:nvPr/>
          </p:nvSpPr>
          <p:spPr>
            <a:xfrm>
              <a:off x="200953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8"/>
            <p:cNvSpPr/>
            <p:nvPr/>
          </p:nvSpPr>
          <p:spPr>
            <a:xfrm>
              <a:off x="209820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79"/>
            <p:cNvSpPr/>
            <p:nvPr/>
          </p:nvSpPr>
          <p:spPr>
            <a:xfrm>
              <a:off x="233466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0"/>
            <p:cNvSpPr/>
            <p:nvPr/>
          </p:nvSpPr>
          <p:spPr>
            <a:xfrm>
              <a:off x="239378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1"/>
            <p:cNvSpPr/>
            <p:nvPr/>
          </p:nvSpPr>
          <p:spPr>
            <a:xfrm>
              <a:off x="254157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2"/>
            <p:cNvSpPr/>
            <p:nvPr/>
          </p:nvSpPr>
          <p:spPr>
            <a:xfrm>
              <a:off x="209820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3"/>
            <p:cNvSpPr/>
            <p:nvPr/>
          </p:nvSpPr>
          <p:spPr>
            <a:xfrm>
              <a:off x="206864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4"/>
            <p:cNvSpPr/>
            <p:nvPr/>
          </p:nvSpPr>
          <p:spPr>
            <a:xfrm>
              <a:off x="2009531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5"/>
            <p:cNvSpPr/>
            <p:nvPr/>
          </p:nvSpPr>
          <p:spPr>
            <a:xfrm>
              <a:off x="24824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6"/>
            <p:cNvSpPr/>
            <p:nvPr/>
          </p:nvSpPr>
          <p:spPr>
            <a:xfrm>
              <a:off x="2068647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7"/>
            <p:cNvSpPr/>
            <p:nvPr/>
          </p:nvSpPr>
          <p:spPr>
            <a:xfrm>
              <a:off x="209820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8"/>
            <p:cNvSpPr/>
            <p:nvPr/>
          </p:nvSpPr>
          <p:spPr>
            <a:xfrm>
              <a:off x="197997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89"/>
            <p:cNvSpPr/>
            <p:nvPr/>
          </p:nvSpPr>
          <p:spPr>
            <a:xfrm>
              <a:off x="2245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0"/>
            <p:cNvSpPr/>
            <p:nvPr/>
          </p:nvSpPr>
          <p:spPr>
            <a:xfrm>
              <a:off x="21868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1"/>
            <p:cNvSpPr/>
            <p:nvPr/>
          </p:nvSpPr>
          <p:spPr>
            <a:xfrm>
              <a:off x="2245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2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3"/>
            <p:cNvSpPr/>
            <p:nvPr/>
          </p:nvSpPr>
          <p:spPr>
            <a:xfrm>
              <a:off x="2216437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4"/>
            <p:cNvSpPr/>
            <p:nvPr/>
          </p:nvSpPr>
          <p:spPr>
            <a:xfrm>
              <a:off x="2186879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5"/>
            <p:cNvSpPr/>
            <p:nvPr/>
          </p:nvSpPr>
          <p:spPr>
            <a:xfrm>
              <a:off x="21868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6"/>
            <p:cNvSpPr/>
            <p:nvPr/>
          </p:nvSpPr>
          <p:spPr>
            <a:xfrm>
              <a:off x="206864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7"/>
            <p:cNvSpPr/>
            <p:nvPr/>
          </p:nvSpPr>
          <p:spPr>
            <a:xfrm>
              <a:off x="21277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8"/>
            <p:cNvSpPr/>
            <p:nvPr/>
          </p:nvSpPr>
          <p:spPr>
            <a:xfrm>
              <a:off x="203908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799"/>
            <p:cNvSpPr/>
            <p:nvPr/>
          </p:nvSpPr>
          <p:spPr>
            <a:xfrm>
              <a:off x="195041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0"/>
            <p:cNvSpPr/>
            <p:nvPr/>
          </p:nvSpPr>
          <p:spPr>
            <a:xfrm>
              <a:off x="2727472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1"/>
            <p:cNvSpPr/>
            <p:nvPr/>
          </p:nvSpPr>
          <p:spPr>
            <a:xfrm>
              <a:off x="2822767" y="3275847"/>
              <a:ext cx="95862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804" name="pl802"/>
            <p:cNvSpPr/>
            <p:nvPr/>
          </p:nvSpPr>
          <p:spPr>
            <a:xfrm>
              <a:off x="3997391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3"/>
            <p:cNvSpPr/>
            <p:nvPr/>
          </p:nvSpPr>
          <p:spPr>
            <a:xfrm>
              <a:off x="4089465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4"/>
            <p:cNvSpPr/>
            <p:nvPr/>
          </p:nvSpPr>
          <p:spPr>
            <a:xfrm>
              <a:off x="408946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5"/>
            <p:cNvSpPr/>
            <p:nvPr/>
          </p:nvSpPr>
          <p:spPr>
            <a:xfrm>
              <a:off x="407142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6"/>
            <p:cNvSpPr/>
            <p:nvPr/>
          </p:nvSpPr>
          <p:spPr>
            <a:xfrm>
              <a:off x="410750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7"/>
            <p:cNvSpPr/>
            <p:nvPr/>
          </p:nvSpPr>
          <p:spPr>
            <a:xfrm>
              <a:off x="4089465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8"/>
            <p:cNvSpPr/>
            <p:nvPr/>
          </p:nvSpPr>
          <p:spPr>
            <a:xfrm>
              <a:off x="4143571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09"/>
            <p:cNvSpPr/>
            <p:nvPr/>
          </p:nvSpPr>
          <p:spPr>
            <a:xfrm>
              <a:off x="408946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0"/>
            <p:cNvSpPr/>
            <p:nvPr/>
          </p:nvSpPr>
          <p:spPr>
            <a:xfrm>
              <a:off x="410750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1"/>
            <p:cNvSpPr/>
            <p:nvPr/>
          </p:nvSpPr>
          <p:spPr>
            <a:xfrm>
              <a:off x="4089465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2"/>
            <p:cNvSpPr/>
            <p:nvPr/>
          </p:nvSpPr>
          <p:spPr>
            <a:xfrm>
              <a:off x="410750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3"/>
            <p:cNvSpPr/>
            <p:nvPr/>
          </p:nvSpPr>
          <p:spPr>
            <a:xfrm>
              <a:off x="410750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4"/>
            <p:cNvSpPr/>
            <p:nvPr/>
          </p:nvSpPr>
          <p:spPr>
            <a:xfrm>
              <a:off x="412553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5"/>
            <p:cNvSpPr/>
            <p:nvPr/>
          </p:nvSpPr>
          <p:spPr>
            <a:xfrm>
              <a:off x="408946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6"/>
            <p:cNvSpPr/>
            <p:nvPr/>
          </p:nvSpPr>
          <p:spPr>
            <a:xfrm>
              <a:off x="403535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7"/>
            <p:cNvSpPr/>
            <p:nvPr/>
          </p:nvSpPr>
          <p:spPr>
            <a:xfrm>
              <a:off x="4053394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8"/>
            <p:cNvSpPr/>
            <p:nvPr/>
          </p:nvSpPr>
          <p:spPr>
            <a:xfrm>
              <a:off x="4107500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19"/>
            <p:cNvSpPr/>
            <p:nvPr/>
          </p:nvSpPr>
          <p:spPr>
            <a:xfrm>
              <a:off x="4071429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0"/>
            <p:cNvSpPr/>
            <p:nvPr/>
          </p:nvSpPr>
          <p:spPr>
            <a:xfrm>
              <a:off x="4089465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1"/>
            <p:cNvSpPr/>
            <p:nvPr/>
          </p:nvSpPr>
          <p:spPr>
            <a:xfrm>
              <a:off x="414357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2"/>
            <p:cNvSpPr/>
            <p:nvPr/>
          </p:nvSpPr>
          <p:spPr>
            <a:xfrm>
              <a:off x="410750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3"/>
            <p:cNvSpPr/>
            <p:nvPr/>
          </p:nvSpPr>
          <p:spPr>
            <a:xfrm>
              <a:off x="4143571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4"/>
            <p:cNvSpPr/>
            <p:nvPr/>
          </p:nvSpPr>
          <p:spPr>
            <a:xfrm>
              <a:off x="410750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5"/>
            <p:cNvSpPr/>
            <p:nvPr/>
          </p:nvSpPr>
          <p:spPr>
            <a:xfrm>
              <a:off x="4017323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6"/>
            <p:cNvSpPr/>
            <p:nvPr/>
          </p:nvSpPr>
          <p:spPr>
            <a:xfrm>
              <a:off x="414357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7"/>
            <p:cNvSpPr/>
            <p:nvPr/>
          </p:nvSpPr>
          <p:spPr>
            <a:xfrm>
              <a:off x="417964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8"/>
            <p:cNvSpPr/>
            <p:nvPr/>
          </p:nvSpPr>
          <p:spPr>
            <a:xfrm>
              <a:off x="412553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29"/>
            <p:cNvSpPr/>
            <p:nvPr/>
          </p:nvSpPr>
          <p:spPr>
            <a:xfrm>
              <a:off x="412553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0"/>
            <p:cNvSpPr/>
            <p:nvPr/>
          </p:nvSpPr>
          <p:spPr>
            <a:xfrm>
              <a:off x="410750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1"/>
            <p:cNvSpPr/>
            <p:nvPr/>
          </p:nvSpPr>
          <p:spPr>
            <a:xfrm>
              <a:off x="408946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2"/>
            <p:cNvSpPr/>
            <p:nvPr/>
          </p:nvSpPr>
          <p:spPr>
            <a:xfrm>
              <a:off x="412553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3"/>
            <p:cNvSpPr/>
            <p:nvPr/>
          </p:nvSpPr>
          <p:spPr>
            <a:xfrm>
              <a:off x="412553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4"/>
            <p:cNvSpPr/>
            <p:nvPr/>
          </p:nvSpPr>
          <p:spPr>
            <a:xfrm>
              <a:off x="410750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5"/>
            <p:cNvSpPr/>
            <p:nvPr/>
          </p:nvSpPr>
          <p:spPr>
            <a:xfrm>
              <a:off x="4107500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6"/>
            <p:cNvSpPr/>
            <p:nvPr/>
          </p:nvSpPr>
          <p:spPr>
            <a:xfrm>
              <a:off x="4089465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7"/>
            <p:cNvSpPr/>
            <p:nvPr/>
          </p:nvSpPr>
          <p:spPr>
            <a:xfrm>
              <a:off x="410750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8"/>
            <p:cNvSpPr/>
            <p:nvPr/>
          </p:nvSpPr>
          <p:spPr>
            <a:xfrm>
              <a:off x="4053394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39"/>
            <p:cNvSpPr/>
            <p:nvPr/>
          </p:nvSpPr>
          <p:spPr>
            <a:xfrm>
              <a:off x="407142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0"/>
            <p:cNvSpPr/>
            <p:nvPr/>
          </p:nvSpPr>
          <p:spPr>
            <a:xfrm>
              <a:off x="4089465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1"/>
            <p:cNvSpPr/>
            <p:nvPr/>
          </p:nvSpPr>
          <p:spPr>
            <a:xfrm>
              <a:off x="407142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2"/>
            <p:cNvSpPr/>
            <p:nvPr/>
          </p:nvSpPr>
          <p:spPr>
            <a:xfrm>
              <a:off x="410750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3"/>
            <p:cNvSpPr/>
            <p:nvPr/>
          </p:nvSpPr>
          <p:spPr>
            <a:xfrm>
              <a:off x="407142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4"/>
            <p:cNvSpPr/>
            <p:nvPr/>
          </p:nvSpPr>
          <p:spPr>
            <a:xfrm>
              <a:off x="4071429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5"/>
            <p:cNvSpPr/>
            <p:nvPr/>
          </p:nvSpPr>
          <p:spPr>
            <a:xfrm>
              <a:off x="407142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6"/>
            <p:cNvSpPr/>
            <p:nvPr/>
          </p:nvSpPr>
          <p:spPr>
            <a:xfrm>
              <a:off x="4125535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7"/>
            <p:cNvSpPr/>
            <p:nvPr/>
          </p:nvSpPr>
          <p:spPr>
            <a:xfrm>
              <a:off x="4179642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8"/>
            <p:cNvSpPr/>
            <p:nvPr/>
          </p:nvSpPr>
          <p:spPr>
            <a:xfrm>
              <a:off x="408946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49"/>
            <p:cNvSpPr/>
            <p:nvPr/>
          </p:nvSpPr>
          <p:spPr>
            <a:xfrm>
              <a:off x="4125535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0"/>
            <p:cNvSpPr/>
            <p:nvPr/>
          </p:nvSpPr>
          <p:spPr>
            <a:xfrm>
              <a:off x="408946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1"/>
            <p:cNvSpPr/>
            <p:nvPr/>
          </p:nvSpPr>
          <p:spPr>
            <a:xfrm>
              <a:off x="410750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2"/>
            <p:cNvSpPr/>
            <p:nvPr/>
          </p:nvSpPr>
          <p:spPr>
            <a:xfrm>
              <a:off x="4089465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3"/>
            <p:cNvSpPr/>
            <p:nvPr/>
          </p:nvSpPr>
          <p:spPr>
            <a:xfrm>
              <a:off x="4684634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4"/>
            <p:cNvSpPr/>
            <p:nvPr/>
          </p:nvSpPr>
          <p:spPr>
            <a:xfrm>
              <a:off x="464856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5"/>
            <p:cNvSpPr/>
            <p:nvPr/>
          </p:nvSpPr>
          <p:spPr>
            <a:xfrm>
              <a:off x="472070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6"/>
            <p:cNvSpPr/>
            <p:nvPr/>
          </p:nvSpPr>
          <p:spPr>
            <a:xfrm>
              <a:off x="455838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7"/>
            <p:cNvSpPr/>
            <p:nvPr/>
          </p:nvSpPr>
          <p:spPr>
            <a:xfrm>
              <a:off x="4666598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8"/>
            <p:cNvSpPr/>
            <p:nvPr/>
          </p:nvSpPr>
          <p:spPr>
            <a:xfrm>
              <a:off x="464856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59"/>
            <p:cNvSpPr/>
            <p:nvPr/>
          </p:nvSpPr>
          <p:spPr>
            <a:xfrm>
              <a:off x="4684634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0"/>
            <p:cNvSpPr/>
            <p:nvPr/>
          </p:nvSpPr>
          <p:spPr>
            <a:xfrm>
              <a:off x="4432138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1"/>
            <p:cNvSpPr/>
            <p:nvPr/>
          </p:nvSpPr>
          <p:spPr>
            <a:xfrm>
              <a:off x="4666598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2"/>
            <p:cNvSpPr/>
            <p:nvPr/>
          </p:nvSpPr>
          <p:spPr>
            <a:xfrm>
              <a:off x="454035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3"/>
            <p:cNvSpPr/>
            <p:nvPr/>
          </p:nvSpPr>
          <p:spPr>
            <a:xfrm>
              <a:off x="4468209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4"/>
            <p:cNvSpPr/>
            <p:nvPr/>
          </p:nvSpPr>
          <p:spPr>
            <a:xfrm>
              <a:off x="459445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5"/>
            <p:cNvSpPr/>
            <p:nvPr/>
          </p:nvSpPr>
          <p:spPr>
            <a:xfrm>
              <a:off x="4558386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6"/>
            <p:cNvSpPr/>
            <p:nvPr/>
          </p:nvSpPr>
          <p:spPr>
            <a:xfrm>
              <a:off x="4684634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7"/>
            <p:cNvSpPr/>
            <p:nvPr/>
          </p:nvSpPr>
          <p:spPr>
            <a:xfrm>
              <a:off x="4486244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8"/>
            <p:cNvSpPr/>
            <p:nvPr/>
          </p:nvSpPr>
          <p:spPr>
            <a:xfrm>
              <a:off x="4630528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69"/>
            <p:cNvSpPr/>
            <p:nvPr/>
          </p:nvSpPr>
          <p:spPr>
            <a:xfrm>
              <a:off x="46485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0"/>
            <p:cNvSpPr/>
            <p:nvPr/>
          </p:nvSpPr>
          <p:spPr>
            <a:xfrm>
              <a:off x="457642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1"/>
            <p:cNvSpPr/>
            <p:nvPr/>
          </p:nvSpPr>
          <p:spPr>
            <a:xfrm>
              <a:off x="4648563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2"/>
            <p:cNvSpPr/>
            <p:nvPr/>
          </p:nvSpPr>
          <p:spPr>
            <a:xfrm>
              <a:off x="454035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3"/>
            <p:cNvSpPr/>
            <p:nvPr/>
          </p:nvSpPr>
          <p:spPr>
            <a:xfrm>
              <a:off x="470266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4"/>
            <p:cNvSpPr/>
            <p:nvPr/>
          </p:nvSpPr>
          <p:spPr>
            <a:xfrm>
              <a:off x="455838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5"/>
            <p:cNvSpPr/>
            <p:nvPr/>
          </p:nvSpPr>
          <p:spPr>
            <a:xfrm>
              <a:off x="4720705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6"/>
            <p:cNvSpPr/>
            <p:nvPr/>
          </p:nvSpPr>
          <p:spPr>
            <a:xfrm>
              <a:off x="4684634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7"/>
            <p:cNvSpPr/>
            <p:nvPr/>
          </p:nvSpPr>
          <p:spPr>
            <a:xfrm>
              <a:off x="461249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8"/>
            <p:cNvSpPr/>
            <p:nvPr/>
          </p:nvSpPr>
          <p:spPr>
            <a:xfrm>
              <a:off x="463052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79"/>
            <p:cNvSpPr/>
            <p:nvPr/>
          </p:nvSpPr>
          <p:spPr>
            <a:xfrm>
              <a:off x="470266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0"/>
            <p:cNvSpPr/>
            <p:nvPr/>
          </p:nvSpPr>
          <p:spPr>
            <a:xfrm>
              <a:off x="473874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1"/>
            <p:cNvSpPr/>
            <p:nvPr/>
          </p:nvSpPr>
          <p:spPr>
            <a:xfrm>
              <a:off x="464856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2"/>
            <p:cNvSpPr/>
            <p:nvPr/>
          </p:nvSpPr>
          <p:spPr>
            <a:xfrm>
              <a:off x="4468209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3"/>
            <p:cNvSpPr/>
            <p:nvPr/>
          </p:nvSpPr>
          <p:spPr>
            <a:xfrm>
              <a:off x="4522315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4"/>
            <p:cNvSpPr/>
            <p:nvPr/>
          </p:nvSpPr>
          <p:spPr>
            <a:xfrm>
              <a:off x="4504280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5"/>
            <p:cNvSpPr/>
            <p:nvPr/>
          </p:nvSpPr>
          <p:spPr>
            <a:xfrm>
              <a:off x="454035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6"/>
            <p:cNvSpPr/>
            <p:nvPr/>
          </p:nvSpPr>
          <p:spPr>
            <a:xfrm>
              <a:off x="475677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7"/>
            <p:cNvSpPr/>
            <p:nvPr/>
          </p:nvSpPr>
          <p:spPr>
            <a:xfrm>
              <a:off x="46485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8"/>
            <p:cNvSpPr/>
            <p:nvPr/>
          </p:nvSpPr>
          <p:spPr>
            <a:xfrm>
              <a:off x="464856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89"/>
            <p:cNvSpPr/>
            <p:nvPr/>
          </p:nvSpPr>
          <p:spPr>
            <a:xfrm>
              <a:off x="468463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0"/>
            <p:cNvSpPr/>
            <p:nvPr/>
          </p:nvSpPr>
          <p:spPr>
            <a:xfrm>
              <a:off x="4630528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1"/>
            <p:cNvSpPr/>
            <p:nvPr/>
          </p:nvSpPr>
          <p:spPr>
            <a:xfrm>
              <a:off x="457642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2"/>
            <p:cNvSpPr/>
            <p:nvPr/>
          </p:nvSpPr>
          <p:spPr>
            <a:xfrm>
              <a:off x="455838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3"/>
            <p:cNvSpPr/>
            <p:nvPr/>
          </p:nvSpPr>
          <p:spPr>
            <a:xfrm>
              <a:off x="4630528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4"/>
            <p:cNvSpPr/>
            <p:nvPr/>
          </p:nvSpPr>
          <p:spPr>
            <a:xfrm>
              <a:off x="466659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5"/>
            <p:cNvSpPr/>
            <p:nvPr/>
          </p:nvSpPr>
          <p:spPr>
            <a:xfrm>
              <a:off x="455838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6"/>
            <p:cNvSpPr/>
            <p:nvPr/>
          </p:nvSpPr>
          <p:spPr>
            <a:xfrm>
              <a:off x="4432138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7"/>
            <p:cNvSpPr/>
            <p:nvPr/>
          </p:nvSpPr>
          <p:spPr>
            <a:xfrm>
              <a:off x="4594457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8"/>
            <p:cNvSpPr/>
            <p:nvPr/>
          </p:nvSpPr>
          <p:spPr>
            <a:xfrm>
              <a:off x="459445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899"/>
            <p:cNvSpPr/>
            <p:nvPr/>
          </p:nvSpPr>
          <p:spPr>
            <a:xfrm>
              <a:off x="459445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0"/>
            <p:cNvSpPr/>
            <p:nvPr/>
          </p:nvSpPr>
          <p:spPr>
            <a:xfrm>
              <a:off x="461249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1"/>
            <p:cNvSpPr/>
            <p:nvPr/>
          </p:nvSpPr>
          <p:spPr>
            <a:xfrm>
              <a:off x="437803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2"/>
            <p:cNvSpPr/>
            <p:nvPr/>
          </p:nvSpPr>
          <p:spPr>
            <a:xfrm>
              <a:off x="457642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3"/>
            <p:cNvSpPr/>
            <p:nvPr/>
          </p:nvSpPr>
          <p:spPr>
            <a:xfrm>
              <a:off x="4919095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4"/>
            <p:cNvSpPr/>
            <p:nvPr/>
          </p:nvSpPr>
          <p:spPr>
            <a:xfrm>
              <a:off x="475677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5"/>
            <p:cNvSpPr/>
            <p:nvPr/>
          </p:nvSpPr>
          <p:spPr>
            <a:xfrm>
              <a:off x="490105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6"/>
            <p:cNvSpPr/>
            <p:nvPr/>
          </p:nvSpPr>
          <p:spPr>
            <a:xfrm>
              <a:off x="484695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7"/>
            <p:cNvSpPr/>
            <p:nvPr/>
          </p:nvSpPr>
          <p:spPr>
            <a:xfrm>
              <a:off x="48830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8"/>
            <p:cNvSpPr/>
            <p:nvPr/>
          </p:nvSpPr>
          <p:spPr>
            <a:xfrm>
              <a:off x="502730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09"/>
            <p:cNvSpPr/>
            <p:nvPr/>
          </p:nvSpPr>
          <p:spPr>
            <a:xfrm>
              <a:off x="4648563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0"/>
            <p:cNvSpPr/>
            <p:nvPr/>
          </p:nvSpPr>
          <p:spPr>
            <a:xfrm>
              <a:off x="497320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1"/>
            <p:cNvSpPr/>
            <p:nvPr/>
          </p:nvSpPr>
          <p:spPr>
            <a:xfrm>
              <a:off x="4883024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2"/>
            <p:cNvSpPr/>
            <p:nvPr/>
          </p:nvSpPr>
          <p:spPr>
            <a:xfrm>
              <a:off x="493713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3"/>
            <p:cNvSpPr/>
            <p:nvPr/>
          </p:nvSpPr>
          <p:spPr>
            <a:xfrm>
              <a:off x="475677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4"/>
            <p:cNvSpPr/>
            <p:nvPr/>
          </p:nvSpPr>
          <p:spPr>
            <a:xfrm>
              <a:off x="479284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5"/>
            <p:cNvSpPr/>
            <p:nvPr/>
          </p:nvSpPr>
          <p:spPr>
            <a:xfrm>
              <a:off x="482891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6"/>
            <p:cNvSpPr/>
            <p:nvPr/>
          </p:nvSpPr>
          <p:spPr>
            <a:xfrm>
              <a:off x="473874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7"/>
            <p:cNvSpPr/>
            <p:nvPr/>
          </p:nvSpPr>
          <p:spPr>
            <a:xfrm>
              <a:off x="475677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8"/>
            <p:cNvSpPr/>
            <p:nvPr/>
          </p:nvSpPr>
          <p:spPr>
            <a:xfrm>
              <a:off x="479284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19"/>
            <p:cNvSpPr/>
            <p:nvPr/>
          </p:nvSpPr>
          <p:spPr>
            <a:xfrm>
              <a:off x="482891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0"/>
            <p:cNvSpPr/>
            <p:nvPr/>
          </p:nvSpPr>
          <p:spPr>
            <a:xfrm>
              <a:off x="5045343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1"/>
            <p:cNvSpPr/>
            <p:nvPr/>
          </p:nvSpPr>
          <p:spPr>
            <a:xfrm>
              <a:off x="5081413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2"/>
            <p:cNvSpPr/>
            <p:nvPr/>
          </p:nvSpPr>
          <p:spPr>
            <a:xfrm>
              <a:off x="4738740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3"/>
            <p:cNvSpPr/>
            <p:nvPr/>
          </p:nvSpPr>
          <p:spPr>
            <a:xfrm>
              <a:off x="486498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4"/>
            <p:cNvSpPr/>
            <p:nvPr/>
          </p:nvSpPr>
          <p:spPr>
            <a:xfrm>
              <a:off x="472070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5"/>
            <p:cNvSpPr/>
            <p:nvPr/>
          </p:nvSpPr>
          <p:spPr>
            <a:xfrm>
              <a:off x="504534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6"/>
            <p:cNvSpPr/>
            <p:nvPr/>
          </p:nvSpPr>
          <p:spPr>
            <a:xfrm>
              <a:off x="4720705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7"/>
            <p:cNvSpPr/>
            <p:nvPr/>
          </p:nvSpPr>
          <p:spPr>
            <a:xfrm>
              <a:off x="4864988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8"/>
            <p:cNvSpPr/>
            <p:nvPr/>
          </p:nvSpPr>
          <p:spPr>
            <a:xfrm>
              <a:off x="491909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29"/>
            <p:cNvSpPr/>
            <p:nvPr/>
          </p:nvSpPr>
          <p:spPr>
            <a:xfrm>
              <a:off x="470266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0"/>
            <p:cNvSpPr/>
            <p:nvPr/>
          </p:nvSpPr>
          <p:spPr>
            <a:xfrm>
              <a:off x="472070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1"/>
            <p:cNvSpPr/>
            <p:nvPr/>
          </p:nvSpPr>
          <p:spPr>
            <a:xfrm>
              <a:off x="484695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2"/>
            <p:cNvSpPr/>
            <p:nvPr/>
          </p:nvSpPr>
          <p:spPr>
            <a:xfrm>
              <a:off x="48830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3"/>
            <p:cNvSpPr/>
            <p:nvPr/>
          </p:nvSpPr>
          <p:spPr>
            <a:xfrm>
              <a:off x="493713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4"/>
            <p:cNvSpPr/>
            <p:nvPr/>
          </p:nvSpPr>
          <p:spPr>
            <a:xfrm>
              <a:off x="499123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5"/>
            <p:cNvSpPr/>
            <p:nvPr/>
          </p:nvSpPr>
          <p:spPr>
            <a:xfrm>
              <a:off x="484695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6"/>
            <p:cNvSpPr/>
            <p:nvPr/>
          </p:nvSpPr>
          <p:spPr>
            <a:xfrm>
              <a:off x="475677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7"/>
            <p:cNvSpPr/>
            <p:nvPr/>
          </p:nvSpPr>
          <p:spPr>
            <a:xfrm>
              <a:off x="4846953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8"/>
            <p:cNvSpPr/>
            <p:nvPr/>
          </p:nvSpPr>
          <p:spPr>
            <a:xfrm>
              <a:off x="493713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39"/>
            <p:cNvSpPr/>
            <p:nvPr/>
          </p:nvSpPr>
          <p:spPr>
            <a:xfrm>
              <a:off x="484695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0"/>
            <p:cNvSpPr/>
            <p:nvPr/>
          </p:nvSpPr>
          <p:spPr>
            <a:xfrm>
              <a:off x="4828917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1"/>
            <p:cNvSpPr/>
            <p:nvPr/>
          </p:nvSpPr>
          <p:spPr>
            <a:xfrm>
              <a:off x="470266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2"/>
            <p:cNvSpPr/>
            <p:nvPr/>
          </p:nvSpPr>
          <p:spPr>
            <a:xfrm>
              <a:off x="4810882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3"/>
            <p:cNvSpPr/>
            <p:nvPr/>
          </p:nvSpPr>
          <p:spPr>
            <a:xfrm>
              <a:off x="4846953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4"/>
            <p:cNvSpPr/>
            <p:nvPr/>
          </p:nvSpPr>
          <p:spPr>
            <a:xfrm>
              <a:off x="475677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5"/>
            <p:cNvSpPr/>
            <p:nvPr/>
          </p:nvSpPr>
          <p:spPr>
            <a:xfrm>
              <a:off x="475677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6"/>
            <p:cNvSpPr/>
            <p:nvPr/>
          </p:nvSpPr>
          <p:spPr>
            <a:xfrm>
              <a:off x="490105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7"/>
            <p:cNvSpPr/>
            <p:nvPr/>
          </p:nvSpPr>
          <p:spPr>
            <a:xfrm>
              <a:off x="4864988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8"/>
            <p:cNvSpPr/>
            <p:nvPr/>
          </p:nvSpPr>
          <p:spPr>
            <a:xfrm>
              <a:off x="477481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49"/>
            <p:cNvSpPr/>
            <p:nvPr/>
          </p:nvSpPr>
          <p:spPr>
            <a:xfrm>
              <a:off x="473874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0"/>
            <p:cNvSpPr/>
            <p:nvPr/>
          </p:nvSpPr>
          <p:spPr>
            <a:xfrm>
              <a:off x="477481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1"/>
            <p:cNvSpPr/>
            <p:nvPr/>
          </p:nvSpPr>
          <p:spPr>
            <a:xfrm>
              <a:off x="481088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2"/>
            <p:cNvSpPr/>
            <p:nvPr/>
          </p:nvSpPr>
          <p:spPr>
            <a:xfrm>
              <a:off x="475677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3"/>
            <p:cNvSpPr/>
            <p:nvPr/>
          </p:nvSpPr>
          <p:spPr>
            <a:xfrm>
              <a:off x="5267309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4"/>
            <p:cNvSpPr/>
            <p:nvPr/>
          </p:nvSpPr>
          <p:spPr>
            <a:xfrm>
              <a:off x="533157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5"/>
            <p:cNvSpPr/>
            <p:nvPr/>
          </p:nvSpPr>
          <p:spPr>
            <a:xfrm>
              <a:off x="53315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6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7"/>
            <p:cNvSpPr/>
            <p:nvPr/>
          </p:nvSpPr>
          <p:spPr>
            <a:xfrm>
              <a:off x="53315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8"/>
            <p:cNvSpPr/>
            <p:nvPr/>
          </p:nvSpPr>
          <p:spPr>
            <a:xfrm>
              <a:off x="5331579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59"/>
            <p:cNvSpPr/>
            <p:nvPr/>
          </p:nvSpPr>
          <p:spPr>
            <a:xfrm>
              <a:off x="5420253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0"/>
            <p:cNvSpPr/>
            <p:nvPr/>
          </p:nvSpPr>
          <p:spPr>
            <a:xfrm>
              <a:off x="537591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1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2"/>
            <p:cNvSpPr/>
            <p:nvPr/>
          </p:nvSpPr>
          <p:spPr>
            <a:xfrm>
              <a:off x="5331579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3"/>
            <p:cNvSpPr/>
            <p:nvPr/>
          </p:nvSpPr>
          <p:spPr>
            <a:xfrm>
              <a:off x="528724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4"/>
            <p:cNvSpPr/>
            <p:nvPr/>
          </p:nvSpPr>
          <p:spPr>
            <a:xfrm>
              <a:off x="5331579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5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6"/>
            <p:cNvSpPr/>
            <p:nvPr/>
          </p:nvSpPr>
          <p:spPr>
            <a:xfrm>
              <a:off x="528724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7"/>
            <p:cNvSpPr/>
            <p:nvPr/>
          </p:nvSpPr>
          <p:spPr>
            <a:xfrm>
              <a:off x="528724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8"/>
            <p:cNvSpPr/>
            <p:nvPr/>
          </p:nvSpPr>
          <p:spPr>
            <a:xfrm>
              <a:off x="5331579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69"/>
            <p:cNvSpPr/>
            <p:nvPr/>
          </p:nvSpPr>
          <p:spPr>
            <a:xfrm>
              <a:off x="5420253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0"/>
            <p:cNvSpPr/>
            <p:nvPr/>
          </p:nvSpPr>
          <p:spPr>
            <a:xfrm>
              <a:off x="5420253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1"/>
            <p:cNvSpPr/>
            <p:nvPr/>
          </p:nvSpPr>
          <p:spPr>
            <a:xfrm>
              <a:off x="5375916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2"/>
            <p:cNvSpPr/>
            <p:nvPr/>
          </p:nvSpPr>
          <p:spPr>
            <a:xfrm>
              <a:off x="537591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3"/>
            <p:cNvSpPr/>
            <p:nvPr/>
          </p:nvSpPr>
          <p:spPr>
            <a:xfrm>
              <a:off x="537591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4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5"/>
            <p:cNvSpPr/>
            <p:nvPr/>
          </p:nvSpPr>
          <p:spPr>
            <a:xfrm>
              <a:off x="5420253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6"/>
            <p:cNvSpPr/>
            <p:nvPr/>
          </p:nvSpPr>
          <p:spPr>
            <a:xfrm>
              <a:off x="5331579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7"/>
            <p:cNvSpPr/>
            <p:nvPr/>
          </p:nvSpPr>
          <p:spPr>
            <a:xfrm>
              <a:off x="546459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8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79"/>
            <p:cNvSpPr/>
            <p:nvPr/>
          </p:nvSpPr>
          <p:spPr>
            <a:xfrm>
              <a:off x="53315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0"/>
            <p:cNvSpPr/>
            <p:nvPr/>
          </p:nvSpPr>
          <p:spPr>
            <a:xfrm>
              <a:off x="542025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1"/>
            <p:cNvSpPr/>
            <p:nvPr/>
          </p:nvSpPr>
          <p:spPr>
            <a:xfrm>
              <a:off x="533157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2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3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4"/>
            <p:cNvSpPr/>
            <p:nvPr/>
          </p:nvSpPr>
          <p:spPr>
            <a:xfrm>
              <a:off x="53315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5"/>
            <p:cNvSpPr/>
            <p:nvPr/>
          </p:nvSpPr>
          <p:spPr>
            <a:xfrm>
              <a:off x="542025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6"/>
            <p:cNvSpPr/>
            <p:nvPr/>
          </p:nvSpPr>
          <p:spPr>
            <a:xfrm>
              <a:off x="5287241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7"/>
            <p:cNvSpPr/>
            <p:nvPr/>
          </p:nvSpPr>
          <p:spPr>
            <a:xfrm>
              <a:off x="5331579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8"/>
            <p:cNvSpPr/>
            <p:nvPr/>
          </p:nvSpPr>
          <p:spPr>
            <a:xfrm>
              <a:off x="53315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89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0"/>
            <p:cNvSpPr/>
            <p:nvPr/>
          </p:nvSpPr>
          <p:spPr>
            <a:xfrm>
              <a:off x="533157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1"/>
            <p:cNvSpPr/>
            <p:nvPr/>
          </p:nvSpPr>
          <p:spPr>
            <a:xfrm>
              <a:off x="5287241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2"/>
            <p:cNvSpPr/>
            <p:nvPr/>
          </p:nvSpPr>
          <p:spPr>
            <a:xfrm>
              <a:off x="53315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3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4"/>
            <p:cNvSpPr/>
            <p:nvPr/>
          </p:nvSpPr>
          <p:spPr>
            <a:xfrm>
              <a:off x="5375916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5"/>
            <p:cNvSpPr/>
            <p:nvPr/>
          </p:nvSpPr>
          <p:spPr>
            <a:xfrm>
              <a:off x="537591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6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7"/>
            <p:cNvSpPr/>
            <p:nvPr/>
          </p:nvSpPr>
          <p:spPr>
            <a:xfrm>
              <a:off x="5508927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8"/>
            <p:cNvSpPr/>
            <p:nvPr/>
          </p:nvSpPr>
          <p:spPr>
            <a:xfrm>
              <a:off x="5420253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999"/>
            <p:cNvSpPr/>
            <p:nvPr/>
          </p:nvSpPr>
          <p:spPr>
            <a:xfrm>
              <a:off x="537591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0"/>
            <p:cNvSpPr/>
            <p:nvPr/>
          </p:nvSpPr>
          <p:spPr>
            <a:xfrm>
              <a:off x="5331579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1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2"/>
            <p:cNvSpPr/>
            <p:nvPr/>
          </p:nvSpPr>
          <p:spPr>
            <a:xfrm>
              <a:off x="5331579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3"/>
            <p:cNvSpPr/>
            <p:nvPr/>
          </p:nvSpPr>
          <p:spPr>
            <a:xfrm>
              <a:off x="5331579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4"/>
            <p:cNvSpPr/>
            <p:nvPr/>
          </p:nvSpPr>
          <p:spPr>
            <a:xfrm>
              <a:off x="5863624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5"/>
            <p:cNvSpPr/>
            <p:nvPr/>
          </p:nvSpPr>
          <p:spPr>
            <a:xfrm>
              <a:off x="590796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6"/>
            <p:cNvSpPr/>
            <p:nvPr/>
          </p:nvSpPr>
          <p:spPr>
            <a:xfrm>
              <a:off x="590796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7"/>
            <p:cNvSpPr/>
            <p:nvPr/>
          </p:nvSpPr>
          <p:spPr>
            <a:xfrm>
              <a:off x="5819287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8"/>
            <p:cNvSpPr/>
            <p:nvPr/>
          </p:nvSpPr>
          <p:spPr>
            <a:xfrm>
              <a:off x="590796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09"/>
            <p:cNvSpPr/>
            <p:nvPr/>
          </p:nvSpPr>
          <p:spPr>
            <a:xfrm>
              <a:off x="581928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0"/>
            <p:cNvSpPr/>
            <p:nvPr/>
          </p:nvSpPr>
          <p:spPr>
            <a:xfrm>
              <a:off x="5952298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1"/>
            <p:cNvSpPr/>
            <p:nvPr/>
          </p:nvSpPr>
          <p:spPr>
            <a:xfrm>
              <a:off x="5686275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2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3"/>
            <p:cNvSpPr/>
            <p:nvPr/>
          </p:nvSpPr>
          <p:spPr>
            <a:xfrm>
              <a:off x="5863624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4"/>
            <p:cNvSpPr/>
            <p:nvPr/>
          </p:nvSpPr>
          <p:spPr>
            <a:xfrm>
              <a:off x="5686275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5"/>
            <p:cNvSpPr/>
            <p:nvPr/>
          </p:nvSpPr>
          <p:spPr>
            <a:xfrm>
              <a:off x="590796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6"/>
            <p:cNvSpPr/>
            <p:nvPr/>
          </p:nvSpPr>
          <p:spPr>
            <a:xfrm>
              <a:off x="5686275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7"/>
            <p:cNvSpPr/>
            <p:nvPr/>
          </p:nvSpPr>
          <p:spPr>
            <a:xfrm>
              <a:off x="5863624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8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19"/>
            <p:cNvSpPr/>
            <p:nvPr/>
          </p:nvSpPr>
          <p:spPr>
            <a:xfrm>
              <a:off x="586362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0"/>
            <p:cNvSpPr/>
            <p:nvPr/>
          </p:nvSpPr>
          <p:spPr>
            <a:xfrm>
              <a:off x="590796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1"/>
            <p:cNvSpPr/>
            <p:nvPr/>
          </p:nvSpPr>
          <p:spPr>
            <a:xfrm>
              <a:off x="5686275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2"/>
            <p:cNvSpPr/>
            <p:nvPr/>
          </p:nvSpPr>
          <p:spPr>
            <a:xfrm>
              <a:off x="5907961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3"/>
            <p:cNvSpPr/>
            <p:nvPr/>
          </p:nvSpPr>
          <p:spPr>
            <a:xfrm>
              <a:off x="5730613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4"/>
            <p:cNvSpPr/>
            <p:nvPr/>
          </p:nvSpPr>
          <p:spPr>
            <a:xfrm>
              <a:off x="6040972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5"/>
            <p:cNvSpPr/>
            <p:nvPr/>
          </p:nvSpPr>
          <p:spPr>
            <a:xfrm>
              <a:off x="581928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6"/>
            <p:cNvSpPr/>
            <p:nvPr/>
          </p:nvSpPr>
          <p:spPr>
            <a:xfrm>
              <a:off x="590796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7"/>
            <p:cNvSpPr/>
            <p:nvPr/>
          </p:nvSpPr>
          <p:spPr>
            <a:xfrm>
              <a:off x="577495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8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29"/>
            <p:cNvSpPr/>
            <p:nvPr/>
          </p:nvSpPr>
          <p:spPr>
            <a:xfrm>
              <a:off x="58636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0"/>
            <p:cNvSpPr/>
            <p:nvPr/>
          </p:nvSpPr>
          <p:spPr>
            <a:xfrm>
              <a:off x="5863624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1"/>
            <p:cNvSpPr/>
            <p:nvPr/>
          </p:nvSpPr>
          <p:spPr>
            <a:xfrm>
              <a:off x="599663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2"/>
            <p:cNvSpPr/>
            <p:nvPr/>
          </p:nvSpPr>
          <p:spPr>
            <a:xfrm>
              <a:off x="590796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3"/>
            <p:cNvSpPr/>
            <p:nvPr/>
          </p:nvSpPr>
          <p:spPr>
            <a:xfrm>
              <a:off x="5686275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4"/>
            <p:cNvSpPr/>
            <p:nvPr/>
          </p:nvSpPr>
          <p:spPr>
            <a:xfrm>
              <a:off x="5730613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5"/>
            <p:cNvSpPr/>
            <p:nvPr/>
          </p:nvSpPr>
          <p:spPr>
            <a:xfrm>
              <a:off x="5686275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6"/>
            <p:cNvSpPr/>
            <p:nvPr/>
          </p:nvSpPr>
          <p:spPr>
            <a:xfrm>
              <a:off x="577495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7"/>
            <p:cNvSpPr/>
            <p:nvPr/>
          </p:nvSpPr>
          <p:spPr>
            <a:xfrm>
              <a:off x="5952298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8"/>
            <p:cNvSpPr/>
            <p:nvPr/>
          </p:nvSpPr>
          <p:spPr>
            <a:xfrm>
              <a:off x="590796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39"/>
            <p:cNvSpPr/>
            <p:nvPr/>
          </p:nvSpPr>
          <p:spPr>
            <a:xfrm>
              <a:off x="5952298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0"/>
            <p:cNvSpPr/>
            <p:nvPr/>
          </p:nvSpPr>
          <p:spPr>
            <a:xfrm>
              <a:off x="590796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1"/>
            <p:cNvSpPr/>
            <p:nvPr/>
          </p:nvSpPr>
          <p:spPr>
            <a:xfrm>
              <a:off x="5819287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2"/>
            <p:cNvSpPr/>
            <p:nvPr/>
          </p:nvSpPr>
          <p:spPr>
            <a:xfrm>
              <a:off x="581928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3"/>
            <p:cNvSpPr/>
            <p:nvPr/>
          </p:nvSpPr>
          <p:spPr>
            <a:xfrm>
              <a:off x="581928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4"/>
            <p:cNvSpPr/>
            <p:nvPr/>
          </p:nvSpPr>
          <p:spPr>
            <a:xfrm>
              <a:off x="5774950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5"/>
            <p:cNvSpPr/>
            <p:nvPr/>
          </p:nvSpPr>
          <p:spPr>
            <a:xfrm>
              <a:off x="58636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6"/>
            <p:cNvSpPr/>
            <p:nvPr/>
          </p:nvSpPr>
          <p:spPr>
            <a:xfrm>
              <a:off x="5774950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7"/>
            <p:cNvSpPr/>
            <p:nvPr/>
          </p:nvSpPr>
          <p:spPr>
            <a:xfrm>
              <a:off x="5686275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8"/>
            <p:cNvSpPr/>
            <p:nvPr/>
          </p:nvSpPr>
          <p:spPr>
            <a:xfrm>
              <a:off x="5819287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49"/>
            <p:cNvSpPr/>
            <p:nvPr/>
          </p:nvSpPr>
          <p:spPr>
            <a:xfrm>
              <a:off x="577495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0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1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2"/>
            <p:cNvSpPr/>
            <p:nvPr/>
          </p:nvSpPr>
          <p:spPr>
            <a:xfrm>
              <a:off x="5730613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3"/>
            <p:cNvSpPr/>
            <p:nvPr/>
          </p:nvSpPr>
          <p:spPr>
            <a:xfrm>
              <a:off x="581928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4"/>
            <p:cNvSpPr/>
            <p:nvPr/>
          </p:nvSpPr>
          <p:spPr>
            <a:xfrm>
              <a:off x="6351332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5"/>
            <p:cNvSpPr/>
            <p:nvPr/>
          </p:nvSpPr>
          <p:spPr>
            <a:xfrm>
              <a:off x="6085309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6"/>
            <p:cNvSpPr/>
            <p:nvPr/>
          </p:nvSpPr>
          <p:spPr>
            <a:xfrm>
              <a:off x="617398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7"/>
            <p:cNvSpPr/>
            <p:nvPr/>
          </p:nvSpPr>
          <p:spPr>
            <a:xfrm>
              <a:off x="604097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8"/>
            <p:cNvSpPr/>
            <p:nvPr/>
          </p:nvSpPr>
          <p:spPr>
            <a:xfrm>
              <a:off x="621832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59"/>
            <p:cNvSpPr/>
            <p:nvPr/>
          </p:nvSpPr>
          <p:spPr>
            <a:xfrm>
              <a:off x="617398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0"/>
            <p:cNvSpPr/>
            <p:nvPr/>
          </p:nvSpPr>
          <p:spPr>
            <a:xfrm>
              <a:off x="5996635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1"/>
            <p:cNvSpPr/>
            <p:nvPr/>
          </p:nvSpPr>
          <p:spPr>
            <a:xfrm>
              <a:off x="604097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2"/>
            <p:cNvSpPr/>
            <p:nvPr/>
          </p:nvSpPr>
          <p:spPr>
            <a:xfrm>
              <a:off x="6040972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3"/>
            <p:cNvSpPr/>
            <p:nvPr/>
          </p:nvSpPr>
          <p:spPr>
            <a:xfrm>
              <a:off x="6351332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4"/>
            <p:cNvSpPr/>
            <p:nvPr/>
          </p:nvSpPr>
          <p:spPr>
            <a:xfrm>
              <a:off x="6129647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5"/>
            <p:cNvSpPr/>
            <p:nvPr/>
          </p:nvSpPr>
          <p:spPr>
            <a:xfrm>
              <a:off x="6085309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6"/>
            <p:cNvSpPr/>
            <p:nvPr/>
          </p:nvSpPr>
          <p:spPr>
            <a:xfrm>
              <a:off x="617398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7"/>
            <p:cNvSpPr/>
            <p:nvPr/>
          </p:nvSpPr>
          <p:spPr>
            <a:xfrm>
              <a:off x="612964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8"/>
            <p:cNvSpPr/>
            <p:nvPr/>
          </p:nvSpPr>
          <p:spPr>
            <a:xfrm>
              <a:off x="630699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69"/>
            <p:cNvSpPr/>
            <p:nvPr/>
          </p:nvSpPr>
          <p:spPr>
            <a:xfrm>
              <a:off x="626265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0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1"/>
            <p:cNvSpPr/>
            <p:nvPr/>
          </p:nvSpPr>
          <p:spPr>
            <a:xfrm>
              <a:off x="621832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2"/>
            <p:cNvSpPr/>
            <p:nvPr/>
          </p:nvSpPr>
          <p:spPr>
            <a:xfrm>
              <a:off x="6262658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3"/>
            <p:cNvSpPr/>
            <p:nvPr/>
          </p:nvSpPr>
          <p:spPr>
            <a:xfrm>
              <a:off x="5907961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4"/>
            <p:cNvSpPr/>
            <p:nvPr/>
          </p:nvSpPr>
          <p:spPr>
            <a:xfrm>
              <a:off x="626265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5"/>
            <p:cNvSpPr/>
            <p:nvPr/>
          </p:nvSpPr>
          <p:spPr>
            <a:xfrm>
              <a:off x="612964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6"/>
            <p:cNvSpPr/>
            <p:nvPr/>
          </p:nvSpPr>
          <p:spPr>
            <a:xfrm>
              <a:off x="612964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7"/>
            <p:cNvSpPr/>
            <p:nvPr/>
          </p:nvSpPr>
          <p:spPr>
            <a:xfrm>
              <a:off x="6040972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8"/>
            <p:cNvSpPr/>
            <p:nvPr/>
          </p:nvSpPr>
          <p:spPr>
            <a:xfrm>
              <a:off x="6173984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79"/>
            <p:cNvSpPr/>
            <p:nvPr/>
          </p:nvSpPr>
          <p:spPr>
            <a:xfrm>
              <a:off x="6040972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0"/>
            <p:cNvSpPr/>
            <p:nvPr/>
          </p:nvSpPr>
          <p:spPr>
            <a:xfrm>
              <a:off x="6040972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1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2"/>
            <p:cNvSpPr/>
            <p:nvPr/>
          </p:nvSpPr>
          <p:spPr>
            <a:xfrm>
              <a:off x="6173984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3"/>
            <p:cNvSpPr/>
            <p:nvPr/>
          </p:nvSpPr>
          <p:spPr>
            <a:xfrm>
              <a:off x="595229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4"/>
            <p:cNvSpPr/>
            <p:nvPr/>
          </p:nvSpPr>
          <p:spPr>
            <a:xfrm>
              <a:off x="608530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5"/>
            <p:cNvSpPr/>
            <p:nvPr/>
          </p:nvSpPr>
          <p:spPr>
            <a:xfrm>
              <a:off x="6129647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6"/>
            <p:cNvSpPr/>
            <p:nvPr/>
          </p:nvSpPr>
          <p:spPr>
            <a:xfrm>
              <a:off x="621832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7"/>
            <p:cNvSpPr/>
            <p:nvPr/>
          </p:nvSpPr>
          <p:spPr>
            <a:xfrm>
              <a:off x="590796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8"/>
            <p:cNvSpPr/>
            <p:nvPr/>
          </p:nvSpPr>
          <p:spPr>
            <a:xfrm>
              <a:off x="5863624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89"/>
            <p:cNvSpPr/>
            <p:nvPr/>
          </p:nvSpPr>
          <p:spPr>
            <a:xfrm>
              <a:off x="626265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0"/>
            <p:cNvSpPr/>
            <p:nvPr/>
          </p:nvSpPr>
          <p:spPr>
            <a:xfrm>
              <a:off x="630699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1"/>
            <p:cNvSpPr/>
            <p:nvPr/>
          </p:nvSpPr>
          <p:spPr>
            <a:xfrm>
              <a:off x="6040972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2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3"/>
            <p:cNvSpPr/>
            <p:nvPr/>
          </p:nvSpPr>
          <p:spPr>
            <a:xfrm>
              <a:off x="617398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4"/>
            <p:cNvSpPr/>
            <p:nvPr/>
          </p:nvSpPr>
          <p:spPr>
            <a:xfrm>
              <a:off x="6306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5"/>
            <p:cNvSpPr/>
            <p:nvPr/>
          </p:nvSpPr>
          <p:spPr>
            <a:xfrm>
              <a:off x="6262658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6"/>
            <p:cNvSpPr/>
            <p:nvPr/>
          </p:nvSpPr>
          <p:spPr>
            <a:xfrm>
              <a:off x="6085309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7"/>
            <p:cNvSpPr/>
            <p:nvPr/>
          </p:nvSpPr>
          <p:spPr>
            <a:xfrm>
              <a:off x="626265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8"/>
            <p:cNvSpPr/>
            <p:nvPr/>
          </p:nvSpPr>
          <p:spPr>
            <a:xfrm>
              <a:off x="6351332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099"/>
            <p:cNvSpPr/>
            <p:nvPr/>
          </p:nvSpPr>
          <p:spPr>
            <a:xfrm>
              <a:off x="626265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0"/>
            <p:cNvSpPr/>
            <p:nvPr/>
          </p:nvSpPr>
          <p:spPr>
            <a:xfrm>
              <a:off x="6085309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1"/>
            <p:cNvSpPr/>
            <p:nvPr/>
          </p:nvSpPr>
          <p:spPr>
            <a:xfrm>
              <a:off x="612964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2"/>
            <p:cNvSpPr/>
            <p:nvPr/>
          </p:nvSpPr>
          <p:spPr>
            <a:xfrm>
              <a:off x="6262658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3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4"/>
            <p:cNvSpPr/>
            <p:nvPr/>
          </p:nvSpPr>
          <p:spPr>
            <a:xfrm>
              <a:off x="6537228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5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6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7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8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09"/>
            <p:cNvSpPr/>
            <p:nvPr/>
          </p:nvSpPr>
          <p:spPr>
            <a:xfrm>
              <a:off x="6557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0"/>
            <p:cNvSpPr/>
            <p:nvPr/>
          </p:nvSpPr>
          <p:spPr>
            <a:xfrm>
              <a:off x="6557160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1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2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3"/>
            <p:cNvSpPr/>
            <p:nvPr/>
          </p:nvSpPr>
          <p:spPr>
            <a:xfrm>
              <a:off x="6557160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4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5"/>
            <p:cNvSpPr/>
            <p:nvPr/>
          </p:nvSpPr>
          <p:spPr>
            <a:xfrm>
              <a:off x="655716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6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7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8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19"/>
            <p:cNvSpPr/>
            <p:nvPr/>
          </p:nvSpPr>
          <p:spPr>
            <a:xfrm>
              <a:off x="6557160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0"/>
            <p:cNvSpPr/>
            <p:nvPr/>
          </p:nvSpPr>
          <p:spPr>
            <a:xfrm>
              <a:off x="6557160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1"/>
            <p:cNvSpPr/>
            <p:nvPr/>
          </p:nvSpPr>
          <p:spPr>
            <a:xfrm>
              <a:off x="6557160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2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3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4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5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6"/>
            <p:cNvSpPr/>
            <p:nvPr/>
          </p:nvSpPr>
          <p:spPr>
            <a:xfrm>
              <a:off x="655716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7"/>
            <p:cNvSpPr/>
            <p:nvPr/>
          </p:nvSpPr>
          <p:spPr>
            <a:xfrm>
              <a:off x="6557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8"/>
            <p:cNvSpPr/>
            <p:nvPr/>
          </p:nvSpPr>
          <p:spPr>
            <a:xfrm>
              <a:off x="655716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29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0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1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2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3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4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5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6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7"/>
            <p:cNvSpPr/>
            <p:nvPr/>
          </p:nvSpPr>
          <p:spPr>
            <a:xfrm>
              <a:off x="6557160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8"/>
            <p:cNvSpPr/>
            <p:nvPr/>
          </p:nvSpPr>
          <p:spPr>
            <a:xfrm>
              <a:off x="6557160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39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0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1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2"/>
            <p:cNvSpPr/>
            <p:nvPr/>
          </p:nvSpPr>
          <p:spPr>
            <a:xfrm>
              <a:off x="6557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3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4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5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6"/>
            <p:cNvSpPr/>
            <p:nvPr/>
          </p:nvSpPr>
          <p:spPr>
            <a:xfrm>
              <a:off x="6557160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7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8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49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0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1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2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3"/>
            <p:cNvSpPr/>
            <p:nvPr/>
          </p:nvSpPr>
          <p:spPr>
            <a:xfrm>
              <a:off x="655716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4"/>
            <p:cNvSpPr/>
            <p:nvPr/>
          </p:nvSpPr>
          <p:spPr>
            <a:xfrm>
              <a:off x="655716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5"/>
            <p:cNvSpPr/>
            <p:nvPr/>
          </p:nvSpPr>
          <p:spPr>
            <a:xfrm>
              <a:off x="708920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6"/>
            <p:cNvSpPr/>
            <p:nvPr/>
          </p:nvSpPr>
          <p:spPr>
            <a:xfrm>
              <a:off x="708920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7"/>
            <p:cNvSpPr/>
            <p:nvPr/>
          </p:nvSpPr>
          <p:spPr>
            <a:xfrm>
              <a:off x="708920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8"/>
            <p:cNvSpPr/>
            <p:nvPr/>
          </p:nvSpPr>
          <p:spPr>
            <a:xfrm>
              <a:off x="708920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59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0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1"/>
            <p:cNvSpPr/>
            <p:nvPr/>
          </p:nvSpPr>
          <p:spPr>
            <a:xfrm>
              <a:off x="7089206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2"/>
            <p:cNvSpPr/>
            <p:nvPr/>
          </p:nvSpPr>
          <p:spPr>
            <a:xfrm>
              <a:off x="7089206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3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4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5"/>
            <p:cNvSpPr/>
            <p:nvPr/>
          </p:nvSpPr>
          <p:spPr>
            <a:xfrm>
              <a:off x="7089206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6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7"/>
            <p:cNvSpPr/>
            <p:nvPr/>
          </p:nvSpPr>
          <p:spPr>
            <a:xfrm>
              <a:off x="7089206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8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69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0"/>
            <p:cNvSpPr/>
            <p:nvPr/>
          </p:nvSpPr>
          <p:spPr>
            <a:xfrm>
              <a:off x="708920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1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2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3"/>
            <p:cNvSpPr/>
            <p:nvPr/>
          </p:nvSpPr>
          <p:spPr>
            <a:xfrm>
              <a:off x="7089206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4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5"/>
            <p:cNvSpPr/>
            <p:nvPr/>
          </p:nvSpPr>
          <p:spPr>
            <a:xfrm>
              <a:off x="708920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6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7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8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79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0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1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2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3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4"/>
            <p:cNvSpPr/>
            <p:nvPr/>
          </p:nvSpPr>
          <p:spPr>
            <a:xfrm>
              <a:off x="708920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5"/>
            <p:cNvSpPr/>
            <p:nvPr/>
          </p:nvSpPr>
          <p:spPr>
            <a:xfrm>
              <a:off x="7089206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6"/>
            <p:cNvSpPr/>
            <p:nvPr/>
          </p:nvSpPr>
          <p:spPr>
            <a:xfrm>
              <a:off x="7089206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7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8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89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0"/>
            <p:cNvSpPr/>
            <p:nvPr/>
          </p:nvSpPr>
          <p:spPr>
            <a:xfrm>
              <a:off x="708920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1"/>
            <p:cNvSpPr/>
            <p:nvPr/>
          </p:nvSpPr>
          <p:spPr>
            <a:xfrm>
              <a:off x="708920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2"/>
            <p:cNvSpPr/>
            <p:nvPr/>
          </p:nvSpPr>
          <p:spPr>
            <a:xfrm>
              <a:off x="708920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3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4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5"/>
            <p:cNvSpPr/>
            <p:nvPr/>
          </p:nvSpPr>
          <p:spPr>
            <a:xfrm>
              <a:off x="708920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6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7"/>
            <p:cNvSpPr/>
            <p:nvPr/>
          </p:nvSpPr>
          <p:spPr>
            <a:xfrm>
              <a:off x="708920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8"/>
            <p:cNvSpPr/>
            <p:nvPr/>
          </p:nvSpPr>
          <p:spPr>
            <a:xfrm>
              <a:off x="708920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199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0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1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2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3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4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5"/>
            <p:cNvSpPr/>
            <p:nvPr/>
          </p:nvSpPr>
          <p:spPr>
            <a:xfrm>
              <a:off x="762125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6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7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8"/>
            <p:cNvSpPr/>
            <p:nvPr/>
          </p:nvSpPr>
          <p:spPr>
            <a:xfrm>
              <a:off x="762125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09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0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1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2"/>
            <p:cNvSpPr/>
            <p:nvPr/>
          </p:nvSpPr>
          <p:spPr>
            <a:xfrm>
              <a:off x="762125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3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4"/>
            <p:cNvSpPr/>
            <p:nvPr/>
          </p:nvSpPr>
          <p:spPr>
            <a:xfrm>
              <a:off x="7621251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5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6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7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8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19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0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1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2"/>
            <p:cNvSpPr/>
            <p:nvPr/>
          </p:nvSpPr>
          <p:spPr>
            <a:xfrm>
              <a:off x="762125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3"/>
            <p:cNvSpPr/>
            <p:nvPr/>
          </p:nvSpPr>
          <p:spPr>
            <a:xfrm>
              <a:off x="7621251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4"/>
            <p:cNvSpPr/>
            <p:nvPr/>
          </p:nvSpPr>
          <p:spPr>
            <a:xfrm>
              <a:off x="7621251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5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6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7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8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29"/>
            <p:cNvSpPr/>
            <p:nvPr/>
          </p:nvSpPr>
          <p:spPr>
            <a:xfrm>
              <a:off x="762125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0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1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2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3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4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5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6"/>
            <p:cNvSpPr/>
            <p:nvPr/>
          </p:nvSpPr>
          <p:spPr>
            <a:xfrm>
              <a:off x="762125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7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8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39"/>
            <p:cNvSpPr/>
            <p:nvPr/>
          </p:nvSpPr>
          <p:spPr>
            <a:xfrm>
              <a:off x="7621251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0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1"/>
            <p:cNvSpPr/>
            <p:nvPr/>
          </p:nvSpPr>
          <p:spPr>
            <a:xfrm>
              <a:off x="7621251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2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3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4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5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6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7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8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49"/>
            <p:cNvSpPr/>
            <p:nvPr/>
          </p:nvSpPr>
          <p:spPr>
            <a:xfrm>
              <a:off x="762125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0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1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2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3"/>
            <p:cNvSpPr/>
            <p:nvPr/>
          </p:nvSpPr>
          <p:spPr>
            <a:xfrm>
              <a:off x="7621251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4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5"/>
            <p:cNvSpPr/>
            <p:nvPr/>
          </p:nvSpPr>
          <p:spPr>
            <a:xfrm>
              <a:off x="1457553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6"/>
            <p:cNvSpPr/>
            <p:nvPr/>
          </p:nvSpPr>
          <p:spPr>
            <a:xfrm>
              <a:off x="171395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7"/>
            <p:cNvSpPr/>
            <p:nvPr/>
          </p:nvSpPr>
          <p:spPr>
            <a:xfrm>
              <a:off x="165483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8"/>
            <p:cNvSpPr/>
            <p:nvPr/>
          </p:nvSpPr>
          <p:spPr>
            <a:xfrm>
              <a:off x="1595718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59"/>
            <p:cNvSpPr/>
            <p:nvPr/>
          </p:nvSpPr>
          <p:spPr>
            <a:xfrm>
              <a:off x="1566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0"/>
            <p:cNvSpPr/>
            <p:nvPr/>
          </p:nvSpPr>
          <p:spPr>
            <a:xfrm>
              <a:off x="1684392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1"/>
            <p:cNvSpPr/>
            <p:nvPr/>
          </p:nvSpPr>
          <p:spPr>
            <a:xfrm>
              <a:off x="1802624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2"/>
            <p:cNvSpPr/>
            <p:nvPr/>
          </p:nvSpPr>
          <p:spPr>
            <a:xfrm>
              <a:off x="1566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3"/>
            <p:cNvSpPr/>
            <p:nvPr/>
          </p:nvSpPr>
          <p:spPr>
            <a:xfrm>
              <a:off x="168439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4"/>
            <p:cNvSpPr/>
            <p:nvPr/>
          </p:nvSpPr>
          <p:spPr>
            <a:xfrm>
              <a:off x="1507043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5"/>
            <p:cNvSpPr/>
            <p:nvPr/>
          </p:nvSpPr>
          <p:spPr>
            <a:xfrm>
              <a:off x="165483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6"/>
            <p:cNvSpPr/>
            <p:nvPr/>
          </p:nvSpPr>
          <p:spPr>
            <a:xfrm>
              <a:off x="18026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7"/>
            <p:cNvSpPr/>
            <p:nvPr/>
          </p:nvSpPr>
          <p:spPr>
            <a:xfrm>
              <a:off x="1625276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8"/>
            <p:cNvSpPr/>
            <p:nvPr/>
          </p:nvSpPr>
          <p:spPr>
            <a:xfrm>
              <a:off x="162527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69"/>
            <p:cNvSpPr/>
            <p:nvPr/>
          </p:nvSpPr>
          <p:spPr>
            <a:xfrm>
              <a:off x="1477485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0"/>
            <p:cNvSpPr/>
            <p:nvPr/>
          </p:nvSpPr>
          <p:spPr>
            <a:xfrm>
              <a:off x="1920856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1"/>
            <p:cNvSpPr/>
            <p:nvPr/>
          </p:nvSpPr>
          <p:spPr>
            <a:xfrm>
              <a:off x="1891298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2"/>
            <p:cNvSpPr/>
            <p:nvPr/>
          </p:nvSpPr>
          <p:spPr>
            <a:xfrm>
              <a:off x="1802624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3"/>
            <p:cNvSpPr/>
            <p:nvPr/>
          </p:nvSpPr>
          <p:spPr>
            <a:xfrm>
              <a:off x="171395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4"/>
            <p:cNvSpPr/>
            <p:nvPr/>
          </p:nvSpPr>
          <p:spPr>
            <a:xfrm>
              <a:off x="1891298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5"/>
            <p:cNvSpPr/>
            <p:nvPr/>
          </p:nvSpPr>
          <p:spPr>
            <a:xfrm>
              <a:off x="171395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6"/>
            <p:cNvSpPr/>
            <p:nvPr/>
          </p:nvSpPr>
          <p:spPr>
            <a:xfrm>
              <a:off x="1802624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7"/>
            <p:cNvSpPr/>
            <p:nvPr/>
          </p:nvSpPr>
          <p:spPr>
            <a:xfrm>
              <a:off x="171395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8"/>
            <p:cNvSpPr/>
            <p:nvPr/>
          </p:nvSpPr>
          <p:spPr>
            <a:xfrm>
              <a:off x="1566160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79"/>
            <p:cNvSpPr/>
            <p:nvPr/>
          </p:nvSpPr>
          <p:spPr>
            <a:xfrm>
              <a:off x="171395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0"/>
            <p:cNvSpPr/>
            <p:nvPr/>
          </p:nvSpPr>
          <p:spPr>
            <a:xfrm>
              <a:off x="1625276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1"/>
            <p:cNvSpPr/>
            <p:nvPr/>
          </p:nvSpPr>
          <p:spPr>
            <a:xfrm>
              <a:off x="168439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2"/>
            <p:cNvSpPr/>
            <p:nvPr/>
          </p:nvSpPr>
          <p:spPr>
            <a:xfrm>
              <a:off x="168439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3"/>
            <p:cNvSpPr/>
            <p:nvPr/>
          </p:nvSpPr>
          <p:spPr>
            <a:xfrm>
              <a:off x="1743508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4"/>
            <p:cNvSpPr/>
            <p:nvPr/>
          </p:nvSpPr>
          <p:spPr>
            <a:xfrm>
              <a:off x="174350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5"/>
            <p:cNvSpPr/>
            <p:nvPr/>
          </p:nvSpPr>
          <p:spPr>
            <a:xfrm>
              <a:off x="1595718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6"/>
            <p:cNvSpPr/>
            <p:nvPr/>
          </p:nvSpPr>
          <p:spPr>
            <a:xfrm>
              <a:off x="1625276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7"/>
            <p:cNvSpPr/>
            <p:nvPr/>
          </p:nvSpPr>
          <p:spPr>
            <a:xfrm>
              <a:off x="18026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8"/>
            <p:cNvSpPr/>
            <p:nvPr/>
          </p:nvSpPr>
          <p:spPr>
            <a:xfrm>
              <a:off x="1743508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89"/>
            <p:cNvSpPr/>
            <p:nvPr/>
          </p:nvSpPr>
          <p:spPr>
            <a:xfrm>
              <a:off x="1832182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0"/>
            <p:cNvSpPr/>
            <p:nvPr/>
          </p:nvSpPr>
          <p:spPr>
            <a:xfrm>
              <a:off x="165483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1"/>
            <p:cNvSpPr/>
            <p:nvPr/>
          </p:nvSpPr>
          <p:spPr>
            <a:xfrm>
              <a:off x="1684392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2"/>
            <p:cNvSpPr/>
            <p:nvPr/>
          </p:nvSpPr>
          <p:spPr>
            <a:xfrm>
              <a:off x="1832182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3"/>
            <p:cNvSpPr/>
            <p:nvPr/>
          </p:nvSpPr>
          <p:spPr>
            <a:xfrm>
              <a:off x="165483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4"/>
            <p:cNvSpPr/>
            <p:nvPr/>
          </p:nvSpPr>
          <p:spPr>
            <a:xfrm>
              <a:off x="1507043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5"/>
            <p:cNvSpPr/>
            <p:nvPr/>
          </p:nvSpPr>
          <p:spPr>
            <a:xfrm>
              <a:off x="171395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6"/>
            <p:cNvSpPr/>
            <p:nvPr/>
          </p:nvSpPr>
          <p:spPr>
            <a:xfrm>
              <a:off x="1684392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7"/>
            <p:cNvSpPr/>
            <p:nvPr/>
          </p:nvSpPr>
          <p:spPr>
            <a:xfrm>
              <a:off x="1536601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8"/>
            <p:cNvSpPr/>
            <p:nvPr/>
          </p:nvSpPr>
          <p:spPr>
            <a:xfrm>
              <a:off x="1507043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299"/>
            <p:cNvSpPr/>
            <p:nvPr/>
          </p:nvSpPr>
          <p:spPr>
            <a:xfrm>
              <a:off x="168439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0"/>
            <p:cNvSpPr/>
            <p:nvPr/>
          </p:nvSpPr>
          <p:spPr>
            <a:xfrm>
              <a:off x="1713950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1"/>
            <p:cNvSpPr/>
            <p:nvPr/>
          </p:nvSpPr>
          <p:spPr>
            <a:xfrm>
              <a:off x="162527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2"/>
            <p:cNvSpPr/>
            <p:nvPr/>
          </p:nvSpPr>
          <p:spPr>
            <a:xfrm>
              <a:off x="171395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3"/>
            <p:cNvSpPr/>
            <p:nvPr/>
          </p:nvSpPr>
          <p:spPr>
            <a:xfrm>
              <a:off x="1566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4"/>
            <p:cNvSpPr/>
            <p:nvPr/>
          </p:nvSpPr>
          <p:spPr>
            <a:xfrm>
              <a:off x="1773066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5"/>
            <p:cNvSpPr/>
            <p:nvPr/>
          </p:nvSpPr>
          <p:spPr>
            <a:xfrm>
              <a:off x="1684392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6"/>
            <p:cNvSpPr/>
            <p:nvPr/>
          </p:nvSpPr>
          <p:spPr>
            <a:xfrm>
              <a:off x="2275553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7"/>
            <p:cNvSpPr/>
            <p:nvPr/>
          </p:nvSpPr>
          <p:spPr>
            <a:xfrm>
              <a:off x="209820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8"/>
            <p:cNvSpPr/>
            <p:nvPr/>
          </p:nvSpPr>
          <p:spPr>
            <a:xfrm>
              <a:off x="2245995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09"/>
            <p:cNvSpPr/>
            <p:nvPr/>
          </p:nvSpPr>
          <p:spPr>
            <a:xfrm>
              <a:off x="1832182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0"/>
            <p:cNvSpPr/>
            <p:nvPr/>
          </p:nvSpPr>
          <p:spPr>
            <a:xfrm>
              <a:off x="2127763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1"/>
            <p:cNvSpPr/>
            <p:nvPr/>
          </p:nvSpPr>
          <p:spPr>
            <a:xfrm>
              <a:off x="189129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2"/>
            <p:cNvSpPr/>
            <p:nvPr/>
          </p:nvSpPr>
          <p:spPr>
            <a:xfrm>
              <a:off x="2068647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3"/>
            <p:cNvSpPr/>
            <p:nvPr/>
          </p:nvSpPr>
          <p:spPr>
            <a:xfrm>
              <a:off x="1654834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4"/>
            <p:cNvSpPr/>
            <p:nvPr/>
          </p:nvSpPr>
          <p:spPr>
            <a:xfrm>
              <a:off x="215732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5"/>
            <p:cNvSpPr/>
            <p:nvPr/>
          </p:nvSpPr>
          <p:spPr>
            <a:xfrm>
              <a:off x="1743508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6"/>
            <p:cNvSpPr/>
            <p:nvPr/>
          </p:nvSpPr>
          <p:spPr>
            <a:xfrm>
              <a:off x="1684392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7"/>
            <p:cNvSpPr/>
            <p:nvPr/>
          </p:nvSpPr>
          <p:spPr>
            <a:xfrm>
              <a:off x="1950415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8"/>
            <p:cNvSpPr/>
            <p:nvPr/>
          </p:nvSpPr>
          <p:spPr>
            <a:xfrm>
              <a:off x="1979973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19"/>
            <p:cNvSpPr/>
            <p:nvPr/>
          </p:nvSpPr>
          <p:spPr>
            <a:xfrm>
              <a:off x="200953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0"/>
            <p:cNvSpPr/>
            <p:nvPr/>
          </p:nvSpPr>
          <p:spPr>
            <a:xfrm>
              <a:off x="1861740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1"/>
            <p:cNvSpPr/>
            <p:nvPr/>
          </p:nvSpPr>
          <p:spPr>
            <a:xfrm>
              <a:off x="2186879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2"/>
            <p:cNvSpPr/>
            <p:nvPr/>
          </p:nvSpPr>
          <p:spPr>
            <a:xfrm>
              <a:off x="1861740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3"/>
            <p:cNvSpPr/>
            <p:nvPr/>
          </p:nvSpPr>
          <p:spPr>
            <a:xfrm>
              <a:off x="192085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4"/>
            <p:cNvSpPr/>
            <p:nvPr/>
          </p:nvSpPr>
          <p:spPr>
            <a:xfrm>
              <a:off x="2039089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5"/>
            <p:cNvSpPr/>
            <p:nvPr/>
          </p:nvSpPr>
          <p:spPr>
            <a:xfrm>
              <a:off x="1861740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6"/>
            <p:cNvSpPr/>
            <p:nvPr/>
          </p:nvSpPr>
          <p:spPr>
            <a:xfrm>
              <a:off x="1950415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7"/>
            <p:cNvSpPr/>
            <p:nvPr/>
          </p:nvSpPr>
          <p:spPr>
            <a:xfrm>
              <a:off x="2009531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8"/>
            <p:cNvSpPr/>
            <p:nvPr/>
          </p:nvSpPr>
          <p:spPr>
            <a:xfrm>
              <a:off x="2068647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29"/>
            <p:cNvSpPr/>
            <p:nvPr/>
          </p:nvSpPr>
          <p:spPr>
            <a:xfrm>
              <a:off x="200953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0"/>
            <p:cNvSpPr/>
            <p:nvPr/>
          </p:nvSpPr>
          <p:spPr>
            <a:xfrm>
              <a:off x="2098205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1"/>
            <p:cNvSpPr/>
            <p:nvPr/>
          </p:nvSpPr>
          <p:spPr>
            <a:xfrm>
              <a:off x="2157321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2"/>
            <p:cNvSpPr/>
            <p:nvPr/>
          </p:nvSpPr>
          <p:spPr>
            <a:xfrm>
              <a:off x="2216437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3"/>
            <p:cNvSpPr/>
            <p:nvPr/>
          </p:nvSpPr>
          <p:spPr>
            <a:xfrm>
              <a:off x="2186879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4"/>
            <p:cNvSpPr/>
            <p:nvPr/>
          </p:nvSpPr>
          <p:spPr>
            <a:xfrm>
              <a:off x="1979973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5"/>
            <p:cNvSpPr/>
            <p:nvPr/>
          </p:nvSpPr>
          <p:spPr>
            <a:xfrm>
              <a:off x="1891298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6"/>
            <p:cNvSpPr/>
            <p:nvPr/>
          </p:nvSpPr>
          <p:spPr>
            <a:xfrm>
              <a:off x="1832182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7"/>
            <p:cNvSpPr/>
            <p:nvPr/>
          </p:nvSpPr>
          <p:spPr>
            <a:xfrm>
              <a:off x="1832182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8"/>
            <p:cNvSpPr/>
            <p:nvPr/>
          </p:nvSpPr>
          <p:spPr>
            <a:xfrm>
              <a:off x="192085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39"/>
            <p:cNvSpPr/>
            <p:nvPr/>
          </p:nvSpPr>
          <p:spPr>
            <a:xfrm>
              <a:off x="1979973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0"/>
            <p:cNvSpPr/>
            <p:nvPr/>
          </p:nvSpPr>
          <p:spPr>
            <a:xfrm>
              <a:off x="1802624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1"/>
            <p:cNvSpPr/>
            <p:nvPr/>
          </p:nvSpPr>
          <p:spPr>
            <a:xfrm>
              <a:off x="1979973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2"/>
            <p:cNvSpPr/>
            <p:nvPr/>
          </p:nvSpPr>
          <p:spPr>
            <a:xfrm>
              <a:off x="2186879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3"/>
            <p:cNvSpPr/>
            <p:nvPr/>
          </p:nvSpPr>
          <p:spPr>
            <a:xfrm>
              <a:off x="2068647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4"/>
            <p:cNvSpPr/>
            <p:nvPr/>
          </p:nvSpPr>
          <p:spPr>
            <a:xfrm>
              <a:off x="1861740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5"/>
            <p:cNvSpPr/>
            <p:nvPr/>
          </p:nvSpPr>
          <p:spPr>
            <a:xfrm>
              <a:off x="1832182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6"/>
            <p:cNvSpPr/>
            <p:nvPr/>
          </p:nvSpPr>
          <p:spPr>
            <a:xfrm>
              <a:off x="1832182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7"/>
            <p:cNvSpPr/>
            <p:nvPr/>
          </p:nvSpPr>
          <p:spPr>
            <a:xfrm>
              <a:off x="200953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8"/>
            <p:cNvSpPr/>
            <p:nvPr/>
          </p:nvSpPr>
          <p:spPr>
            <a:xfrm>
              <a:off x="192085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49"/>
            <p:cNvSpPr/>
            <p:nvPr/>
          </p:nvSpPr>
          <p:spPr>
            <a:xfrm>
              <a:off x="1684392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0"/>
            <p:cNvSpPr/>
            <p:nvPr/>
          </p:nvSpPr>
          <p:spPr>
            <a:xfrm>
              <a:off x="1861740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1"/>
            <p:cNvSpPr/>
            <p:nvPr/>
          </p:nvSpPr>
          <p:spPr>
            <a:xfrm>
              <a:off x="1891298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2"/>
            <p:cNvSpPr/>
            <p:nvPr/>
          </p:nvSpPr>
          <p:spPr>
            <a:xfrm>
              <a:off x="1891298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3"/>
            <p:cNvSpPr/>
            <p:nvPr/>
          </p:nvSpPr>
          <p:spPr>
            <a:xfrm>
              <a:off x="2039089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4"/>
            <p:cNvSpPr/>
            <p:nvPr/>
          </p:nvSpPr>
          <p:spPr>
            <a:xfrm>
              <a:off x="1713950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5"/>
            <p:cNvSpPr/>
            <p:nvPr/>
          </p:nvSpPr>
          <p:spPr>
            <a:xfrm>
              <a:off x="1891298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6"/>
            <p:cNvSpPr/>
            <p:nvPr/>
          </p:nvSpPr>
          <p:spPr>
            <a:xfrm>
              <a:off x="2068647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7"/>
            <p:cNvSpPr/>
            <p:nvPr/>
          </p:nvSpPr>
          <p:spPr>
            <a:xfrm>
              <a:off x="192085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8"/>
            <p:cNvSpPr/>
            <p:nvPr/>
          </p:nvSpPr>
          <p:spPr>
            <a:xfrm>
              <a:off x="2305111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59"/>
            <p:cNvSpPr/>
            <p:nvPr/>
          </p:nvSpPr>
          <p:spPr>
            <a:xfrm>
              <a:off x="2068647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0"/>
            <p:cNvSpPr/>
            <p:nvPr/>
          </p:nvSpPr>
          <p:spPr>
            <a:xfrm>
              <a:off x="2127763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1"/>
            <p:cNvSpPr/>
            <p:nvPr/>
          </p:nvSpPr>
          <p:spPr>
            <a:xfrm>
              <a:off x="2452902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2"/>
            <p:cNvSpPr/>
            <p:nvPr/>
          </p:nvSpPr>
          <p:spPr>
            <a:xfrm>
              <a:off x="1654834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3"/>
            <p:cNvSpPr/>
            <p:nvPr/>
          </p:nvSpPr>
          <p:spPr>
            <a:xfrm>
              <a:off x="2364228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4"/>
            <p:cNvSpPr/>
            <p:nvPr/>
          </p:nvSpPr>
          <p:spPr>
            <a:xfrm>
              <a:off x="2186879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5"/>
            <p:cNvSpPr/>
            <p:nvPr/>
          </p:nvSpPr>
          <p:spPr>
            <a:xfrm>
              <a:off x="2334669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6"/>
            <p:cNvSpPr/>
            <p:nvPr/>
          </p:nvSpPr>
          <p:spPr>
            <a:xfrm>
              <a:off x="2127763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7"/>
            <p:cNvSpPr/>
            <p:nvPr/>
          </p:nvSpPr>
          <p:spPr>
            <a:xfrm>
              <a:off x="2098205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8"/>
            <p:cNvSpPr/>
            <p:nvPr/>
          </p:nvSpPr>
          <p:spPr>
            <a:xfrm>
              <a:off x="2216437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69"/>
            <p:cNvSpPr/>
            <p:nvPr/>
          </p:nvSpPr>
          <p:spPr>
            <a:xfrm>
              <a:off x="1891298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0"/>
            <p:cNvSpPr/>
            <p:nvPr/>
          </p:nvSpPr>
          <p:spPr>
            <a:xfrm>
              <a:off x="192085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1"/>
            <p:cNvSpPr/>
            <p:nvPr/>
          </p:nvSpPr>
          <p:spPr>
            <a:xfrm>
              <a:off x="2098205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2"/>
            <p:cNvSpPr/>
            <p:nvPr/>
          </p:nvSpPr>
          <p:spPr>
            <a:xfrm>
              <a:off x="2127763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3"/>
            <p:cNvSpPr/>
            <p:nvPr/>
          </p:nvSpPr>
          <p:spPr>
            <a:xfrm>
              <a:off x="2482460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4"/>
            <p:cNvSpPr/>
            <p:nvPr/>
          </p:nvSpPr>
          <p:spPr>
            <a:xfrm>
              <a:off x="2482460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5"/>
            <p:cNvSpPr/>
            <p:nvPr/>
          </p:nvSpPr>
          <p:spPr>
            <a:xfrm>
              <a:off x="1979973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6"/>
            <p:cNvSpPr/>
            <p:nvPr/>
          </p:nvSpPr>
          <p:spPr>
            <a:xfrm>
              <a:off x="2245995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7"/>
            <p:cNvSpPr/>
            <p:nvPr/>
          </p:nvSpPr>
          <p:spPr>
            <a:xfrm>
              <a:off x="1861740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8"/>
            <p:cNvSpPr/>
            <p:nvPr/>
          </p:nvSpPr>
          <p:spPr>
            <a:xfrm>
              <a:off x="2482460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79"/>
            <p:cNvSpPr/>
            <p:nvPr/>
          </p:nvSpPr>
          <p:spPr>
            <a:xfrm>
              <a:off x="2068647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0"/>
            <p:cNvSpPr/>
            <p:nvPr/>
          </p:nvSpPr>
          <p:spPr>
            <a:xfrm>
              <a:off x="2186879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1"/>
            <p:cNvSpPr/>
            <p:nvPr/>
          </p:nvSpPr>
          <p:spPr>
            <a:xfrm>
              <a:off x="2334669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2"/>
            <p:cNvSpPr/>
            <p:nvPr/>
          </p:nvSpPr>
          <p:spPr>
            <a:xfrm>
              <a:off x="2039089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3"/>
            <p:cNvSpPr/>
            <p:nvPr/>
          </p:nvSpPr>
          <p:spPr>
            <a:xfrm>
              <a:off x="200953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4"/>
            <p:cNvSpPr/>
            <p:nvPr/>
          </p:nvSpPr>
          <p:spPr>
            <a:xfrm>
              <a:off x="209820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5"/>
            <p:cNvSpPr/>
            <p:nvPr/>
          </p:nvSpPr>
          <p:spPr>
            <a:xfrm>
              <a:off x="2334669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6"/>
            <p:cNvSpPr/>
            <p:nvPr/>
          </p:nvSpPr>
          <p:spPr>
            <a:xfrm>
              <a:off x="2393786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7"/>
            <p:cNvSpPr/>
            <p:nvPr/>
          </p:nvSpPr>
          <p:spPr>
            <a:xfrm>
              <a:off x="2541576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8"/>
            <p:cNvSpPr/>
            <p:nvPr/>
          </p:nvSpPr>
          <p:spPr>
            <a:xfrm>
              <a:off x="209820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89"/>
            <p:cNvSpPr/>
            <p:nvPr/>
          </p:nvSpPr>
          <p:spPr>
            <a:xfrm>
              <a:off x="2068647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0"/>
            <p:cNvSpPr/>
            <p:nvPr/>
          </p:nvSpPr>
          <p:spPr>
            <a:xfrm>
              <a:off x="200953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1"/>
            <p:cNvSpPr/>
            <p:nvPr/>
          </p:nvSpPr>
          <p:spPr>
            <a:xfrm>
              <a:off x="2482460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2"/>
            <p:cNvSpPr/>
            <p:nvPr/>
          </p:nvSpPr>
          <p:spPr>
            <a:xfrm>
              <a:off x="2068647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3"/>
            <p:cNvSpPr/>
            <p:nvPr/>
          </p:nvSpPr>
          <p:spPr>
            <a:xfrm>
              <a:off x="2098205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4"/>
            <p:cNvSpPr/>
            <p:nvPr/>
          </p:nvSpPr>
          <p:spPr>
            <a:xfrm>
              <a:off x="1979973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5"/>
            <p:cNvSpPr/>
            <p:nvPr/>
          </p:nvSpPr>
          <p:spPr>
            <a:xfrm>
              <a:off x="2245995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6"/>
            <p:cNvSpPr/>
            <p:nvPr/>
          </p:nvSpPr>
          <p:spPr>
            <a:xfrm>
              <a:off x="2186879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7"/>
            <p:cNvSpPr/>
            <p:nvPr/>
          </p:nvSpPr>
          <p:spPr>
            <a:xfrm>
              <a:off x="224599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8"/>
            <p:cNvSpPr/>
            <p:nvPr/>
          </p:nvSpPr>
          <p:spPr>
            <a:xfrm>
              <a:off x="192085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399"/>
            <p:cNvSpPr/>
            <p:nvPr/>
          </p:nvSpPr>
          <p:spPr>
            <a:xfrm>
              <a:off x="2216437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0"/>
            <p:cNvSpPr/>
            <p:nvPr/>
          </p:nvSpPr>
          <p:spPr>
            <a:xfrm>
              <a:off x="2186879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1"/>
            <p:cNvSpPr/>
            <p:nvPr/>
          </p:nvSpPr>
          <p:spPr>
            <a:xfrm>
              <a:off x="2186879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2"/>
            <p:cNvSpPr/>
            <p:nvPr/>
          </p:nvSpPr>
          <p:spPr>
            <a:xfrm>
              <a:off x="2068647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3"/>
            <p:cNvSpPr/>
            <p:nvPr/>
          </p:nvSpPr>
          <p:spPr>
            <a:xfrm>
              <a:off x="2127763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4"/>
            <p:cNvSpPr/>
            <p:nvPr/>
          </p:nvSpPr>
          <p:spPr>
            <a:xfrm>
              <a:off x="2039089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5"/>
            <p:cNvSpPr/>
            <p:nvPr/>
          </p:nvSpPr>
          <p:spPr>
            <a:xfrm>
              <a:off x="195041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6"/>
            <p:cNvSpPr/>
            <p:nvPr/>
          </p:nvSpPr>
          <p:spPr>
            <a:xfrm>
              <a:off x="2727472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7"/>
            <p:cNvSpPr/>
            <p:nvPr/>
          </p:nvSpPr>
          <p:spPr>
            <a:xfrm>
              <a:off x="341246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8"/>
            <p:cNvSpPr/>
            <p:nvPr/>
          </p:nvSpPr>
          <p:spPr>
            <a:xfrm>
              <a:off x="3190775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09"/>
            <p:cNvSpPr/>
            <p:nvPr/>
          </p:nvSpPr>
          <p:spPr>
            <a:xfrm>
              <a:off x="327944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0"/>
            <p:cNvSpPr/>
            <p:nvPr/>
          </p:nvSpPr>
          <p:spPr>
            <a:xfrm>
              <a:off x="323511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1"/>
            <p:cNvSpPr/>
            <p:nvPr/>
          </p:nvSpPr>
          <p:spPr>
            <a:xfrm>
              <a:off x="345679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2"/>
            <p:cNvSpPr/>
            <p:nvPr/>
          </p:nvSpPr>
          <p:spPr>
            <a:xfrm>
              <a:off x="3589809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3"/>
            <p:cNvSpPr/>
            <p:nvPr/>
          </p:nvSpPr>
          <p:spPr>
            <a:xfrm>
              <a:off x="336812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4"/>
            <p:cNvSpPr/>
            <p:nvPr/>
          </p:nvSpPr>
          <p:spPr>
            <a:xfrm>
              <a:off x="33681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5"/>
            <p:cNvSpPr/>
            <p:nvPr/>
          </p:nvSpPr>
          <p:spPr>
            <a:xfrm>
              <a:off x="314643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6"/>
            <p:cNvSpPr/>
            <p:nvPr/>
          </p:nvSpPr>
          <p:spPr>
            <a:xfrm>
              <a:off x="323511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7"/>
            <p:cNvSpPr/>
            <p:nvPr/>
          </p:nvSpPr>
          <p:spPr>
            <a:xfrm>
              <a:off x="350113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8"/>
            <p:cNvSpPr/>
            <p:nvPr/>
          </p:nvSpPr>
          <p:spPr>
            <a:xfrm>
              <a:off x="3368124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19"/>
            <p:cNvSpPr/>
            <p:nvPr/>
          </p:nvSpPr>
          <p:spPr>
            <a:xfrm>
              <a:off x="3190775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0"/>
            <p:cNvSpPr/>
            <p:nvPr/>
          </p:nvSpPr>
          <p:spPr>
            <a:xfrm>
              <a:off x="3190775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1"/>
            <p:cNvSpPr/>
            <p:nvPr/>
          </p:nvSpPr>
          <p:spPr>
            <a:xfrm>
              <a:off x="3634146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2"/>
            <p:cNvSpPr/>
            <p:nvPr/>
          </p:nvSpPr>
          <p:spPr>
            <a:xfrm>
              <a:off x="381149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3"/>
            <p:cNvSpPr/>
            <p:nvPr/>
          </p:nvSpPr>
          <p:spPr>
            <a:xfrm>
              <a:off x="358980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4"/>
            <p:cNvSpPr/>
            <p:nvPr/>
          </p:nvSpPr>
          <p:spPr>
            <a:xfrm>
              <a:off x="341246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5"/>
            <p:cNvSpPr/>
            <p:nvPr/>
          </p:nvSpPr>
          <p:spPr>
            <a:xfrm>
              <a:off x="3545472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6"/>
            <p:cNvSpPr/>
            <p:nvPr/>
          </p:nvSpPr>
          <p:spPr>
            <a:xfrm>
              <a:off x="354547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7"/>
            <p:cNvSpPr/>
            <p:nvPr/>
          </p:nvSpPr>
          <p:spPr>
            <a:xfrm>
              <a:off x="3368124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8"/>
            <p:cNvSpPr/>
            <p:nvPr/>
          </p:nvSpPr>
          <p:spPr>
            <a:xfrm>
              <a:off x="350113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29"/>
            <p:cNvSpPr/>
            <p:nvPr/>
          </p:nvSpPr>
          <p:spPr>
            <a:xfrm>
              <a:off x="3456798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0"/>
            <p:cNvSpPr/>
            <p:nvPr/>
          </p:nvSpPr>
          <p:spPr>
            <a:xfrm>
              <a:off x="3323786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1"/>
            <p:cNvSpPr/>
            <p:nvPr/>
          </p:nvSpPr>
          <p:spPr>
            <a:xfrm>
              <a:off x="3368124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2"/>
            <p:cNvSpPr/>
            <p:nvPr/>
          </p:nvSpPr>
          <p:spPr>
            <a:xfrm>
              <a:off x="3190775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3"/>
            <p:cNvSpPr/>
            <p:nvPr/>
          </p:nvSpPr>
          <p:spPr>
            <a:xfrm>
              <a:off x="3368124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4"/>
            <p:cNvSpPr/>
            <p:nvPr/>
          </p:nvSpPr>
          <p:spPr>
            <a:xfrm>
              <a:off x="3412461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5"/>
            <p:cNvSpPr/>
            <p:nvPr/>
          </p:nvSpPr>
          <p:spPr>
            <a:xfrm>
              <a:off x="336812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6"/>
            <p:cNvSpPr/>
            <p:nvPr/>
          </p:nvSpPr>
          <p:spPr>
            <a:xfrm>
              <a:off x="327944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7"/>
            <p:cNvSpPr/>
            <p:nvPr/>
          </p:nvSpPr>
          <p:spPr>
            <a:xfrm>
              <a:off x="323511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8"/>
            <p:cNvSpPr/>
            <p:nvPr/>
          </p:nvSpPr>
          <p:spPr>
            <a:xfrm>
              <a:off x="33681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39"/>
            <p:cNvSpPr/>
            <p:nvPr/>
          </p:nvSpPr>
          <p:spPr>
            <a:xfrm>
              <a:off x="367848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0"/>
            <p:cNvSpPr/>
            <p:nvPr/>
          </p:nvSpPr>
          <p:spPr>
            <a:xfrm>
              <a:off x="372282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1"/>
            <p:cNvSpPr/>
            <p:nvPr/>
          </p:nvSpPr>
          <p:spPr>
            <a:xfrm>
              <a:off x="323511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2"/>
            <p:cNvSpPr/>
            <p:nvPr/>
          </p:nvSpPr>
          <p:spPr>
            <a:xfrm>
              <a:off x="3279449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3"/>
            <p:cNvSpPr/>
            <p:nvPr/>
          </p:nvSpPr>
          <p:spPr>
            <a:xfrm>
              <a:off x="3412461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4"/>
            <p:cNvSpPr/>
            <p:nvPr/>
          </p:nvSpPr>
          <p:spPr>
            <a:xfrm>
              <a:off x="345679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5"/>
            <p:cNvSpPr/>
            <p:nvPr/>
          </p:nvSpPr>
          <p:spPr>
            <a:xfrm>
              <a:off x="3190775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6"/>
            <p:cNvSpPr/>
            <p:nvPr/>
          </p:nvSpPr>
          <p:spPr>
            <a:xfrm>
              <a:off x="33681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7"/>
            <p:cNvSpPr/>
            <p:nvPr/>
          </p:nvSpPr>
          <p:spPr>
            <a:xfrm>
              <a:off x="3412461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8"/>
            <p:cNvSpPr/>
            <p:nvPr/>
          </p:nvSpPr>
          <p:spPr>
            <a:xfrm>
              <a:off x="2880415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49"/>
            <p:cNvSpPr/>
            <p:nvPr/>
          </p:nvSpPr>
          <p:spPr>
            <a:xfrm>
              <a:off x="327944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0"/>
            <p:cNvSpPr/>
            <p:nvPr/>
          </p:nvSpPr>
          <p:spPr>
            <a:xfrm>
              <a:off x="3412461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1"/>
            <p:cNvSpPr/>
            <p:nvPr/>
          </p:nvSpPr>
          <p:spPr>
            <a:xfrm>
              <a:off x="3545472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2"/>
            <p:cNvSpPr/>
            <p:nvPr/>
          </p:nvSpPr>
          <p:spPr>
            <a:xfrm>
              <a:off x="3190775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3"/>
            <p:cNvSpPr/>
            <p:nvPr/>
          </p:nvSpPr>
          <p:spPr>
            <a:xfrm>
              <a:off x="354547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4"/>
            <p:cNvSpPr/>
            <p:nvPr/>
          </p:nvSpPr>
          <p:spPr>
            <a:xfrm>
              <a:off x="327944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5"/>
            <p:cNvSpPr/>
            <p:nvPr/>
          </p:nvSpPr>
          <p:spPr>
            <a:xfrm>
              <a:off x="350113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6"/>
            <p:cNvSpPr/>
            <p:nvPr/>
          </p:nvSpPr>
          <p:spPr>
            <a:xfrm>
              <a:off x="332378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7"/>
            <p:cNvSpPr/>
            <p:nvPr/>
          </p:nvSpPr>
          <p:spPr>
            <a:xfrm>
              <a:off x="3279449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8"/>
            <p:cNvSpPr/>
            <p:nvPr/>
          </p:nvSpPr>
          <p:spPr>
            <a:xfrm>
              <a:off x="3279449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59"/>
            <p:cNvSpPr/>
            <p:nvPr/>
          </p:nvSpPr>
          <p:spPr>
            <a:xfrm>
              <a:off x="3235112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0"/>
            <p:cNvSpPr/>
            <p:nvPr/>
          </p:nvSpPr>
          <p:spPr>
            <a:xfrm>
              <a:off x="2880415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1"/>
            <p:cNvSpPr/>
            <p:nvPr/>
          </p:nvSpPr>
          <p:spPr>
            <a:xfrm>
              <a:off x="310210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2"/>
            <p:cNvSpPr/>
            <p:nvPr/>
          </p:nvSpPr>
          <p:spPr>
            <a:xfrm>
              <a:off x="310210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3"/>
            <p:cNvSpPr/>
            <p:nvPr/>
          </p:nvSpPr>
          <p:spPr>
            <a:xfrm>
              <a:off x="332378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4"/>
            <p:cNvSpPr/>
            <p:nvPr/>
          </p:nvSpPr>
          <p:spPr>
            <a:xfrm>
              <a:off x="2924752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5"/>
            <p:cNvSpPr/>
            <p:nvPr/>
          </p:nvSpPr>
          <p:spPr>
            <a:xfrm>
              <a:off x="3146438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6"/>
            <p:cNvSpPr/>
            <p:nvPr/>
          </p:nvSpPr>
          <p:spPr>
            <a:xfrm>
              <a:off x="3057764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7"/>
            <p:cNvSpPr/>
            <p:nvPr/>
          </p:nvSpPr>
          <p:spPr>
            <a:xfrm>
              <a:off x="2747404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8"/>
            <p:cNvSpPr/>
            <p:nvPr/>
          </p:nvSpPr>
          <p:spPr>
            <a:xfrm>
              <a:off x="3190775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69"/>
            <p:cNvSpPr/>
            <p:nvPr/>
          </p:nvSpPr>
          <p:spPr>
            <a:xfrm>
              <a:off x="2836078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0"/>
            <p:cNvSpPr/>
            <p:nvPr/>
          </p:nvSpPr>
          <p:spPr>
            <a:xfrm>
              <a:off x="3146438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1"/>
            <p:cNvSpPr/>
            <p:nvPr/>
          </p:nvSpPr>
          <p:spPr>
            <a:xfrm>
              <a:off x="3146438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2"/>
            <p:cNvSpPr/>
            <p:nvPr/>
          </p:nvSpPr>
          <p:spPr>
            <a:xfrm>
              <a:off x="3235112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3"/>
            <p:cNvSpPr/>
            <p:nvPr/>
          </p:nvSpPr>
          <p:spPr>
            <a:xfrm>
              <a:off x="319077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4"/>
            <p:cNvSpPr/>
            <p:nvPr/>
          </p:nvSpPr>
          <p:spPr>
            <a:xfrm>
              <a:off x="3057764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5"/>
            <p:cNvSpPr/>
            <p:nvPr/>
          </p:nvSpPr>
          <p:spPr>
            <a:xfrm>
              <a:off x="283607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6"/>
            <p:cNvSpPr/>
            <p:nvPr/>
          </p:nvSpPr>
          <p:spPr>
            <a:xfrm>
              <a:off x="2969090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7"/>
            <p:cNvSpPr/>
            <p:nvPr/>
          </p:nvSpPr>
          <p:spPr>
            <a:xfrm>
              <a:off x="3279449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8"/>
            <p:cNvSpPr/>
            <p:nvPr/>
          </p:nvSpPr>
          <p:spPr>
            <a:xfrm>
              <a:off x="3102101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79"/>
            <p:cNvSpPr/>
            <p:nvPr/>
          </p:nvSpPr>
          <p:spPr>
            <a:xfrm>
              <a:off x="2969090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0"/>
            <p:cNvSpPr/>
            <p:nvPr/>
          </p:nvSpPr>
          <p:spPr>
            <a:xfrm>
              <a:off x="310210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1"/>
            <p:cNvSpPr/>
            <p:nvPr/>
          </p:nvSpPr>
          <p:spPr>
            <a:xfrm>
              <a:off x="3146438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2"/>
            <p:cNvSpPr/>
            <p:nvPr/>
          </p:nvSpPr>
          <p:spPr>
            <a:xfrm>
              <a:off x="3190775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3"/>
            <p:cNvSpPr/>
            <p:nvPr/>
          </p:nvSpPr>
          <p:spPr>
            <a:xfrm>
              <a:off x="310210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4"/>
            <p:cNvSpPr/>
            <p:nvPr/>
          </p:nvSpPr>
          <p:spPr>
            <a:xfrm>
              <a:off x="3190775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5"/>
            <p:cNvSpPr/>
            <p:nvPr/>
          </p:nvSpPr>
          <p:spPr>
            <a:xfrm>
              <a:off x="314643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6"/>
            <p:cNvSpPr/>
            <p:nvPr/>
          </p:nvSpPr>
          <p:spPr>
            <a:xfrm>
              <a:off x="3013427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7"/>
            <p:cNvSpPr/>
            <p:nvPr/>
          </p:nvSpPr>
          <p:spPr>
            <a:xfrm>
              <a:off x="2924752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8"/>
            <p:cNvSpPr/>
            <p:nvPr/>
          </p:nvSpPr>
          <p:spPr>
            <a:xfrm>
              <a:off x="2924752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89"/>
            <p:cNvSpPr/>
            <p:nvPr/>
          </p:nvSpPr>
          <p:spPr>
            <a:xfrm>
              <a:off x="3057764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0"/>
            <p:cNvSpPr/>
            <p:nvPr/>
          </p:nvSpPr>
          <p:spPr>
            <a:xfrm>
              <a:off x="3057764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1"/>
            <p:cNvSpPr/>
            <p:nvPr/>
          </p:nvSpPr>
          <p:spPr>
            <a:xfrm>
              <a:off x="319077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2"/>
            <p:cNvSpPr/>
            <p:nvPr/>
          </p:nvSpPr>
          <p:spPr>
            <a:xfrm>
              <a:off x="3368124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3"/>
            <p:cNvSpPr/>
            <p:nvPr/>
          </p:nvSpPr>
          <p:spPr>
            <a:xfrm>
              <a:off x="3235112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4"/>
            <p:cNvSpPr/>
            <p:nvPr/>
          </p:nvSpPr>
          <p:spPr>
            <a:xfrm>
              <a:off x="2880415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5"/>
            <p:cNvSpPr/>
            <p:nvPr/>
          </p:nvSpPr>
          <p:spPr>
            <a:xfrm>
              <a:off x="3190775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6"/>
            <p:cNvSpPr/>
            <p:nvPr/>
          </p:nvSpPr>
          <p:spPr>
            <a:xfrm>
              <a:off x="2969090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7"/>
            <p:cNvSpPr/>
            <p:nvPr/>
          </p:nvSpPr>
          <p:spPr>
            <a:xfrm>
              <a:off x="3013427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8"/>
            <p:cNvSpPr/>
            <p:nvPr/>
          </p:nvSpPr>
          <p:spPr>
            <a:xfrm>
              <a:off x="3190775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499"/>
            <p:cNvSpPr/>
            <p:nvPr/>
          </p:nvSpPr>
          <p:spPr>
            <a:xfrm>
              <a:off x="301342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0"/>
            <p:cNvSpPr/>
            <p:nvPr/>
          </p:nvSpPr>
          <p:spPr>
            <a:xfrm>
              <a:off x="2880415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1"/>
            <p:cNvSpPr/>
            <p:nvPr/>
          </p:nvSpPr>
          <p:spPr>
            <a:xfrm>
              <a:off x="3057764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2"/>
            <p:cNvSpPr/>
            <p:nvPr/>
          </p:nvSpPr>
          <p:spPr>
            <a:xfrm>
              <a:off x="3190775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3"/>
            <p:cNvSpPr/>
            <p:nvPr/>
          </p:nvSpPr>
          <p:spPr>
            <a:xfrm>
              <a:off x="3146438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4"/>
            <p:cNvSpPr/>
            <p:nvPr/>
          </p:nvSpPr>
          <p:spPr>
            <a:xfrm>
              <a:off x="3146438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5"/>
            <p:cNvSpPr/>
            <p:nvPr/>
          </p:nvSpPr>
          <p:spPr>
            <a:xfrm>
              <a:off x="2969090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6"/>
            <p:cNvSpPr/>
            <p:nvPr/>
          </p:nvSpPr>
          <p:spPr>
            <a:xfrm>
              <a:off x="3102101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7"/>
            <p:cNvSpPr/>
            <p:nvPr/>
          </p:nvSpPr>
          <p:spPr>
            <a:xfrm>
              <a:off x="3323786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8"/>
            <p:cNvSpPr/>
            <p:nvPr/>
          </p:nvSpPr>
          <p:spPr>
            <a:xfrm>
              <a:off x="3057764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09"/>
            <p:cNvSpPr/>
            <p:nvPr/>
          </p:nvSpPr>
          <p:spPr>
            <a:xfrm>
              <a:off x="3190775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0"/>
            <p:cNvSpPr/>
            <p:nvPr/>
          </p:nvSpPr>
          <p:spPr>
            <a:xfrm>
              <a:off x="3146438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1"/>
            <p:cNvSpPr/>
            <p:nvPr/>
          </p:nvSpPr>
          <p:spPr>
            <a:xfrm>
              <a:off x="3190775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2"/>
            <p:cNvSpPr/>
            <p:nvPr/>
          </p:nvSpPr>
          <p:spPr>
            <a:xfrm>
              <a:off x="3190775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3"/>
            <p:cNvSpPr/>
            <p:nvPr/>
          </p:nvSpPr>
          <p:spPr>
            <a:xfrm>
              <a:off x="2969090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4"/>
            <p:cNvSpPr/>
            <p:nvPr/>
          </p:nvSpPr>
          <p:spPr>
            <a:xfrm>
              <a:off x="3146438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5"/>
            <p:cNvSpPr/>
            <p:nvPr/>
          </p:nvSpPr>
          <p:spPr>
            <a:xfrm>
              <a:off x="2969090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6"/>
            <p:cNvSpPr/>
            <p:nvPr/>
          </p:nvSpPr>
          <p:spPr>
            <a:xfrm>
              <a:off x="3456798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7"/>
            <p:cNvSpPr/>
            <p:nvPr/>
          </p:nvSpPr>
          <p:spPr>
            <a:xfrm>
              <a:off x="3279449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8"/>
            <p:cNvSpPr/>
            <p:nvPr/>
          </p:nvSpPr>
          <p:spPr>
            <a:xfrm>
              <a:off x="3057764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19"/>
            <p:cNvSpPr/>
            <p:nvPr/>
          </p:nvSpPr>
          <p:spPr>
            <a:xfrm>
              <a:off x="3190775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0"/>
            <p:cNvSpPr/>
            <p:nvPr/>
          </p:nvSpPr>
          <p:spPr>
            <a:xfrm>
              <a:off x="2969090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1"/>
            <p:cNvSpPr/>
            <p:nvPr/>
          </p:nvSpPr>
          <p:spPr>
            <a:xfrm>
              <a:off x="310210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2"/>
            <p:cNvSpPr/>
            <p:nvPr/>
          </p:nvSpPr>
          <p:spPr>
            <a:xfrm>
              <a:off x="3279449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3"/>
            <p:cNvSpPr/>
            <p:nvPr/>
          </p:nvSpPr>
          <p:spPr>
            <a:xfrm>
              <a:off x="3190775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4"/>
            <p:cNvSpPr/>
            <p:nvPr/>
          </p:nvSpPr>
          <p:spPr>
            <a:xfrm>
              <a:off x="3545472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5"/>
            <p:cNvSpPr/>
            <p:nvPr/>
          </p:nvSpPr>
          <p:spPr>
            <a:xfrm>
              <a:off x="3013427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6"/>
            <p:cNvSpPr/>
            <p:nvPr/>
          </p:nvSpPr>
          <p:spPr>
            <a:xfrm>
              <a:off x="2836078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7"/>
            <p:cNvSpPr/>
            <p:nvPr/>
          </p:nvSpPr>
          <p:spPr>
            <a:xfrm>
              <a:off x="3279449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8"/>
            <p:cNvSpPr/>
            <p:nvPr/>
          </p:nvSpPr>
          <p:spPr>
            <a:xfrm>
              <a:off x="310210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29"/>
            <p:cNvSpPr/>
            <p:nvPr/>
          </p:nvSpPr>
          <p:spPr>
            <a:xfrm>
              <a:off x="310210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0"/>
            <p:cNvSpPr/>
            <p:nvPr/>
          </p:nvSpPr>
          <p:spPr>
            <a:xfrm>
              <a:off x="3057764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1"/>
            <p:cNvSpPr/>
            <p:nvPr/>
          </p:nvSpPr>
          <p:spPr>
            <a:xfrm>
              <a:off x="3323786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2"/>
            <p:cNvSpPr/>
            <p:nvPr/>
          </p:nvSpPr>
          <p:spPr>
            <a:xfrm>
              <a:off x="3279449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3"/>
            <p:cNvSpPr/>
            <p:nvPr/>
          </p:nvSpPr>
          <p:spPr>
            <a:xfrm>
              <a:off x="310210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4"/>
            <p:cNvSpPr/>
            <p:nvPr/>
          </p:nvSpPr>
          <p:spPr>
            <a:xfrm>
              <a:off x="3190775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5"/>
            <p:cNvSpPr/>
            <p:nvPr/>
          </p:nvSpPr>
          <p:spPr>
            <a:xfrm>
              <a:off x="310210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6"/>
            <p:cNvSpPr/>
            <p:nvPr/>
          </p:nvSpPr>
          <p:spPr>
            <a:xfrm>
              <a:off x="3190775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7"/>
            <p:cNvSpPr/>
            <p:nvPr/>
          </p:nvSpPr>
          <p:spPr>
            <a:xfrm>
              <a:off x="310210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8"/>
            <p:cNvSpPr/>
            <p:nvPr/>
          </p:nvSpPr>
          <p:spPr>
            <a:xfrm>
              <a:off x="3545472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39"/>
            <p:cNvSpPr/>
            <p:nvPr/>
          </p:nvSpPr>
          <p:spPr>
            <a:xfrm>
              <a:off x="310210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0"/>
            <p:cNvSpPr/>
            <p:nvPr/>
          </p:nvSpPr>
          <p:spPr>
            <a:xfrm>
              <a:off x="310210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1"/>
            <p:cNvSpPr/>
            <p:nvPr/>
          </p:nvSpPr>
          <p:spPr>
            <a:xfrm>
              <a:off x="3013427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2"/>
            <p:cNvSpPr/>
            <p:nvPr/>
          </p:nvSpPr>
          <p:spPr>
            <a:xfrm>
              <a:off x="3190775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3"/>
            <p:cNvSpPr/>
            <p:nvPr/>
          </p:nvSpPr>
          <p:spPr>
            <a:xfrm>
              <a:off x="3368124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4"/>
            <p:cNvSpPr/>
            <p:nvPr/>
          </p:nvSpPr>
          <p:spPr>
            <a:xfrm>
              <a:off x="3235112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5"/>
            <p:cNvSpPr/>
            <p:nvPr/>
          </p:nvSpPr>
          <p:spPr>
            <a:xfrm>
              <a:off x="3190775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6"/>
            <p:cNvSpPr/>
            <p:nvPr/>
          </p:nvSpPr>
          <p:spPr>
            <a:xfrm>
              <a:off x="3235112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7"/>
            <p:cNvSpPr/>
            <p:nvPr/>
          </p:nvSpPr>
          <p:spPr>
            <a:xfrm>
              <a:off x="3235112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8"/>
            <p:cNvSpPr/>
            <p:nvPr/>
          </p:nvSpPr>
          <p:spPr>
            <a:xfrm>
              <a:off x="3235112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49"/>
            <p:cNvSpPr/>
            <p:nvPr/>
          </p:nvSpPr>
          <p:spPr>
            <a:xfrm>
              <a:off x="3057764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0"/>
            <p:cNvSpPr/>
            <p:nvPr/>
          </p:nvSpPr>
          <p:spPr>
            <a:xfrm>
              <a:off x="3279449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1"/>
            <p:cNvSpPr/>
            <p:nvPr/>
          </p:nvSpPr>
          <p:spPr>
            <a:xfrm>
              <a:off x="3323786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2"/>
            <p:cNvSpPr/>
            <p:nvPr/>
          </p:nvSpPr>
          <p:spPr>
            <a:xfrm>
              <a:off x="3190775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3"/>
            <p:cNvSpPr/>
            <p:nvPr/>
          </p:nvSpPr>
          <p:spPr>
            <a:xfrm>
              <a:off x="2969090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4"/>
            <p:cNvSpPr/>
            <p:nvPr/>
          </p:nvSpPr>
          <p:spPr>
            <a:xfrm>
              <a:off x="3190775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5"/>
            <p:cNvSpPr/>
            <p:nvPr/>
          </p:nvSpPr>
          <p:spPr>
            <a:xfrm>
              <a:off x="3368124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6"/>
            <p:cNvSpPr/>
            <p:nvPr/>
          </p:nvSpPr>
          <p:spPr>
            <a:xfrm>
              <a:off x="319077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7"/>
            <p:cNvSpPr/>
            <p:nvPr/>
          </p:nvSpPr>
          <p:spPr>
            <a:xfrm>
              <a:off x="3997391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tx1558"/>
            <p:cNvSpPr/>
            <p:nvPr/>
          </p:nvSpPr>
          <p:spPr>
            <a:xfrm>
              <a:off x="4072762" y="3994943"/>
              <a:ext cx="998475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561" name="pl1559"/>
            <p:cNvSpPr/>
            <p:nvPr/>
          </p:nvSpPr>
          <p:spPr>
            <a:xfrm>
              <a:off x="5267309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0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1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2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3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4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5"/>
            <p:cNvSpPr/>
            <p:nvPr/>
          </p:nvSpPr>
          <p:spPr>
            <a:xfrm>
              <a:off x="5420253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6"/>
            <p:cNvSpPr/>
            <p:nvPr/>
          </p:nvSpPr>
          <p:spPr>
            <a:xfrm>
              <a:off x="537591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7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8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69"/>
            <p:cNvSpPr/>
            <p:nvPr/>
          </p:nvSpPr>
          <p:spPr>
            <a:xfrm>
              <a:off x="5287241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0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1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2"/>
            <p:cNvSpPr/>
            <p:nvPr/>
          </p:nvSpPr>
          <p:spPr>
            <a:xfrm>
              <a:off x="528724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3"/>
            <p:cNvSpPr/>
            <p:nvPr/>
          </p:nvSpPr>
          <p:spPr>
            <a:xfrm>
              <a:off x="5287241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4"/>
            <p:cNvSpPr/>
            <p:nvPr/>
          </p:nvSpPr>
          <p:spPr>
            <a:xfrm>
              <a:off x="5331579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5"/>
            <p:cNvSpPr/>
            <p:nvPr/>
          </p:nvSpPr>
          <p:spPr>
            <a:xfrm>
              <a:off x="542025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6"/>
            <p:cNvSpPr/>
            <p:nvPr/>
          </p:nvSpPr>
          <p:spPr>
            <a:xfrm>
              <a:off x="5420253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7"/>
            <p:cNvSpPr/>
            <p:nvPr/>
          </p:nvSpPr>
          <p:spPr>
            <a:xfrm>
              <a:off x="537591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8"/>
            <p:cNvSpPr/>
            <p:nvPr/>
          </p:nvSpPr>
          <p:spPr>
            <a:xfrm>
              <a:off x="5375916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79"/>
            <p:cNvSpPr/>
            <p:nvPr/>
          </p:nvSpPr>
          <p:spPr>
            <a:xfrm>
              <a:off x="5375916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0"/>
            <p:cNvSpPr/>
            <p:nvPr/>
          </p:nvSpPr>
          <p:spPr>
            <a:xfrm>
              <a:off x="5331579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1"/>
            <p:cNvSpPr/>
            <p:nvPr/>
          </p:nvSpPr>
          <p:spPr>
            <a:xfrm>
              <a:off x="542025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2"/>
            <p:cNvSpPr/>
            <p:nvPr/>
          </p:nvSpPr>
          <p:spPr>
            <a:xfrm>
              <a:off x="5331579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3"/>
            <p:cNvSpPr/>
            <p:nvPr/>
          </p:nvSpPr>
          <p:spPr>
            <a:xfrm>
              <a:off x="546459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4"/>
            <p:cNvSpPr/>
            <p:nvPr/>
          </p:nvSpPr>
          <p:spPr>
            <a:xfrm>
              <a:off x="5331579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5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6"/>
            <p:cNvSpPr/>
            <p:nvPr/>
          </p:nvSpPr>
          <p:spPr>
            <a:xfrm>
              <a:off x="5420253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7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8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89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0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1"/>
            <p:cNvSpPr/>
            <p:nvPr/>
          </p:nvSpPr>
          <p:spPr>
            <a:xfrm>
              <a:off x="542025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2"/>
            <p:cNvSpPr/>
            <p:nvPr/>
          </p:nvSpPr>
          <p:spPr>
            <a:xfrm>
              <a:off x="5287241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3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4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5"/>
            <p:cNvSpPr/>
            <p:nvPr/>
          </p:nvSpPr>
          <p:spPr>
            <a:xfrm>
              <a:off x="5331579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6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7"/>
            <p:cNvSpPr/>
            <p:nvPr/>
          </p:nvSpPr>
          <p:spPr>
            <a:xfrm>
              <a:off x="528724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8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599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0"/>
            <p:cNvSpPr/>
            <p:nvPr/>
          </p:nvSpPr>
          <p:spPr>
            <a:xfrm>
              <a:off x="5375916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1"/>
            <p:cNvSpPr/>
            <p:nvPr/>
          </p:nvSpPr>
          <p:spPr>
            <a:xfrm>
              <a:off x="5375916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2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3"/>
            <p:cNvSpPr/>
            <p:nvPr/>
          </p:nvSpPr>
          <p:spPr>
            <a:xfrm>
              <a:off x="5508927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4"/>
            <p:cNvSpPr/>
            <p:nvPr/>
          </p:nvSpPr>
          <p:spPr>
            <a:xfrm>
              <a:off x="5420253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5"/>
            <p:cNvSpPr/>
            <p:nvPr/>
          </p:nvSpPr>
          <p:spPr>
            <a:xfrm>
              <a:off x="537591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6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7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8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09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0"/>
            <p:cNvSpPr/>
            <p:nvPr/>
          </p:nvSpPr>
          <p:spPr>
            <a:xfrm>
              <a:off x="5863624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1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2"/>
            <p:cNvSpPr/>
            <p:nvPr/>
          </p:nvSpPr>
          <p:spPr>
            <a:xfrm>
              <a:off x="590796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3"/>
            <p:cNvSpPr/>
            <p:nvPr/>
          </p:nvSpPr>
          <p:spPr>
            <a:xfrm>
              <a:off x="581928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4"/>
            <p:cNvSpPr/>
            <p:nvPr/>
          </p:nvSpPr>
          <p:spPr>
            <a:xfrm>
              <a:off x="590796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5"/>
            <p:cNvSpPr/>
            <p:nvPr/>
          </p:nvSpPr>
          <p:spPr>
            <a:xfrm>
              <a:off x="5819287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6"/>
            <p:cNvSpPr/>
            <p:nvPr/>
          </p:nvSpPr>
          <p:spPr>
            <a:xfrm>
              <a:off x="5952298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7"/>
            <p:cNvSpPr/>
            <p:nvPr/>
          </p:nvSpPr>
          <p:spPr>
            <a:xfrm>
              <a:off x="5686275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8"/>
            <p:cNvSpPr/>
            <p:nvPr/>
          </p:nvSpPr>
          <p:spPr>
            <a:xfrm>
              <a:off x="5819287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19"/>
            <p:cNvSpPr/>
            <p:nvPr/>
          </p:nvSpPr>
          <p:spPr>
            <a:xfrm>
              <a:off x="5863624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0"/>
            <p:cNvSpPr/>
            <p:nvPr/>
          </p:nvSpPr>
          <p:spPr>
            <a:xfrm>
              <a:off x="5686275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1"/>
            <p:cNvSpPr/>
            <p:nvPr/>
          </p:nvSpPr>
          <p:spPr>
            <a:xfrm>
              <a:off x="5907961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2"/>
            <p:cNvSpPr/>
            <p:nvPr/>
          </p:nvSpPr>
          <p:spPr>
            <a:xfrm>
              <a:off x="5686275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3"/>
            <p:cNvSpPr/>
            <p:nvPr/>
          </p:nvSpPr>
          <p:spPr>
            <a:xfrm>
              <a:off x="5863624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4"/>
            <p:cNvSpPr/>
            <p:nvPr/>
          </p:nvSpPr>
          <p:spPr>
            <a:xfrm>
              <a:off x="5819287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5"/>
            <p:cNvSpPr/>
            <p:nvPr/>
          </p:nvSpPr>
          <p:spPr>
            <a:xfrm>
              <a:off x="5863624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6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7"/>
            <p:cNvSpPr/>
            <p:nvPr/>
          </p:nvSpPr>
          <p:spPr>
            <a:xfrm>
              <a:off x="5686275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8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29"/>
            <p:cNvSpPr/>
            <p:nvPr/>
          </p:nvSpPr>
          <p:spPr>
            <a:xfrm>
              <a:off x="5730613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0"/>
            <p:cNvSpPr/>
            <p:nvPr/>
          </p:nvSpPr>
          <p:spPr>
            <a:xfrm>
              <a:off x="6040972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1"/>
            <p:cNvSpPr/>
            <p:nvPr/>
          </p:nvSpPr>
          <p:spPr>
            <a:xfrm>
              <a:off x="581928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2"/>
            <p:cNvSpPr/>
            <p:nvPr/>
          </p:nvSpPr>
          <p:spPr>
            <a:xfrm>
              <a:off x="590796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3"/>
            <p:cNvSpPr/>
            <p:nvPr/>
          </p:nvSpPr>
          <p:spPr>
            <a:xfrm>
              <a:off x="5774950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4"/>
            <p:cNvSpPr/>
            <p:nvPr/>
          </p:nvSpPr>
          <p:spPr>
            <a:xfrm>
              <a:off x="5819287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5"/>
            <p:cNvSpPr/>
            <p:nvPr/>
          </p:nvSpPr>
          <p:spPr>
            <a:xfrm>
              <a:off x="5863624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6"/>
            <p:cNvSpPr/>
            <p:nvPr/>
          </p:nvSpPr>
          <p:spPr>
            <a:xfrm>
              <a:off x="5863624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7"/>
            <p:cNvSpPr/>
            <p:nvPr/>
          </p:nvSpPr>
          <p:spPr>
            <a:xfrm>
              <a:off x="5996635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8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39"/>
            <p:cNvSpPr/>
            <p:nvPr/>
          </p:nvSpPr>
          <p:spPr>
            <a:xfrm>
              <a:off x="5686275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0"/>
            <p:cNvSpPr/>
            <p:nvPr/>
          </p:nvSpPr>
          <p:spPr>
            <a:xfrm>
              <a:off x="5730613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1"/>
            <p:cNvSpPr/>
            <p:nvPr/>
          </p:nvSpPr>
          <p:spPr>
            <a:xfrm>
              <a:off x="5686275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2"/>
            <p:cNvSpPr/>
            <p:nvPr/>
          </p:nvSpPr>
          <p:spPr>
            <a:xfrm>
              <a:off x="5774950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3"/>
            <p:cNvSpPr/>
            <p:nvPr/>
          </p:nvSpPr>
          <p:spPr>
            <a:xfrm>
              <a:off x="5952298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4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5"/>
            <p:cNvSpPr/>
            <p:nvPr/>
          </p:nvSpPr>
          <p:spPr>
            <a:xfrm>
              <a:off x="595229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6"/>
            <p:cNvSpPr/>
            <p:nvPr/>
          </p:nvSpPr>
          <p:spPr>
            <a:xfrm>
              <a:off x="590796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7"/>
            <p:cNvSpPr/>
            <p:nvPr/>
          </p:nvSpPr>
          <p:spPr>
            <a:xfrm>
              <a:off x="5819287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8"/>
            <p:cNvSpPr/>
            <p:nvPr/>
          </p:nvSpPr>
          <p:spPr>
            <a:xfrm>
              <a:off x="5819287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49"/>
            <p:cNvSpPr/>
            <p:nvPr/>
          </p:nvSpPr>
          <p:spPr>
            <a:xfrm>
              <a:off x="581928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0"/>
            <p:cNvSpPr/>
            <p:nvPr/>
          </p:nvSpPr>
          <p:spPr>
            <a:xfrm>
              <a:off x="5774950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1"/>
            <p:cNvSpPr/>
            <p:nvPr/>
          </p:nvSpPr>
          <p:spPr>
            <a:xfrm>
              <a:off x="5863624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2"/>
            <p:cNvSpPr/>
            <p:nvPr/>
          </p:nvSpPr>
          <p:spPr>
            <a:xfrm>
              <a:off x="5774950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3"/>
            <p:cNvSpPr/>
            <p:nvPr/>
          </p:nvSpPr>
          <p:spPr>
            <a:xfrm>
              <a:off x="5686275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4"/>
            <p:cNvSpPr/>
            <p:nvPr/>
          </p:nvSpPr>
          <p:spPr>
            <a:xfrm>
              <a:off x="5819287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5"/>
            <p:cNvSpPr/>
            <p:nvPr/>
          </p:nvSpPr>
          <p:spPr>
            <a:xfrm>
              <a:off x="5774950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6"/>
            <p:cNvSpPr/>
            <p:nvPr/>
          </p:nvSpPr>
          <p:spPr>
            <a:xfrm>
              <a:off x="5819287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7"/>
            <p:cNvSpPr/>
            <p:nvPr/>
          </p:nvSpPr>
          <p:spPr>
            <a:xfrm>
              <a:off x="5819287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8"/>
            <p:cNvSpPr/>
            <p:nvPr/>
          </p:nvSpPr>
          <p:spPr>
            <a:xfrm>
              <a:off x="5730613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59"/>
            <p:cNvSpPr/>
            <p:nvPr/>
          </p:nvSpPr>
          <p:spPr>
            <a:xfrm>
              <a:off x="5819287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0"/>
            <p:cNvSpPr/>
            <p:nvPr/>
          </p:nvSpPr>
          <p:spPr>
            <a:xfrm>
              <a:off x="6351332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1"/>
            <p:cNvSpPr/>
            <p:nvPr/>
          </p:nvSpPr>
          <p:spPr>
            <a:xfrm>
              <a:off x="6085309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2"/>
            <p:cNvSpPr/>
            <p:nvPr/>
          </p:nvSpPr>
          <p:spPr>
            <a:xfrm>
              <a:off x="6173984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3"/>
            <p:cNvSpPr/>
            <p:nvPr/>
          </p:nvSpPr>
          <p:spPr>
            <a:xfrm>
              <a:off x="6040972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4"/>
            <p:cNvSpPr/>
            <p:nvPr/>
          </p:nvSpPr>
          <p:spPr>
            <a:xfrm>
              <a:off x="621832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5"/>
            <p:cNvSpPr/>
            <p:nvPr/>
          </p:nvSpPr>
          <p:spPr>
            <a:xfrm>
              <a:off x="6173984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6"/>
            <p:cNvSpPr/>
            <p:nvPr/>
          </p:nvSpPr>
          <p:spPr>
            <a:xfrm>
              <a:off x="599663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7"/>
            <p:cNvSpPr/>
            <p:nvPr/>
          </p:nvSpPr>
          <p:spPr>
            <a:xfrm>
              <a:off x="6040972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8"/>
            <p:cNvSpPr/>
            <p:nvPr/>
          </p:nvSpPr>
          <p:spPr>
            <a:xfrm>
              <a:off x="6040972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69"/>
            <p:cNvSpPr/>
            <p:nvPr/>
          </p:nvSpPr>
          <p:spPr>
            <a:xfrm>
              <a:off x="6351332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0"/>
            <p:cNvSpPr/>
            <p:nvPr/>
          </p:nvSpPr>
          <p:spPr>
            <a:xfrm>
              <a:off x="6129647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1"/>
            <p:cNvSpPr/>
            <p:nvPr/>
          </p:nvSpPr>
          <p:spPr>
            <a:xfrm>
              <a:off x="6085309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2"/>
            <p:cNvSpPr/>
            <p:nvPr/>
          </p:nvSpPr>
          <p:spPr>
            <a:xfrm>
              <a:off x="6173984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3"/>
            <p:cNvSpPr/>
            <p:nvPr/>
          </p:nvSpPr>
          <p:spPr>
            <a:xfrm>
              <a:off x="6129647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4"/>
            <p:cNvSpPr/>
            <p:nvPr/>
          </p:nvSpPr>
          <p:spPr>
            <a:xfrm>
              <a:off x="630699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5"/>
            <p:cNvSpPr/>
            <p:nvPr/>
          </p:nvSpPr>
          <p:spPr>
            <a:xfrm>
              <a:off x="6262658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6"/>
            <p:cNvSpPr/>
            <p:nvPr/>
          </p:nvSpPr>
          <p:spPr>
            <a:xfrm>
              <a:off x="6040972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7"/>
            <p:cNvSpPr/>
            <p:nvPr/>
          </p:nvSpPr>
          <p:spPr>
            <a:xfrm>
              <a:off x="621832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8"/>
            <p:cNvSpPr/>
            <p:nvPr/>
          </p:nvSpPr>
          <p:spPr>
            <a:xfrm>
              <a:off x="6262658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79"/>
            <p:cNvSpPr/>
            <p:nvPr/>
          </p:nvSpPr>
          <p:spPr>
            <a:xfrm>
              <a:off x="590796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0"/>
            <p:cNvSpPr/>
            <p:nvPr/>
          </p:nvSpPr>
          <p:spPr>
            <a:xfrm>
              <a:off x="6262658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1"/>
            <p:cNvSpPr/>
            <p:nvPr/>
          </p:nvSpPr>
          <p:spPr>
            <a:xfrm>
              <a:off x="6129647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2"/>
            <p:cNvSpPr/>
            <p:nvPr/>
          </p:nvSpPr>
          <p:spPr>
            <a:xfrm>
              <a:off x="6129647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3"/>
            <p:cNvSpPr/>
            <p:nvPr/>
          </p:nvSpPr>
          <p:spPr>
            <a:xfrm>
              <a:off x="6040972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4"/>
            <p:cNvSpPr/>
            <p:nvPr/>
          </p:nvSpPr>
          <p:spPr>
            <a:xfrm>
              <a:off x="6173984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5"/>
            <p:cNvSpPr/>
            <p:nvPr/>
          </p:nvSpPr>
          <p:spPr>
            <a:xfrm>
              <a:off x="6040972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6"/>
            <p:cNvSpPr/>
            <p:nvPr/>
          </p:nvSpPr>
          <p:spPr>
            <a:xfrm>
              <a:off x="6040972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7"/>
            <p:cNvSpPr/>
            <p:nvPr/>
          </p:nvSpPr>
          <p:spPr>
            <a:xfrm>
              <a:off x="6040972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8"/>
            <p:cNvSpPr/>
            <p:nvPr/>
          </p:nvSpPr>
          <p:spPr>
            <a:xfrm>
              <a:off x="6173984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89"/>
            <p:cNvSpPr/>
            <p:nvPr/>
          </p:nvSpPr>
          <p:spPr>
            <a:xfrm>
              <a:off x="5952298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0"/>
            <p:cNvSpPr/>
            <p:nvPr/>
          </p:nvSpPr>
          <p:spPr>
            <a:xfrm>
              <a:off x="6085309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1"/>
            <p:cNvSpPr/>
            <p:nvPr/>
          </p:nvSpPr>
          <p:spPr>
            <a:xfrm>
              <a:off x="6129647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2"/>
            <p:cNvSpPr/>
            <p:nvPr/>
          </p:nvSpPr>
          <p:spPr>
            <a:xfrm>
              <a:off x="621832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3"/>
            <p:cNvSpPr/>
            <p:nvPr/>
          </p:nvSpPr>
          <p:spPr>
            <a:xfrm>
              <a:off x="590796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4"/>
            <p:cNvSpPr/>
            <p:nvPr/>
          </p:nvSpPr>
          <p:spPr>
            <a:xfrm>
              <a:off x="5863624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5"/>
            <p:cNvSpPr/>
            <p:nvPr/>
          </p:nvSpPr>
          <p:spPr>
            <a:xfrm>
              <a:off x="6262658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6"/>
            <p:cNvSpPr/>
            <p:nvPr/>
          </p:nvSpPr>
          <p:spPr>
            <a:xfrm>
              <a:off x="630699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7"/>
            <p:cNvSpPr/>
            <p:nvPr/>
          </p:nvSpPr>
          <p:spPr>
            <a:xfrm>
              <a:off x="6040972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8"/>
            <p:cNvSpPr/>
            <p:nvPr/>
          </p:nvSpPr>
          <p:spPr>
            <a:xfrm>
              <a:off x="6040972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699"/>
            <p:cNvSpPr/>
            <p:nvPr/>
          </p:nvSpPr>
          <p:spPr>
            <a:xfrm>
              <a:off x="6173984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0"/>
            <p:cNvSpPr/>
            <p:nvPr/>
          </p:nvSpPr>
          <p:spPr>
            <a:xfrm>
              <a:off x="630699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1"/>
            <p:cNvSpPr/>
            <p:nvPr/>
          </p:nvSpPr>
          <p:spPr>
            <a:xfrm>
              <a:off x="6262658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2"/>
            <p:cNvSpPr/>
            <p:nvPr/>
          </p:nvSpPr>
          <p:spPr>
            <a:xfrm>
              <a:off x="6085309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3"/>
            <p:cNvSpPr/>
            <p:nvPr/>
          </p:nvSpPr>
          <p:spPr>
            <a:xfrm>
              <a:off x="6262658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4"/>
            <p:cNvSpPr/>
            <p:nvPr/>
          </p:nvSpPr>
          <p:spPr>
            <a:xfrm>
              <a:off x="6351332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5"/>
            <p:cNvSpPr/>
            <p:nvPr/>
          </p:nvSpPr>
          <p:spPr>
            <a:xfrm>
              <a:off x="6262658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6"/>
            <p:cNvSpPr/>
            <p:nvPr/>
          </p:nvSpPr>
          <p:spPr>
            <a:xfrm>
              <a:off x="6085309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7"/>
            <p:cNvSpPr/>
            <p:nvPr/>
          </p:nvSpPr>
          <p:spPr>
            <a:xfrm>
              <a:off x="6129647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8"/>
            <p:cNvSpPr/>
            <p:nvPr/>
          </p:nvSpPr>
          <p:spPr>
            <a:xfrm>
              <a:off x="6262658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09"/>
            <p:cNvSpPr/>
            <p:nvPr/>
          </p:nvSpPr>
          <p:spPr>
            <a:xfrm>
              <a:off x="6040972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0"/>
            <p:cNvSpPr/>
            <p:nvPr/>
          </p:nvSpPr>
          <p:spPr>
            <a:xfrm>
              <a:off x="6537228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1"/>
            <p:cNvSpPr/>
            <p:nvPr/>
          </p:nvSpPr>
          <p:spPr>
            <a:xfrm>
              <a:off x="7686446" y="3827329"/>
              <a:ext cx="0" cy="565515"/>
            </a:xfrm>
            <a:custGeom>
              <a:avLst/>
              <a:pathLst>
                <a:path w="0" h="565515">
                  <a:moveTo>
                    <a:pt x="0" y="5655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2"/>
            <p:cNvSpPr/>
            <p:nvPr/>
          </p:nvSpPr>
          <p:spPr>
            <a:xfrm>
              <a:off x="7686446" y="439284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3"/>
            <p:cNvSpPr/>
            <p:nvPr/>
          </p:nvSpPr>
          <p:spPr>
            <a:xfrm>
              <a:off x="7686446" y="429859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4"/>
            <p:cNvSpPr/>
            <p:nvPr/>
          </p:nvSpPr>
          <p:spPr>
            <a:xfrm>
              <a:off x="7686446" y="420434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5"/>
            <p:cNvSpPr/>
            <p:nvPr/>
          </p:nvSpPr>
          <p:spPr>
            <a:xfrm>
              <a:off x="7686446" y="411008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6"/>
            <p:cNvSpPr/>
            <p:nvPr/>
          </p:nvSpPr>
          <p:spPr>
            <a:xfrm>
              <a:off x="7686446" y="40158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7"/>
            <p:cNvSpPr/>
            <p:nvPr/>
          </p:nvSpPr>
          <p:spPr>
            <a:xfrm>
              <a:off x="7686446" y="392158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8"/>
            <p:cNvSpPr/>
            <p:nvPr/>
          </p:nvSpPr>
          <p:spPr>
            <a:xfrm>
              <a:off x="7686446" y="382732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tx1719"/>
            <p:cNvSpPr/>
            <p:nvPr/>
          </p:nvSpPr>
          <p:spPr>
            <a:xfrm rot="-5400000">
              <a:off x="7838942" y="435633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22" name="tx1720"/>
            <p:cNvSpPr/>
            <p:nvPr/>
          </p:nvSpPr>
          <p:spPr>
            <a:xfrm rot="-5400000">
              <a:off x="7838248" y="4167132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23" name="tx1721"/>
            <p:cNvSpPr/>
            <p:nvPr/>
          </p:nvSpPr>
          <p:spPr>
            <a:xfrm rot="-5400000">
              <a:off x="7838942" y="397932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724" name="tx1722"/>
            <p:cNvSpPr/>
            <p:nvPr/>
          </p:nvSpPr>
          <p:spPr>
            <a:xfrm rot="-5400000">
              <a:off x="7839538" y="3791412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725" name="pt1723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4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5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6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7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8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29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0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1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2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3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4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5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6"/>
            <p:cNvSpPr/>
            <p:nvPr/>
          </p:nvSpPr>
          <p:spPr>
            <a:xfrm>
              <a:off x="6557160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7"/>
            <p:cNvSpPr/>
            <p:nvPr/>
          </p:nvSpPr>
          <p:spPr>
            <a:xfrm>
              <a:off x="6557160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8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39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0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1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2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3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4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5"/>
            <p:cNvSpPr/>
            <p:nvPr/>
          </p:nvSpPr>
          <p:spPr>
            <a:xfrm>
              <a:off x="6557160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6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7"/>
            <p:cNvSpPr/>
            <p:nvPr/>
          </p:nvSpPr>
          <p:spPr>
            <a:xfrm>
              <a:off x="6557160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8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49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0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1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2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3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4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5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6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7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8"/>
            <p:cNvSpPr/>
            <p:nvPr/>
          </p:nvSpPr>
          <p:spPr>
            <a:xfrm>
              <a:off x="6557160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59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0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1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2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3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4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5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6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7"/>
            <p:cNvSpPr/>
            <p:nvPr/>
          </p:nvSpPr>
          <p:spPr>
            <a:xfrm>
              <a:off x="6557160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8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69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0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1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2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3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4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5"/>
            <p:cNvSpPr/>
            <p:nvPr/>
          </p:nvSpPr>
          <p:spPr>
            <a:xfrm>
              <a:off x="7089206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6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7"/>
            <p:cNvSpPr/>
            <p:nvPr/>
          </p:nvSpPr>
          <p:spPr>
            <a:xfrm>
              <a:off x="7089206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8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79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0"/>
            <p:cNvSpPr/>
            <p:nvPr/>
          </p:nvSpPr>
          <p:spPr>
            <a:xfrm>
              <a:off x="7089206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1"/>
            <p:cNvSpPr/>
            <p:nvPr/>
          </p:nvSpPr>
          <p:spPr>
            <a:xfrm>
              <a:off x="7089206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2"/>
            <p:cNvSpPr/>
            <p:nvPr/>
          </p:nvSpPr>
          <p:spPr>
            <a:xfrm>
              <a:off x="708920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3"/>
            <p:cNvSpPr/>
            <p:nvPr/>
          </p:nvSpPr>
          <p:spPr>
            <a:xfrm>
              <a:off x="7089206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4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5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6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7"/>
            <p:cNvSpPr/>
            <p:nvPr/>
          </p:nvSpPr>
          <p:spPr>
            <a:xfrm>
              <a:off x="7089206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8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89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0"/>
            <p:cNvSpPr/>
            <p:nvPr/>
          </p:nvSpPr>
          <p:spPr>
            <a:xfrm>
              <a:off x="708920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1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2"/>
            <p:cNvSpPr/>
            <p:nvPr/>
          </p:nvSpPr>
          <p:spPr>
            <a:xfrm>
              <a:off x="708920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3"/>
            <p:cNvSpPr/>
            <p:nvPr/>
          </p:nvSpPr>
          <p:spPr>
            <a:xfrm>
              <a:off x="7089206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4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5"/>
            <p:cNvSpPr/>
            <p:nvPr/>
          </p:nvSpPr>
          <p:spPr>
            <a:xfrm>
              <a:off x="7089206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6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7"/>
            <p:cNvSpPr/>
            <p:nvPr/>
          </p:nvSpPr>
          <p:spPr>
            <a:xfrm>
              <a:off x="7089206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8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799"/>
            <p:cNvSpPr/>
            <p:nvPr/>
          </p:nvSpPr>
          <p:spPr>
            <a:xfrm>
              <a:off x="7089206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0"/>
            <p:cNvSpPr/>
            <p:nvPr/>
          </p:nvSpPr>
          <p:spPr>
            <a:xfrm>
              <a:off x="7089206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1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2"/>
            <p:cNvSpPr/>
            <p:nvPr/>
          </p:nvSpPr>
          <p:spPr>
            <a:xfrm>
              <a:off x="7089206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3"/>
            <p:cNvSpPr/>
            <p:nvPr/>
          </p:nvSpPr>
          <p:spPr>
            <a:xfrm>
              <a:off x="7089206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4"/>
            <p:cNvSpPr/>
            <p:nvPr/>
          </p:nvSpPr>
          <p:spPr>
            <a:xfrm>
              <a:off x="7089206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5"/>
            <p:cNvSpPr/>
            <p:nvPr/>
          </p:nvSpPr>
          <p:spPr>
            <a:xfrm>
              <a:off x="708920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6"/>
            <p:cNvSpPr/>
            <p:nvPr/>
          </p:nvSpPr>
          <p:spPr>
            <a:xfrm>
              <a:off x="708920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7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8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09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0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1"/>
            <p:cNvSpPr/>
            <p:nvPr/>
          </p:nvSpPr>
          <p:spPr>
            <a:xfrm>
              <a:off x="708920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2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3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4"/>
            <p:cNvSpPr/>
            <p:nvPr/>
          </p:nvSpPr>
          <p:spPr>
            <a:xfrm>
              <a:off x="7089206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5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6"/>
            <p:cNvSpPr/>
            <p:nvPr/>
          </p:nvSpPr>
          <p:spPr>
            <a:xfrm>
              <a:off x="7089206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7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8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19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0"/>
            <p:cNvSpPr/>
            <p:nvPr/>
          </p:nvSpPr>
          <p:spPr>
            <a:xfrm>
              <a:off x="7089206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1"/>
            <p:cNvSpPr/>
            <p:nvPr/>
          </p:nvSpPr>
          <p:spPr>
            <a:xfrm>
              <a:off x="7089206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2"/>
            <p:cNvSpPr/>
            <p:nvPr/>
          </p:nvSpPr>
          <p:spPr>
            <a:xfrm>
              <a:off x="708920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3"/>
            <p:cNvSpPr/>
            <p:nvPr/>
          </p:nvSpPr>
          <p:spPr>
            <a:xfrm>
              <a:off x="7621251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4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5"/>
            <p:cNvSpPr/>
            <p:nvPr/>
          </p:nvSpPr>
          <p:spPr>
            <a:xfrm>
              <a:off x="7621251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6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7"/>
            <p:cNvSpPr/>
            <p:nvPr/>
          </p:nvSpPr>
          <p:spPr>
            <a:xfrm>
              <a:off x="762125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8"/>
            <p:cNvSpPr/>
            <p:nvPr/>
          </p:nvSpPr>
          <p:spPr>
            <a:xfrm>
              <a:off x="7621251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29"/>
            <p:cNvSpPr/>
            <p:nvPr/>
          </p:nvSpPr>
          <p:spPr>
            <a:xfrm>
              <a:off x="762125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0"/>
            <p:cNvSpPr/>
            <p:nvPr/>
          </p:nvSpPr>
          <p:spPr>
            <a:xfrm>
              <a:off x="7621251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1"/>
            <p:cNvSpPr/>
            <p:nvPr/>
          </p:nvSpPr>
          <p:spPr>
            <a:xfrm>
              <a:off x="762125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2"/>
            <p:cNvSpPr/>
            <p:nvPr/>
          </p:nvSpPr>
          <p:spPr>
            <a:xfrm>
              <a:off x="762125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3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4"/>
            <p:cNvSpPr/>
            <p:nvPr/>
          </p:nvSpPr>
          <p:spPr>
            <a:xfrm>
              <a:off x="7621251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5"/>
            <p:cNvSpPr/>
            <p:nvPr/>
          </p:nvSpPr>
          <p:spPr>
            <a:xfrm>
              <a:off x="7621251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6"/>
            <p:cNvSpPr/>
            <p:nvPr/>
          </p:nvSpPr>
          <p:spPr>
            <a:xfrm>
              <a:off x="762125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7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8"/>
            <p:cNvSpPr/>
            <p:nvPr/>
          </p:nvSpPr>
          <p:spPr>
            <a:xfrm>
              <a:off x="7621251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39"/>
            <p:cNvSpPr/>
            <p:nvPr/>
          </p:nvSpPr>
          <p:spPr>
            <a:xfrm>
              <a:off x="7621251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0"/>
            <p:cNvSpPr/>
            <p:nvPr/>
          </p:nvSpPr>
          <p:spPr>
            <a:xfrm>
              <a:off x="762125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1"/>
            <p:cNvSpPr/>
            <p:nvPr/>
          </p:nvSpPr>
          <p:spPr>
            <a:xfrm>
              <a:off x="7621251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2"/>
            <p:cNvSpPr/>
            <p:nvPr/>
          </p:nvSpPr>
          <p:spPr>
            <a:xfrm>
              <a:off x="762125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3"/>
            <p:cNvSpPr/>
            <p:nvPr/>
          </p:nvSpPr>
          <p:spPr>
            <a:xfrm>
              <a:off x="7621251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4"/>
            <p:cNvSpPr/>
            <p:nvPr/>
          </p:nvSpPr>
          <p:spPr>
            <a:xfrm>
              <a:off x="762125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5"/>
            <p:cNvSpPr/>
            <p:nvPr/>
          </p:nvSpPr>
          <p:spPr>
            <a:xfrm>
              <a:off x="762125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6"/>
            <p:cNvSpPr/>
            <p:nvPr/>
          </p:nvSpPr>
          <p:spPr>
            <a:xfrm>
              <a:off x="762125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7"/>
            <p:cNvSpPr/>
            <p:nvPr/>
          </p:nvSpPr>
          <p:spPr>
            <a:xfrm>
              <a:off x="7621251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8"/>
            <p:cNvSpPr/>
            <p:nvPr/>
          </p:nvSpPr>
          <p:spPr>
            <a:xfrm>
              <a:off x="7621251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49"/>
            <p:cNvSpPr/>
            <p:nvPr/>
          </p:nvSpPr>
          <p:spPr>
            <a:xfrm>
              <a:off x="762125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0"/>
            <p:cNvSpPr/>
            <p:nvPr/>
          </p:nvSpPr>
          <p:spPr>
            <a:xfrm>
              <a:off x="762125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1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2"/>
            <p:cNvSpPr/>
            <p:nvPr/>
          </p:nvSpPr>
          <p:spPr>
            <a:xfrm>
              <a:off x="762125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3"/>
            <p:cNvSpPr/>
            <p:nvPr/>
          </p:nvSpPr>
          <p:spPr>
            <a:xfrm>
              <a:off x="762125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4"/>
            <p:cNvSpPr/>
            <p:nvPr/>
          </p:nvSpPr>
          <p:spPr>
            <a:xfrm>
              <a:off x="7621251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5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6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7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8"/>
            <p:cNvSpPr/>
            <p:nvPr/>
          </p:nvSpPr>
          <p:spPr>
            <a:xfrm>
              <a:off x="762125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59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0"/>
            <p:cNvSpPr/>
            <p:nvPr/>
          </p:nvSpPr>
          <p:spPr>
            <a:xfrm>
              <a:off x="7621251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1"/>
            <p:cNvSpPr/>
            <p:nvPr/>
          </p:nvSpPr>
          <p:spPr>
            <a:xfrm>
              <a:off x="762125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2"/>
            <p:cNvSpPr/>
            <p:nvPr/>
          </p:nvSpPr>
          <p:spPr>
            <a:xfrm>
              <a:off x="7621251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3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4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5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6"/>
            <p:cNvSpPr/>
            <p:nvPr/>
          </p:nvSpPr>
          <p:spPr>
            <a:xfrm>
              <a:off x="7621251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7"/>
            <p:cNvSpPr/>
            <p:nvPr/>
          </p:nvSpPr>
          <p:spPr>
            <a:xfrm>
              <a:off x="7621251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8"/>
            <p:cNvSpPr/>
            <p:nvPr/>
          </p:nvSpPr>
          <p:spPr>
            <a:xfrm>
              <a:off x="7621251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69"/>
            <p:cNvSpPr/>
            <p:nvPr/>
          </p:nvSpPr>
          <p:spPr>
            <a:xfrm>
              <a:off x="762125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0"/>
            <p:cNvSpPr/>
            <p:nvPr/>
          </p:nvSpPr>
          <p:spPr>
            <a:xfrm>
              <a:off x="7621251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1"/>
            <p:cNvSpPr/>
            <p:nvPr/>
          </p:nvSpPr>
          <p:spPr>
            <a:xfrm>
              <a:off x="7621251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2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3"/>
            <p:cNvSpPr/>
            <p:nvPr/>
          </p:nvSpPr>
          <p:spPr>
            <a:xfrm>
              <a:off x="1457553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4"/>
            <p:cNvSpPr/>
            <p:nvPr/>
          </p:nvSpPr>
          <p:spPr>
            <a:xfrm>
              <a:off x="1457553" y="4558033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5"/>
            <p:cNvSpPr/>
            <p:nvPr/>
          </p:nvSpPr>
          <p:spPr>
            <a:xfrm>
              <a:off x="1397203" y="502144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6"/>
            <p:cNvSpPr/>
            <p:nvPr/>
          </p:nvSpPr>
          <p:spPr>
            <a:xfrm>
              <a:off x="1397203" y="490559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7"/>
            <p:cNvSpPr/>
            <p:nvPr/>
          </p:nvSpPr>
          <p:spPr>
            <a:xfrm>
              <a:off x="1397203" y="478973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8"/>
            <p:cNvSpPr/>
            <p:nvPr/>
          </p:nvSpPr>
          <p:spPr>
            <a:xfrm>
              <a:off x="1397203" y="467388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79"/>
            <p:cNvSpPr/>
            <p:nvPr/>
          </p:nvSpPr>
          <p:spPr>
            <a:xfrm>
              <a:off x="1397203" y="455803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tx1880"/>
            <p:cNvSpPr/>
            <p:nvPr/>
          </p:nvSpPr>
          <p:spPr>
            <a:xfrm rot="-5400000">
              <a:off x="1204985" y="498433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883" name="tx1881"/>
            <p:cNvSpPr/>
            <p:nvPr/>
          </p:nvSpPr>
          <p:spPr>
            <a:xfrm rot="-5400000">
              <a:off x="1204985" y="4752630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884" name="tx1882"/>
            <p:cNvSpPr/>
            <p:nvPr/>
          </p:nvSpPr>
          <p:spPr>
            <a:xfrm rot="-5400000">
              <a:off x="1204985" y="4520925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885" name="pt1883"/>
            <p:cNvSpPr/>
            <p:nvPr/>
          </p:nvSpPr>
          <p:spPr>
            <a:xfrm>
              <a:off x="171395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4"/>
            <p:cNvSpPr/>
            <p:nvPr/>
          </p:nvSpPr>
          <p:spPr>
            <a:xfrm>
              <a:off x="165483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5"/>
            <p:cNvSpPr/>
            <p:nvPr/>
          </p:nvSpPr>
          <p:spPr>
            <a:xfrm>
              <a:off x="159571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6"/>
            <p:cNvSpPr/>
            <p:nvPr/>
          </p:nvSpPr>
          <p:spPr>
            <a:xfrm>
              <a:off x="1566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7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8"/>
            <p:cNvSpPr/>
            <p:nvPr/>
          </p:nvSpPr>
          <p:spPr>
            <a:xfrm>
              <a:off x="18026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89"/>
            <p:cNvSpPr/>
            <p:nvPr/>
          </p:nvSpPr>
          <p:spPr>
            <a:xfrm>
              <a:off x="1566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0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1"/>
            <p:cNvSpPr/>
            <p:nvPr/>
          </p:nvSpPr>
          <p:spPr>
            <a:xfrm>
              <a:off x="150704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2"/>
            <p:cNvSpPr/>
            <p:nvPr/>
          </p:nvSpPr>
          <p:spPr>
            <a:xfrm>
              <a:off x="1654834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3"/>
            <p:cNvSpPr/>
            <p:nvPr/>
          </p:nvSpPr>
          <p:spPr>
            <a:xfrm>
              <a:off x="18026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4"/>
            <p:cNvSpPr/>
            <p:nvPr/>
          </p:nvSpPr>
          <p:spPr>
            <a:xfrm>
              <a:off x="162527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5"/>
            <p:cNvSpPr/>
            <p:nvPr/>
          </p:nvSpPr>
          <p:spPr>
            <a:xfrm>
              <a:off x="1625276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6"/>
            <p:cNvSpPr/>
            <p:nvPr/>
          </p:nvSpPr>
          <p:spPr>
            <a:xfrm>
              <a:off x="147748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7"/>
            <p:cNvSpPr/>
            <p:nvPr/>
          </p:nvSpPr>
          <p:spPr>
            <a:xfrm>
              <a:off x="192085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8"/>
            <p:cNvSpPr/>
            <p:nvPr/>
          </p:nvSpPr>
          <p:spPr>
            <a:xfrm>
              <a:off x="1891298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899"/>
            <p:cNvSpPr/>
            <p:nvPr/>
          </p:nvSpPr>
          <p:spPr>
            <a:xfrm>
              <a:off x="18026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0"/>
            <p:cNvSpPr/>
            <p:nvPr/>
          </p:nvSpPr>
          <p:spPr>
            <a:xfrm>
              <a:off x="171395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1"/>
            <p:cNvSpPr/>
            <p:nvPr/>
          </p:nvSpPr>
          <p:spPr>
            <a:xfrm>
              <a:off x="1891298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2"/>
            <p:cNvSpPr/>
            <p:nvPr/>
          </p:nvSpPr>
          <p:spPr>
            <a:xfrm>
              <a:off x="171395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3"/>
            <p:cNvSpPr/>
            <p:nvPr/>
          </p:nvSpPr>
          <p:spPr>
            <a:xfrm>
              <a:off x="18026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4"/>
            <p:cNvSpPr/>
            <p:nvPr/>
          </p:nvSpPr>
          <p:spPr>
            <a:xfrm>
              <a:off x="171395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5"/>
            <p:cNvSpPr/>
            <p:nvPr/>
          </p:nvSpPr>
          <p:spPr>
            <a:xfrm>
              <a:off x="1566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6"/>
            <p:cNvSpPr/>
            <p:nvPr/>
          </p:nvSpPr>
          <p:spPr>
            <a:xfrm>
              <a:off x="1713950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7"/>
            <p:cNvSpPr/>
            <p:nvPr/>
          </p:nvSpPr>
          <p:spPr>
            <a:xfrm>
              <a:off x="162527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8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09"/>
            <p:cNvSpPr/>
            <p:nvPr/>
          </p:nvSpPr>
          <p:spPr>
            <a:xfrm>
              <a:off x="1684392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0"/>
            <p:cNvSpPr/>
            <p:nvPr/>
          </p:nvSpPr>
          <p:spPr>
            <a:xfrm>
              <a:off x="174350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1"/>
            <p:cNvSpPr/>
            <p:nvPr/>
          </p:nvSpPr>
          <p:spPr>
            <a:xfrm>
              <a:off x="174350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2"/>
            <p:cNvSpPr/>
            <p:nvPr/>
          </p:nvSpPr>
          <p:spPr>
            <a:xfrm>
              <a:off x="159571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3"/>
            <p:cNvSpPr/>
            <p:nvPr/>
          </p:nvSpPr>
          <p:spPr>
            <a:xfrm>
              <a:off x="162527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4"/>
            <p:cNvSpPr/>
            <p:nvPr/>
          </p:nvSpPr>
          <p:spPr>
            <a:xfrm>
              <a:off x="18026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5"/>
            <p:cNvSpPr/>
            <p:nvPr/>
          </p:nvSpPr>
          <p:spPr>
            <a:xfrm>
              <a:off x="1743508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6"/>
            <p:cNvSpPr/>
            <p:nvPr/>
          </p:nvSpPr>
          <p:spPr>
            <a:xfrm>
              <a:off x="183218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7"/>
            <p:cNvSpPr/>
            <p:nvPr/>
          </p:nvSpPr>
          <p:spPr>
            <a:xfrm>
              <a:off x="165483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8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19"/>
            <p:cNvSpPr/>
            <p:nvPr/>
          </p:nvSpPr>
          <p:spPr>
            <a:xfrm>
              <a:off x="183218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0"/>
            <p:cNvSpPr/>
            <p:nvPr/>
          </p:nvSpPr>
          <p:spPr>
            <a:xfrm>
              <a:off x="1654834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1"/>
            <p:cNvSpPr/>
            <p:nvPr/>
          </p:nvSpPr>
          <p:spPr>
            <a:xfrm>
              <a:off x="150704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2"/>
            <p:cNvSpPr/>
            <p:nvPr/>
          </p:nvSpPr>
          <p:spPr>
            <a:xfrm>
              <a:off x="171395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3"/>
            <p:cNvSpPr/>
            <p:nvPr/>
          </p:nvSpPr>
          <p:spPr>
            <a:xfrm>
              <a:off x="1684392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4"/>
            <p:cNvSpPr/>
            <p:nvPr/>
          </p:nvSpPr>
          <p:spPr>
            <a:xfrm>
              <a:off x="153660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5"/>
            <p:cNvSpPr/>
            <p:nvPr/>
          </p:nvSpPr>
          <p:spPr>
            <a:xfrm>
              <a:off x="150704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6"/>
            <p:cNvSpPr/>
            <p:nvPr/>
          </p:nvSpPr>
          <p:spPr>
            <a:xfrm>
              <a:off x="1684392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7"/>
            <p:cNvSpPr/>
            <p:nvPr/>
          </p:nvSpPr>
          <p:spPr>
            <a:xfrm>
              <a:off x="171395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8"/>
            <p:cNvSpPr/>
            <p:nvPr/>
          </p:nvSpPr>
          <p:spPr>
            <a:xfrm>
              <a:off x="1625276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29"/>
            <p:cNvSpPr/>
            <p:nvPr/>
          </p:nvSpPr>
          <p:spPr>
            <a:xfrm>
              <a:off x="171395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0"/>
            <p:cNvSpPr/>
            <p:nvPr/>
          </p:nvSpPr>
          <p:spPr>
            <a:xfrm>
              <a:off x="1566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1"/>
            <p:cNvSpPr/>
            <p:nvPr/>
          </p:nvSpPr>
          <p:spPr>
            <a:xfrm>
              <a:off x="177306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2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3"/>
            <p:cNvSpPr/>
            <p:nvPr/>
          </p:nvSpPr>
          <p:spPr>
            <a:xfrm>
              <a:off x="2275553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4"/>
            <p:cNvSpPr/>
            <p:nvPr/>
          </p:nvSpPr>
          <p:spPr>
            <a:xfrm>
              <a:off x="209820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5"/>
            <p:cNvSpPr/>
            <p:nvPr/>
          </p:nvSpPr>
          <p:spPr>
            <a:xfrm>
              <a:off x="224599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6"/>
            <p:cNvSpPr/>
            <p:nvPr/>
          </p:nvSpPr>
          <p:spPr>
            <a:xfrm>
              <a:off x="183218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7"/>
            <p:cNvSpPr/>
            <p:nvPr/>
          </p:nvSpPr>
          <p:spPr>
            <a:xfrm>
              <a:off x="21277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8"/>
            <p:cNvSpPr/>
            <p:nvPr/>
          </p:nvSpPr>
          <p:spPr>
            <a:xfrm>
              <a:off x="18912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39"/>
            <p:cNvSpPr/>
            <p:nvPr/>
          </p:nvSpPr>
          <p:spPr>
            <a:xfrm>
              <a:off x="2068647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0"/>
            <p:cNvSpPr/>
            <p:nvPr/>
          </p:nvSpPr>
          <p:spPr>
            <a:xfrm>
              <a:off x="1654834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1"/>
            <p:cNvSpPr/>
            <p:nvPr/>
          </p:nvSpPr>
          <p:spPr>
            <a:xfrm>
              <a:off x="215732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2"/>
            <p:cNvSpPr/>
            <p:nvPr/>
          </p:nvSpPr>
          <p:spPr>
            <a:xfrm>
              <a:off x="174350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3"/>
            <p:cNvSpPr/>
            <p:nvPr/>
          </p:nvSpPr>
          <p:spPr>
            <a:xfrm>
              <a:off x="168439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4"/>
            <p:cNvSpPr/>
            <p:nvPr/>
          </p:nvSpPr>
          <p:spPr>
            <a:xfrm>
              <a:off x="195041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5"/>
            <p:cNvSpPr/>
            <p:nvPr/>
          </p:nvSpPr>
          <p:spPr>
            <a:xfrm>
              <a:off x="1979973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6"/>
            <p:cNvSpPr/>
            <p:nvPr/>
          </p:nvSpPr>
          <p:spPr>
            <a:xfrm>
              <a:off x="200953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7"/>
            <p:cNvSpPr/>
            <p:nvPr/>
          </p:nvSpPr>
          <p:spPr>
            <a:xfrm>
              <a:off x="186174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8"/>
            <p:cNvSpPr/>
            <p:nvPr/>
          </p:nvSpPr>
          <p:spPr>
            <a:xfrm>
              <a:off x="2186879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49"/>
            <p:cNvSpPr/>
            <p:nvPr/>
          </p:nvSpPr>
          <p:spPr>
            <a:xfrm>
              <a:off x="1861740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0"/>
            <p:cNvSpPr/>
            <p:nvPr/>
          </p:nvSpPr>
          <p:spPr>
            <a:xfrm>
              <a:off x="192085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1"/>
            <p:cNvSpPr/>
            <p:nvPr/>
          </p:nvSpPr>
          <p:spPr>
            <a:xfrm>
              <a:off x="2039089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2"/>
            <p:cNvSpPr/>
            <p:nvPr/>
          </p:nvSpPr>
          <p:spPr>
            <a:xfrm>
              <a:off x="186174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3"/>
            <p:cNvSpPr/>
            <p:nvPr/>
          </p:nvSpPr>
          <p:spPr>
            <a:xfrm>
              <a:off x="195041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4"/>
            <p:cNvSpPr/>
            <p:nvPr/>
          </p:nvSpPr>
          <p:spPr>
            <a:xfrm>
              <a:off x="200953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5"/>
            <p:cNvSpPr/>
            <p:nvPr/>
          </p:nvSpPr>
          <p:spPr>
            <a:xfrm>
              <a:off x="2068647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6"/>
            <p:cNvSpPr/>
            <p:nvPr/>
          </p:nvSpPr>
          <p:spPr>
            <a:xfrm>
              <a:off x="2009531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7"/>
            <p:cNvSpPr/>
            <p:nvPr/>
          </p:nvSpPr>
          <p:spPr>
            <a:xfrm>
              <a:off x="209820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8"/>
            <p:cNvSpPr/>
            <p:nvPr/>
          </p:nvSpPr>
          <p:spPr>
            <a:xfrm>
              <a:off x="215732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59"/>
            <p:cNvSpPr/>
            <p:nvPr/>
          </p:nvSpPr>
          <p:spPr>
            <a:xfrm>
              <a:off x="2216437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0"/>
            <p:cNvSpPr/>
            <p:nvPr/>
          </p:nvSpPr>
          <p:spPr>
            <a:xfrm>
              <a:off x="2186879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1"/>
            <p:cNvSpPr/>
            <p:nvPr/>
          </p:nvSpPr>
          <p:spPr>
            <a:xfrm>
              <a:off x="197997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2"/>
            <p:cNvSpPr/>
            <p:nvPr/>
          </p:nvSpPr>
          <p:spPr>
            <a:xfrm>
              <a:off x="189129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3"/>
            <p:cNvSpPr/>
            <p:nvPr/>
          </p:nvSpPr>
          <p:spPr>
            <a:xfrm>
              <a:off x="1832182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4"/>
            <p:cNvSpPr/>
            <p:nvPr/>
          </p:nvSpPr>
          <p:spPr>
            <a:xfrm>
              <a:off x="183218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5"/>
            <p:cNvSpPr/>
            <p:nvPr/>
          </p:nvSpPr>
          <p:spPr>
            <a:xfrm>
              <a:off x="192085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6"/>
            <p:cNvSpPr/>
            <p:nvPr/>
          </p:nvSpPr>
          <p:spPr>
            <a:xfrm>
              <a:off x="1979973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7"/>
            <p:cNvSpPr/>
            <p:nvPr/>
          </p:nvSpPr>
          <p:spPr>
            <a:xfrm>
              <a:off x="1802624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8"/>
            <p:cNvSpPr/>
            <p:nvPr/>
          </p:nvSpPr>
          <p:spPr>
            <a:xfrm>
              <a:off x="1979973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69"/>
            <p:cNvSpPr/>
            <p:nvPr/>
          </p:nvSpPr>
          <p:spPr>
            <a:xfrm>
              <a:off x="2186879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0"/>
            <p:cNvSpPr/>
            <p:nvPr/>
          </p:nvSpPr>
          <p:spPr>
            <a:xfrm>
              <a:off x="2068647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1"/>
            <p:cNvSpPr/>
            <p:nvPr/>
          </p:nvSpPr>
          <p:spPr>
            <a:xfrm>
              <a:off x="186174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2"/>
            <p:cNvSpPr/>
            <p:nvPr/>
          </p:nvSpPr>
          <p:spPr>
            <a:xfrm>
              <a:off x="183218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3"/>
            <p:cNvSpPr/>
            <p:nvPr/>
          </p:nvSpPr>
          <p:spPr>
            <a:xfrm>
              <a:off x="1832182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4"/>
            <p:cNvSpPr/>
            <p:nvPr/>
          </p:nvSpPr>
          <p:spPr>
            <a:xfrm>
              <a:off x="200953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5"/>
            <p:cNvSpPr/>
            <p:nvPr/>
          </p:nvSpPr>
          <p:spPr>
            <a:xfrm>
              <a:off x="192085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6"/>
            <p:cNvSpPr/>
            <p:nvPr/>
          </p:nvSpPr>
          <p:spPr>
            <a:xfrm>
              <a:off x="168439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7"/>
            <p:cNvSpPr/>
            <p:nvPr/>
          </p:nvSpPr>
          <p:spPr>
            <a:xfrm>
              <a:off x="186174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8"/>
            <p:cNvSpPr/>
            <p:nvPr/>
          </p:nvSpPr>
          <p:spPr>
            <a:xfrm>
              <a:off x="1891298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79"/>
            <p:cNvSpPr/>
            <p:nvPr/>
          </p:nvSpPr>
          <p:spPr>
            <a:xfrm>
              <a:off x="18912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0"/>
            <p:cNvSpPr/>
            <p:nvPr/>
          </p:nvSpPr>
          <p:spPr>
            <a:xfrm>
              <a:off x="2039089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1"/>
            <p:cNvSpPr/>
            <p:nvPr/>
          </p:nvSpPr>
          <p:spPr>
            <a:xfrm>
              <a:off x="171395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2"/>
            <p:cNvSpPr/>
            <p:nvPr/>
          </p:nvSpPr>
          <p:spPr>
            <a:xfrm>
              <a:off x="18912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3"/>
            <p:cNvSpPr/>
            <p:nvPr/>
          </p:nvSpPr>
          <p:spPr>
            <a:xfrm>
              <a:off x="2068647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4"/>
            <p:cNvSpPr/>
            <p:nvPr/>
          </p:nvSpPr>
          <p:spPr>
            <a:xfrm>
              <a:off x="192085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5"/>
            <p:cNvSpPr/>
            <p:nvPr/>
          </p:nvSpPr>
          <p:spPr>
            <a:xfrm>
              <a:off x="230511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6"/>
            <p:cNvSpPr/>
            <p:nvPr/>
          </p:nvSpPr>
          <p:spPr>
            <a:xfrm>
              <a:off x="206864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7"/>
            <p:cNvSpPr/>
            <p:nvPr/>
          </p:nvSpPr>
          <p:spPr>
            <a:xfrm>
              <a:off x="2127763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8"/>
            <p:cNvSpPr/>
            <p:nvPr/>
          </p:nvSpPr>
          <p:spPr>
            <a:xfrm>
              <a:off x="2452902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89"/>
            <p:cNvSpPr/>
            <p:nvPr/>
          </p:nvSpPr>
          <p:spPr>
            <a:xfrm>
              <a:off x="1654834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0"/>
            <p:cNvSpPr/>
            <p:nvPr/>
          </p:nvSpPr>
          <p:spPr>
            <a:xfrm>
              <a:off x="2364228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1"/>
            <p:cNvSpPr/>
            <p:nvPr/>
          </p:nvSpPr>
          <p:spPr>
            <a:xfrm>
              <a:off x="218687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2"/>
            <p:cNvSpPr/>
            <p:nvPr/>
          </p:nvSpPr>
          <p:spPr>
            <a:xfrm>
              <a:off x="2334669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3"/>
            <p:cNvSpPr/>
            <p:nvPr/>
          </p:nvSpPr>
          <p:spPr>
            <a:xfrm>
              <a:off x="2127763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4"/>
            <p:cNvSpPr/>
            <p:nvPr/>
          </p:nvSpPr>
          <p:spPr>
            <a:xfrm>
              <a:off x="2098205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5"/>
            <p:cNvSpPr/>
            <p:nvPr/>
          </p:nvSpPr>
          <p:spPr>
            <a:xfrm>
              <a:off x="2216437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6"/>
            <p:cNvSpPr/>
            <p:nvPr/>
          </p:nvSpPr>
          <p:spPr>
            <a:xfrm>
              <a:off x="1891298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7"/>
            <p:cNvSpPr/>
            <p:nvPr/>
          </p:nvSpPr>
          <p:spPr>
            <a:xfrm>
              <a:off x="1920856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8"/>
            <p:cNvSpPr/>
            <p:nvPr/>
          </p:nvSpPr>
          <p:spPr>
            <a:xfrm>
              <a:off x="209820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1999"/>
            <p:cNvSpPr/>
            <p:nvPr/>
          </p:nvSpPr>
          <p:spPr>
            <a:xfrm>
              <a:off x="2127763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0"/>
            <p:cNvSpPr/>
            <p:nvPr/>
          </p:nvSpPr>
          <p:spPr>
            <a:xfrm>
              <a:off x="2482460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1"/>
            <p:cNvSpPr/>
            <p:nvPr/>
          </p:nvSpPr>
          <p:spPr>
            <a:xfrm>
              <a:off x="2482460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2"/>
            <p:cNvSpPr/>
            <p:nvPr/>
          </p:nvSpPr>
          <p:spPr>
            <a:xfrm>
              <a:off x="197997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3"/>
            <p:cNvSpPr/>
            <p:nvPr/>
          </p:nvSpPr>
          <p:spPr>
            <a:xfrm>
              <a:off x="224599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4"/>
            <p:cNvSpPr/>
            <p:nvPr/>
          </p:nvSpPr>
          <p:spPr>
            <a:xfrm>
              <a:off x="186174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5"/>
            <p:cNvSpPr/>
            <p:nvPr/>
          </p:nvSpPr>
          <p:spPr>
            <a:xfrm>
              <a:off x="248246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6"/>
            <p:cNvSpPr/>
            <p:nvPr/>
          </p:nvSpPr>
          <p:spPr>
            <a:xfrm>
              <a:off x="206864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7"/>
            <p:cNvSpPr/>
            <p:nvPr/>
          </p:nvSpPr>
          <p:spPr>
            <a:xfrm>
              <a:off x="2186879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8"/>
            <p:cNvSpPr/>
            <p:nvPr/>
          </p:nvSpPr>
          <p:spPr>
            <a:xfrm>
              <a:off x="2334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09"/>
            <p:cNvSpPr/>
            <p:nvPr/>
          </p:nvSpPr>
          <p:spPr>
            <a:xfrm>
              <a:off x="203908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0"/>
            <p:cNvSpPr/>
            <p:nvPr/>
          </p:nvSpPr>
          <p:spPr>
            <a:xfrm>
              <a:off x="200953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1"/>
            <p:cNvSpPr/>
            <p:nvPr/>
          </p:nvSpPr>
          <p:spPr>
            <a:xfrm>
              <a:off x="209820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2"/>
            <p:cNvSpPr/>
            <p:nvPr/>
          </p:nvSpPr>
          <p:spPr>
            <a:xfrm>
              <a:off x="2334669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3"/>
            <p:cNvSpPr/>
            <p:nvPr/>
          </p:nvSpPr>
          <p:spPr>
            <a:xfrm>
              <a:off x="239378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4"/>
            <p:cNvSpPr/>
            <p:nvPr/>
          </p:nvSpPr>
          <p:spPr>
            <a:xfrm>
              <a:off x="2541576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5"/>
            <p:cNvSpPr/>
            <p:nvPr/>
          </p:nvSpPr>
          <p:spPr>
            <a:xfrm>
              <a:off x="2098205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6"/>
            <p:cNvSpPr/>
            <p:nvPr/>
          </p:nvSpPr>
          <p:spPr>
            <a:xfrm>
              <a:off x="2068647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7"/>
            <p:cNvSpPr/>
            <p:nvPr/>
          </p:nvSpPr>
          <p:spPr>
            <a:xfrm>
              <a:off x="200953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8"/>
            <p:cNvSpPr/>
            <p:nvPr/>
          </p:nvSpPr>
          <p:spPr>
            <a:xfrm>
              <a:off x="2482460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19"/>
            <p:cNvSpPr/>
            <p:nvPr/>
          </p:nvSpPr>
          <p:spPr>
            <a:xfrm>
              <a:off x="2068647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0"/>
            <p:cNvSpPr/>
            <p:nvPr/>
          </p:nvSpPr>
          <p:spPr>
            <a:xfrm>
              <a:off x="209820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1"/>
            <p:cNvSpPr/>
            <p:nvPr/>
          </p:nvSpPr>
          <p:spPr>
            <a:xfrm>
              <a:off x="1979973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2"/>
            <p:cNvSpPr/>
            <p:nvPr/>
          </p:nvSpPr>
          <p:spPr>
            <a:xfrm>
              <a:off x="224599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3"/>
            <p:cNvSpPr/>
            <p:nvPr/>
          </p:nvSpPr>
          <p:spPr>
            <a:xfrm>
              <a:off x="2186879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4"/>
            <p:cNvSpPr/>
            <p:nvPr/>
          </p:nvSpPr>
          <p:spPr>
            <a:xfrm>
              <a:off x="224599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5"/>
            <p:cNvSpPr/>
            <p:nvPr/>
          </p:nvSpPr>
          <p:spPr>
            <a:xfrm>
              <a:off x="192085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6"/>
            <p:cNvSpPr/>
            <p:nvPr/>
          </p:nvSpPr>
          <p:spPr>
            <a:xfrm>
              <a:off x="2216437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7"/>
            <p:cNvSpPr/>
            <p:nvPr/>
          </p:nvSpPr>
          <p:spPr>
            <a:xfrm>
              <a:off x="2186879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8"/>
            <p:cNvSpPr/>
            <p:nvPr/>
          </p:nvSpPr>
          <p:spPr>
            <a:xfrm>
              <a:off x="218687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29"/>
            <p:cNvSpPr/>
            <p:nvPr/>
          </p:nvSpPr>
          <p:spPr>
            <a:xfrm>
              <a:off x="2068647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0"/>
            <p:cNvSpPr/>
            <p:nvPr/>
          </p:nvSpPr>
          <p:spPr>
            <a:xfrm>
              <a:off x="2127763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1"/>
            <p:cNvSpPr/>
            <p:nvPr/>
          </p:nvSpPr>
          <p:spPr>
            <a:xfrm>
              <a:off x="203908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2"/>
            <p:cNvSpPr/>
            <p:nvPr/>
          </p:nvSpPr>
          <p:spPr>
            <a:xfrm>
              <a:off x="195041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3"/>
            <p:cNvSpPr/>
            <p:nvPr/>
          </p:nvSpPr>
          <p:spPr>
            <a:xfrm>
              <a:off x="2727472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4"/>
            <p:cNvSpPr/>
            <p:nvPr/>
          </p:nvSpPr>
          <p:spPr>
            <a:xfrm>
              <a:off x="341246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5"/>
            <p:cNvSpPr/>
            <p:nvPr/>
          </p:nvSpPr>
          <p:spPr>
            <a:xfrm>
              <a:off x="319077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6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7"/>
            <p:cNvSpPr/>
            <p:nvPr/>
          </p:nvSpPr>
          <p:spPr>
            <a:xfrm>
              <a:off x="323511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8"/>
            <p:cNvSpPr/>
            <p:nvPr/>
          </p:nvSpPr>
          <p:spPr>
            <a:xfrm>
              <a:off x="345679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39"/>
            <p:cNvSpPr/>
            <p:nvPr/>
          </p:nvSpPr>
          <p:spPr>
            <a:xfrm>
              <a:off x="3589809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0"/>
            <p:cNvSpPr/>
            <p:nvPr/>
          </p:nvSpPr>
          <p:spPr>
            <a:xfrm>
              <a:off x="3368124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1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2"/>
            <p:cNvSpPr/>
            <p:nvPr/>
          </p:nvSpPr>
          <p:spPr>
            <a:xfrm>
              <a:off x="314643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3"/>
            <p:cNvSpPr/>
            <p:nvPr/>
          </p:nvSpPr>
          <p:spPr>
            <a:xfrm>
              <a:off x="3235112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4"/>
            <p:cNvSpPr/>
            <p:nvPr/>
          </p:nvSpPr>
          <p:spPr>
            <a:xfrm>
              <a:off x="35011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5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6"/>
            <p:cNvSpPr/>
            <p:nvPr/>
          </p:nvSpPr>
          <p:spPr>
            <a:xfrm>
              <a:off x="319077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7"/>
            <p:cNvSpPr/>
            <p:nvPr/>
          </p:nvSpPr>
          <p:spPr>
            <a:xfrm>
              <a:off x="319077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8"/>
            <p:cNvSpPr/>
            <p:nvPr/>
          </p:nvSpPr>
          <p:spPr>
            <a:xfrm>
              <a:off x="363414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49"/>
            <p:cNvSpPr/>
            <p:nvPr/>
          </p:nvSpPr>
          <p:spPr>
            <a:xfrm>
              <a:off x="3811495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0"/>
            <p:cNvSpPr/>
            <p:nvPr/>
          </p:nvSpPr>
          <p:spPr>
            <a:xfrm>
              <a:off x="3589809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1"/>
            <p:cNvSpPr/>
            <p:nvPr/>
          </p:nvSpPr>
          <p:spPr>
            <a:xfrm>
              <a:off x="341246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2"/>
            <p:cNvSpPr/>
            <p:nvPr/>
          </p:nvSpPr>
          <p:spPr>
            <a:xfrm>
              <a:off x="3545472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3"/>
            <p:cNvSpPr/>
            <p:nvPr/>
          </p:nvSpPr>
          <p:spPr>
            <a:xfrm>
              <a:off x="3545472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4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5"/>
            <p:cNvSpPr/>
            <p:nvPr/>
          </p:nvSpPr>
          <p:spPr>
            <a:xfrm>
              <a:off x="3501135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6"/>
            <p:cNvSpPr/>
            <p:nvPr/>
          </p:nvSpPr>
          <p:spPr>
            <a:xfrm>
              <a:off x="345679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7"/>
            <p:cNvSpPr/>
            <p:nvPr/>
          </p:nvSpPr>
          <p:spPr>
            <a:xfrm>
              <a:off x="3323786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8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59"/>
            <p:cNvSpPr/>
            <p:nvPr/>
          </p:nvSpPr>
          <p:spPr>
            <a:xfrm>
              <a:off x="319077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0"/>
            <p:cNvSpPr/>
            <p:nvPr/>
          </p:nvSpPr>
          <p:spPr>
            <a:xfrm>
              <a:off x="33681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1"/>
            <p:cNvSpPr/>
            <p:nvPr/>
          </p:nvSpPr>
          <p:spPr>
            <a:xfrm>
              <a:off x="341246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2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3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4"/>
            <p:cNvSpPr/>
            <p:nvPr/>
          </p:nvSpPr>
          <p:spPr>
            <a:xfrm>
              <a:off x="323511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5"/>
            <p:cNvSpPr/>
            <p:nvPr/>
          </p:nvSpPr>
          <p:spPr>
            <a:xfrm>
              <a:off x="33681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6"/>
            <p:cNvSpPr/>
            <p:nvPr/>
          </p:nvSpPr>
          <p:spPr>
            <a:xfrm>
              <a:off x="3678483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7"/>
            <p:cNvSpPr/>
            <p:nvPr/>
          </p:nvSpPr>
          <p:spPr>
            <a:xfrm>
              <a:off x="372282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8"/>
            <p:cNvSpPr/>
            <p:nvPr/>
          </p:nvSpPr>
          <p:spPr>
            <a:xfrm>
              <a:off x="323511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69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0"/>
            <p:cNvSpPr/>
            <p:nvPr/>
          </p:nvSpPr>
          <p:spPr>
            <a:xfrm>
              <a:off x="341246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1"/>
            <p:cNvSpPr/>
            <p:nvPr/>
          </p:nvSpPr>
          <p:spPr>
            <a:xfrm>
              <a:off x="3456798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2"/>
            <p:cNvSpPr/>
            <p:nvPr/>
          </p:nvSpPr>
          <p:spPr>
            <a:xfrm>
              <a:off x="319077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3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4"/>
            <p:cNvSpPr/>
            <p:nvPr/>
          </p:nvSpPr>
          <p:spPr>
            <a:xfrm>
              <a:off x="341246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5"/>
            <p:cNvSpPr/>
            <p:nvPr/>
          </p:nvSpPr>
          <p:spPr>
            <a:xfrm>
              <a:off x="288041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6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7"/>
            <p:cNvSpPr/>
            <p:nvPr/>
          </p:nvSpPr>
          <p:spPr>
            <a:xfrm>
              <a:off x="3412461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8"/>
            <p:cNvSpPr/>
            <p:nvPr/>
          </p:nvSpPr>
          <p:spPr>
            <a:xfrm>
              <a:off x="3545472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79"/>
            <p:cNvSpPr/>
            <p:nvPr/>
          </p:nvSpPr>
          <p:spPr>
            <a:xfrm>
              <a:off x="319077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0"/>
            <p:cNvSpPr/>
            <p:nvPr/>
          </p:nvSpPr>
          <p:spPr>
            <a:xfrm>
              <a:off x="354547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1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2"/>
            <p:cNvSpPr/>
            <p:nvPr/>
          </p:nvSpPr>
          <p:spPr>
            <a:xfrm>
              <a:off x="35011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3"/>
            <p:cNvSpPr/>
            <p:nvPr/>
          </p:nvSpPr>
          <p:spPr>
            <a:xfrm>
              <a:off x="332378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4"/>
            <p:cNvSpPr/>
            <p:nvPr/>
          </p:nvSpPr>
          <p:spPr>
            <a:xfrm>
              <a:off x="3279449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5"/>
            <p:cNvSpPr/>
            <p:nvPr/>
          </p:nvSpPr>
          <p:spPr>
            <a:xfrm>
              <a:off x="3279449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6"/>
            <p:cNvSpPr/>
            <p:nvPr/>
          </p:nvSpPr>
          <p:spPr>
            <a:xfrm>
              <a:off x="3235112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7"/>
            <p:cNvSpPr/>
            <p:nvPr/>
          </p:nvSpPr>
          <p:spPr>
            <a:xfrm>
              <a:off x="288041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8"/>
            <p:cNvSpPr/>
            <p:nvPr/>
          </p:nvSpPr>
          <p:spPr>
            <a:xfrm>
              <a:off x="310210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89"/>
            <p:cNvSpPr/>
            <p:nvPr/>
          </p:nvSpPr>
          <p:spPr>
            <a:xfrm>
              <a:off x="310210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0"/>
            <p:cNvSpPr/>
            <p:nvPr/>
          </p:nvSpPr>
          <p:spPr>
            <a:xfrm>
              <a:off x="332378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1"/>
            <p:cNvSpPr/>
            <p:nvPr/>
          </p:nvSpPr>
          <p:spPr>
            <a:xfrm>
              <a:off x="292475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2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3"/>
            <p:cNvSpPr/>
            <p:nvPr/>
          </p:nvSpPr>
          <p:spPr>
            <a:xfrm>
              <a:off x="3057764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4"/>
            <p:cNvSpPr/>
            <p:nvPr/>
          </p:nvSpPr>
          <p:spPr>
            <a:xfrm>
              <a:off x="2747404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5"/>
            <p:cNvSpPr/>
            <p:nvPr/>
          </p:nvSpPr>
          <p:spPr>
            <a:xfrm>
              <a:off x="319077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6"/>
            <p:cNvSpPr/>
            <p:nvPr/>
          </p:nvSpPr>
          <p:spPr>
            <a:xfrm>
              <a:off x="283607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7"/>
            <p:cNvSpPr/>
            <p:nvPr/>
          </p:nvSpPr>
          <p:spPr>
            <a:xfrm>
              <a:off x="314643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8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099"/>
            <p:cNvSpPr/>
            <p:nvPr/>
          </p:nvSpPr>
          <p:spPr>
            <a:xfrm>
              <a:off x="3235112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0"/>
            <p:cNvSpPr/>
            <p:nvPr/>
          </p:nvSpPr>
          <p:spPr>
            <a:xfrm>
              <a:off x="319077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1"/>
            <p:cNvSpPr/>
            <p:nvPr/>
          </p:nvSpPr>
          <p:spPr>
            <a:xfrm>
              <a:off x="3057764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2"/>
            <p:cNvSpPr/>
            <p:nvPr/>
          </p:nvSpPr>
          <p:spPr>
            <a:xfrm>
              <a:off x="283607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3"/>
            <p:cNvSpPr/>
            <p:nvPr/>
          </p:nvSpPr>
          <p:spPr>
            <a:xfrm>
              <a:off x="296909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4"/>
            <p:cNvSpPr/>
            <p:nvPr/>
          </p:nvSpPr>
          <p:spPr>
            <a:xfrm>
              <a:off x="327944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5"/>
            <p:cNvSpPr/>
            <p:nvPr/>
          </p:nvSpPr>
          <p:spPr>
            <a:xfrm>
              <a:off x="310210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6"/>
            <p:cNvSpPr/>
            <p:nvPr/>
          </p:nvSpPr>
          <p:spPr>
            <a:xfrm>
              <a:off x="2969090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7"/>
            <p:cNvSpPr/>
            <p:nvPr/>
          </p:nvSpPr>
          <p:spPr>
            <a:xfrm>
              <a:off x="3102101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8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09"/>
            <p:cNvSpPr/>
            <p:nvPr/>
          </p:nvSpPr>
          <p:spPr>
            <a:xfrm>
              <a:off x="3190775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0"/>
            <p:cNvSpPr/>
            <p:nvPr/>
          </p:nvSpPr>
          <p:spPr>
            <a:xfrm>
              <a:off x="310210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1"/>
            <p:cNvSpPr/>
            <p:nvPr/>
          </p:nvSpPr>
          <p:spPr>
            <a:xfrm>
              <a:off x="3190775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2"/>
            <p:cNvSpPr/>
            <p:nvPr/>
          </p:nvSpPr>
          <p:spPr>
            <a:xfrm>
              <a:off x="314643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3"/>
            <p:cNvSpPr/>
            <p:nvPr/>
          </p:nvSpPr>
          <p:spPr>
            <a:xfrm>
              <a:off x="3013427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4"/>
            <p:cNvSpPr/>
            <p:nvPr/>
          </p:nvSpPr>
          <p:spPr>
            <a:xfrm>
              <a:off x="2924752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5"/>
            <p:cNvSpPr/>
            <p:nvPr/>
          </p:nvSpPr>
          <p:spPr>
            <a:xfrm>
              <a:off x="292475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6"/>
            <p:cNvSpPr/>
            <p:nvPr/>
          </p:nvSpPr>
          <p:spPr>
            <a:xfrm>
              <a:off x="3057764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7"/>
            <p:cNvSpPr/>
            <p:nvPr/>
          </p:nvSpPr>
          <p:spPr>
            <a:xfrm>
              <a:off x="305776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8"/>
            <p:cNvSpPr/>
            <p:nvPr/>
          </p:nvSpPr>
          <p:spPr>
            <a:xfrm>
              <a:off x="319077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19"/>
            <p:cNvSpPr/>
            <p:nvPr/>
          </p:nvSpPr>
          <p:spPr>
            <a:xfrm>
              <a:off x="336812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0"/>
            <p:cNvSpPr/>
            <p:nvPr/>
          </p:nvSpPr>
          <p:spPr>
            <a:xfrm>
              <a:off x="3235112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1"/>
            <p:cNvSpPr/>
            <p:nvPr/>
          </p:nvSpPr>
          <p:spPr>
            <a:xfrm>
              <a:off x="288041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2"/>
            <p:cNvSpPr/>
            <p:nvPr/>
          </p:nvSpPr>
          <p:spPr>
            <a:xfrm>
              <a:off x="319077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3"/>
            <p:cNvSpPr/>
            <p:nvPr/>
          </p:nvSpPr>
          <p:spPr>
            <a:xfrm>
              <a:off x="296909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4"/>
            <p:cNvSpPr/>
            <p:nvPr/>
          </p:nvSpPr>
          <p:spPr>
            <a:xfrm>
              <a:off x="3013427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5"/>
            <p:cNvSpPr/>
            <p:nvPr/>
          </p:nvSpPr>
          <p:spPr>
            <a:xfrm>
              <a:off x="3190775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6"/>
            <p:cNvSpPr/>
            <p:nvPr/>
          </p:nvSpPr>
          <p:spPr>
            <a:xfrm>
              <a:off x="3013427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7"/>
            <p:cNvSpPr/>
            <p:nvPr/>
          </p:nvSpPr>
          <p:spPr>
            <a:xfrm>
              <a:off x="2880415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8"/>
            <p:cNvSpPr/>
            <p:nvPr/>
          </p:nvSpPr>
          <p:spPr>
            <a:xfrm>
              <a:off x="3057764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29"/>
            <p:cNvSpPr/>
            <p:nvPr/>
          </p:nvSpPr>
          <p:spPr>
            <a:xfrm>
              <a:off x="3190775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0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1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2"/>
            <p:cNvSpPr/>
            <p:nvPr/>
          </p:nvSpPr>
          <p:spPr>
            <a:xfrm>
              <a:off x="296909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3"/>
            <p:cNvSpPr/>
            <p:nvPr/>
          </p:nvSpPr>
          <p:spPr>
            <a:xfrm>
              <a:off x="310210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4"/>
            <p:cNvSpPr/>
            <p:nvPr/>
          </p:nvSpPr>
          <p:spPr>
            <a:xfrm>
              <a:off x="3323786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5"/>
            <p:cNvSpPr/>
            <p:nvPr/>
          </p:nvSpPr>
          <p:spPr>
            <a:xfrm>
              <a:off x="3057764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6"/>
            <p:cNvSpPr/>
            <p:nvPr/>
          </p:nvSpPr>
          <p:spPr>
            <a:xfrm>
              <a:off x="319077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7"/>
            <p:cNvSpPr/>
            <p:nvPr/>
          </p:nvSpPr>
          <p:spPr>
            <a:xfrm>
              <a:off x="3146438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8"/>
            <p:cNvSpPr/>
            <p:nvPr/>
          </p:nvSpPr>
          <p:spPr>
            <a:xfrm>
              <a:off x="3190775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39"/>
            <p:cNvSpPr/>
            <p:nvPr/>
          </p:nvSpPr>
          <p:spPr>
            <a:xfrm>
              <a:off x="319077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0"/>
            <p:cNvSpPr/>
            <p:nvPr/>
          </p:nvSpPr>
          <p:spPr>
            <a:xfrm>
              <a:off x="2969090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1"/>
            <p:cNvSpPr/>
            <p:nvPr/>
          </p:nvSpPr>
          <p:spPr>
            <a:xfrm>
              <a:off x="3146438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2"/>
            <p:cNvSpPr/>
            <p:nvPr/>
          </p:nvSpPr>
          <p:spPr>
            <a:xfrm>
              <a:off x="2969090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3"/>
            <p:cNvSpPr/>
            <p:nvPr/>
          </p:nvSpPr>
          <p:spPr>
            <a:xfrm>
              <a:off x="3456798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4"/>
            <p:cNvSpPr/>
            <p:nvPr/>
          </p:nvSpPr>
          <p:spPr>
            <a:xfrm>
              <a:off x="3279449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5"/>
            <p:cNvSpPr/>
            <p:nvPr/>
          </p:nvSpPr>
          <p:spPr>
            <a:xfrm>
              <a:off x="3057764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6"/>
            <p:cNvSpPr/>
            <p:nvPr/>
          </p:nvSpPr>
          <p:spPr>
            <a:xfrm>
              <a:off x="319077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7"/>
            <p:cNvSpPr/>
            <p:nvPr/>
          </p:nvSpPr>
          <p:spPr>
            <a:xfrm>
              <a:off x="296909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8"/>
            <p:cNvSpPr/>
            <p:nvPr/>
          </p:nvSpPr>
          <p:spPr>
            <a:xfrm>
              <a:off x="310210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49"/>
            <p:cNvSpPr/>
            <p:nvPr/>
          </p:nvSpPr>
          <p:spPr>
            <a:xfrm>
              <a:off x="327944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0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1"/>
            <p:cNvSpPr/>
            <p:nvPr/>
          </p:nvSpPr>
          <p:spPr>
            <a:xfrm>
              <a:off x="3545472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2"/>
            <p:cNvSpPr/>
            <p:nvPr/>
          </p:nvSpPr>
          <p:spPr>
            <a:xfrm>
              <a:off x="3013427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3"/>
            <p:cNvSpPr/>
            <p:nvPr/>
          </p:nvSpPr>
          <p:spPr>
            <a:xfrm>
              <a:off x="283607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4"/>
            <p:cNvSpPr/>
            <p:nvPr/>
          </p:nvSpPr>
          <p:spPr>
            <a:xfrm>
              <a:off x="327944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5"/>
            <p:cNvSpPr/>
            <p:nvPr/>
          </p:nvSpPr>
          <p:spPr>
            <a:xfrm>
              <a:off x="310210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6"/>
            <p:cNvSpPr/>
            <p:nvPr/>
          </p:nvSpPr>
          <p:spPr>
            <a:xfrm>
              <a:off x="310210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7"/>
            <p:cNvSpPr/>
            <p:nvPr/>
          </p:nvSpPr>
          <p:spPr>
            <a:xfrm>
              <a:off x="3057764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8"/>
            <p:cNvSpPr/>
            <p:nvPr/>
          </p:nvSpPr>
          <p:spPr>
            <a:xfrm>
              <a:off x="3323786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59"/>
            <p:cNvSpPr/>
            <p:nvPr/>
          </p:nvSpPr>
          <p:spPr>
            <a:xfrm>
              <a:off x="327944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0"/>
            <p:cNvSpPr/>
            <p:nvPr/>
          </p:nvSpPr>
          <p:spPr>
            <a:xfrm>
              <a:off x="310210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1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2"/>
            <p:cNvSpPr/>
            <p:nvPr/>
          </p:nvSpPr>
          <p:spPr>
            <a:xfrm>
              <a:off x="310210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3"/>
            <p:cNvSpPr/>
            <p:nvPr/>
          </p:nvSpPr>
          <p:spPr>
            <a:xfrm>
              <a:off x="3190775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4"/>
            <p:cNvSpPr/>
            <p:nvPr/>
          </p:nvSpPr>
          <p:spPr>
            <a:xfrm>
              <a:off x="310210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5"/>
            <p:cNvSpPr/>
            <p:nvPr/>
          </p:nvSpPr>
          <p:spPr>
            <a:xfrm>
              <a:off x="3545472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6"/>
            <p:cNvSpPr/>
            <p:nvPr/>
          </p:nvSpPr>
          <p:spPr>
            <a:xfrm>
              <a:off x="310210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7"/>
            <p:cNvSpPr/>
            <p:nvPr/>
          </p:nvSpPr>
          <p:spPr>
            <a:xfrm>
              <a:off x="310210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8"/>
            <p:cNvSpPr/>
            <p:nvPr/>
          </p:nvSpPr>
          <p:spPr>
            <a:xfrm>
              <a:off x="3013427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69"/>
            <p:cNvSpPr/>
            <p:nvPr/>
          </p:nvSpPr>
          <p:spPr>
            <a:xfrm>
              <a:off x="319077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0"/>
            <p:cNvSpPr/>
            <p:nvPr/>
          </p:nvSpPr>
          <p:spPr>
            <a:xfrm>
              <a:off x="3368124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1"/>
            <p:cNvSpPr/>
            <p:nvPr/>
          </p:nvSpPr>
          <p:spPr>
            <a:xfrm>
              <a:off x="3235112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2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3"/>
            <p:cNvSpPr/>
            <p:nvPr/>
          </p:nvSpPr>
          <p:spPr>
            <a:xfrm>
              <a:off x="3235112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4"/>
            <p:cNvSpPr/>
            <p:nvPr/>
          </p:nvSpPr>
          <p:spPr>
            <a:xfrm>
              <a:off x="3235112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5"/>
            <p:cNvSpPr/>
            <p:nvPr/>
          </p:nvSpPr>
          <p:spPr>
            <a:xfrm>
              <a:off x="3235112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6"/>
            <p:cNvSpPr/>
            <p:nvPr/>
          </p:nvSpPr>
          <p:spPr>
            <a:xfrm>
              <a:off x="3057764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7"/>
            <p:cNvSpPr/>
            <p:nvPr/>
          </p:nvSpPr>
          <p:spPr>
            <a:xfrm>
              <a:off x="327944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8"/>
            <p:cNvSpPr/>
            <p:nvPr/>
          </p:nvSpPr>
          <p:spPr>
            <a:xfrm>
              <a:off x="3323786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79"/>
            <p:cNvSpPr/>
            <p:nvPr/>
          </p:nvSpPr>
          <p:spPr>
            <a:xfrm>
              <a:off x="319077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0"/>
            <p:cNvSpPr/>
            <p:nvPr/>
          </p:nvSpPr>
          <p:spPr>
            <a:xfrm>
              <a:off x="2969090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1"/>
            <p:cNvSpPr/>
            <p:nvPr/>
          </p:nvSpPr>
          <p:spPr>
            <a:xfrm>
              <a:off x="3190775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2"/>
            <p:cNvSpPr/>
            <p:nvPr/>
          </p:nvSpPr>
          <p:spPr>
            <a:xfrm>
              <a:off x="3368124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3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4"/>
            <p:cNvSpPr/>
            <p:nvPr/>
          </p:nvSpPr>
          <p:spPr>
            <a:xfrm>
              <a:off x="3997391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5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6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7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8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89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0"/>
            <p:cNvSpPr/>
            <p:nvPr/>
          </p:nvSpPr>
          <p:spPr>
            <a:xfrm>
              <a:off x="4143571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1"/>
            <p:cNvSpPr/>
            <p:nvPr/>
          </p:nvSpPr>
          <p:spPr>
            <a:xfrm>
              <a:off x="408946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2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3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4"/>
            <p:cNvSpPr/>
            <p:nvPr/>
          </p:nvSpPr>
          <p:spPr>
            <a:xfrm>
              <a:off x="410750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5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6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7"/>
            <p:cNvSpPr/>
            <p:nvPr/>
          </p:nvSpPr>
          <p:spPr>
            <a:xfrm>
              <a:off x="408946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8"/>
            <p:cNvSpPr/>
            <p:nvPr/>
          </p:nvSpPr>
          <p:spPr>
            <a:xfrm>
              <a:off x="4035358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199"/>
            <p:cNvSpPr/>
            <p:nvPr/>
          </p:nvSpPr>
          <p:spPr>
            <a:xfrm>
              <a:off x="405339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0"/>
            <p:cNvSpPr/>
            <p:nvPr/>
          </p:nvSpPr>
          <p:spPr>
            <a:xfrm>
              <a:off x="410750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1"/>
            <p:cNvSpPr/>
            <p:nvPr/>
          </p:nvSpPr>
          <p:spPr>
            <a:xfrm>
              <a:off x="4071429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2"/>
            <p:cNvSpPr/>
            <p:nvPr/>
          </p:nvSpPr>
          <p:spPr>
            <a:xfrm>
              <a:off x="408946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3"/>
            <p:cNvSpPr/>
            <p:nvPr/>
          </p:nvSpPr>
          <p:spPr>
            <a:xfrm>
              <a:off x="414357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4"/>
            <p:cNvSpPr/>
            <p:nvPr/>
          </p:nvSpPr>
          <p:spPr>
            <a:xfrm>
              <a:off x="410750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5"/>
            <p:cNvSpPr/>
            <p:nvPr/>
          </p:nvSpPr>
          <p:spPr>
            <a:xfrm>
              <a:off x="414357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6"/>
            <p:cNvSpPr/>
            <p:nvPr/>
          </p:nvSpPr>
          <p:spPr>
            <a:xfrm>
              <a:off x="410750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7"/>
            <p:cNvSpPr/>
            <p:nvPr/>
          </p:nvSpPr>
          <p:spPr>
            <a:xfrm>
              <a:off x="401732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8"/>
            <p:cNvSpPr/>
            <p:nvPr/>
          </p:nvSpPr>
          <p:spPr>
            <a:xfrm>
              <a:off x="4143571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09"/>
            <p:cNvSpPr/>
            <p:nvPr/>
          </p:nvSpPr>
          <p:spPr>
            <a:xfrm>
              <a:off x="417964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0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1"/>
            <p:cNvSpPr/>
            <p:nvPr/>
          </p:nvSpPr>
          <p:spPr>
            <a:xfrm>
              <a:off x="4125535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2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3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4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5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6"/>
            <p:cNvSpPr/>
            <p:nvPr/>
          </p:nvSpPr>
          <p:spPr>
            <a:xfrm>
              <a:off x="410750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7"/>
            <p:cNvSpPr/>
            <p:nvPr/>
          </p:nvSpPr>
          <p:spPr>
            <a:xfrm>
              <a:off x="410750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8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19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0"/>
            <p:cNvSpPr/>
            <p:nvPr/>
          </p:nvSpPr>
          <p:spPr>
            <a:xfrm>
              <a:off x="405339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1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2"/>
            <p:cNvSpPr/>
            <p:nvPr/>
          </p:nvSpPr>
          <p:spPr>
            <a:xfrm>
              <a:off x="408946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3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4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5"/>
            <p:cNvSpPr/>
            <p:nvPr/>
          </p:nvSpPr>
          <p:spPr>
            <a:xfrm>
              <a:off x="4071429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6"/>
            <p:cNvSpPr/>
            <p:nvPr/>
          </p:nvSpPr>
          <p:spPr>
            <a:xfrm>
              <a:off x="4071429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7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8"/>
            <p:cNvSpPr/>
            <p:nvPr/>
          </p:nvSpPr>
          <p:spPr>
            <a:xfrm>
              <a:off x="4125535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29"/>
            <p:cNvSpPr/>
            <p:nvPr/>
          </p:nvSpPr>
          <p:spPr>
            <a:xfrm>
              <a:off x="4179642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0"/>
            <p:cNvSpPr/>
            <p:nvPr/>
          </p:nvSpPr>
          <p:spPr>
            <a:xfrm>
              <a:off x="408946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1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2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3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4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5"/>
            <p:cNvSpPr/>
            <p:nvPr/>
          </p:nvSpPr>
          <p:spPr>
            <a:xfrm>
              <a:off x="4684634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6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7"/>
            <p:cNvSpPr/>
            <p:nvPr/>
          </p:nvSpPr>
          <p:spPr>
            <a:xfrm>
              <a:off x="472070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8"/>
            <p:cNvSpPr/>
            <p:nvPr/>
          </p:nvSpPr>
          <p:spPr>
            <a:xfrm>
              <a:off x="455838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39"/>
            <p:cNvSpPr/>
            <p:nvPr/>
          </p:nvSpPr>
          <p:spPr>
            <a:xfrm>
              <a:off x="466659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0"/>
            <p:cNvSpPr/>
            <p:nvPr/>
          </p:nvSpPr>
          <p:spPr>
            <a:xfrm>
              <a:off x="4648563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1"/>
            <p:cNvSpPr/>
            <p:nvPr/>
          </p:nvSpPr>
          <p:spPr>
            <a:xfrm>
              <a:off x="468463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2"/>
            <p:cNvSpPr/>
            <p:nvPr/>
          </p:nvSpPr>
          <p:spPr>
            <a:xfrm>
              <a:off x="443213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3"/>
            <p:cNvSpPr/>
            <p:nvPr/>
          </p:nvSpPr>
          <p:spPr>
            <a:xfrm>
              <a:off x="46665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4"/>
            <p:cNvSpPr/>
            <p:nvPr/>
          </p:nvSpPr>
          <p:spPr>
            <a:xfrm>
              <a:off x="4540350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5"/>
            <p:cNvSpPr/>
            <p:nvPr/>
          </p:nvSpPr>
          <p:spPr>
            <a:xfrm>
              <a:off x="4468209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6"/>
            <p:cNvSpPr/>
            <p:nvPr/>
          </p:nvSpPr>
          <p:spPr>
            <a:xfrm>
              <a:off x="4594457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7"/>
            <p:cNvSpPr/>
            <p:nvPr/>
          </p:nvSpPr>
          <p:spPr>
            <a:xfrm>
              <a:off x="455838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8"/>
            <p:cNvSpPr/>
            <p:nvPr/>
          </p:nvSpPr>
          <p:spPr>
            <a:xfrm>
              <a:off x="4684634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49"/>
            <p:cNvSpPr/>
            <p:nvPr/>
          </p:nvSpPr>
          <p:spPr>
            <a:xfrm>
              <a:off x="4486244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0"/>
            <p:cNvSpPr/>
            <p:nvPr/>
          </p:nvSpPr>
          <p:spPr>
            <a:xfrm>
              <a:off x="463052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1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2"/>
            <p:cNvSpPr/>
            <p:nvPr/>
          </p:nvSpPr>
          <p:spPr>
            <a:xfrm>
              <a:off x="4576421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3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4"/>
            <p:cNvSpPr/>
            <p:nvPr/>
          </p:nvSpPr>
          <p:spPr>
            <a:xfrm>
              <a:off x="454035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5"/>
            <p:cNvSpPr/>
            <p:nvPr/>
          </p:nvSpPr>
          <p:spPr>
            <a:xfrm>
              <a:off x="4702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6"/>
            <p:cNvSpPr/>
            <p:nvPr/>
          </p:nvSpPr>
          <p:spPr>
            <a:xfrm>
              <a:off x="455838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7"/>
            <p:cNvSpPr/>
            <p:nvPr/>
          </p:nvSpPr>
          <p:spPr>
            <a:xfrm>
              <a:off x="472070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8"/>
            <p:cNvSpPr/>
            <p:nvPr/>
          </p:nvSpPr>
          <p:spPr>
            <a:xfrm>
              <a:off x="4684634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59"/>
            <p:cNvSpPr/>
            <p:nvPr/>
          </p:nvSpPr>
          <p:spPr>
            <a:xfrm>
              <a:off x="461249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0"/>
            <p:cNvSpPr/>
            <p:nvPr/>
          </p:nvSpPr>
          <p:spPr>
            <a:xfrm>
              <a:off x="463052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1"/>
            <p:cNvSpPr/>
            <p:nvPr/>
          </p:nvSpPr>
          <p:spPr>
            <a:xfrm>
              <a:off x="4702669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2"/>
            <p:cNvSpPr/>
            <p:nvPr/>
          </p:nvSpPr>
          <p:spPr>
            <a:xfrm>
              <a:off x="4738740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3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4"/>
            <p:cNvSpPr/>
            <p:nvPr/>
          </p:nvSpPr>
          <p:spPr>
            <a:xfrm>
              <a:off x="4468209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5"/>
            <p:cNvSpPr/>
            <p:nvPr/>
          </p:nvSpPr>
          <p:spPr>
            <a:xfrm>
              <a:off x="4522315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6"/>
            <p:cNvSpPr/>
            <p:nvPr/>
          </p:nvSpPr>
          <p:spPr>
            <a:xfrm>
              <a:off x="4504280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7"/>
            <p:cNvSpPr/>
            <p:nvPr/>
          </p:nvSpPr>
          <p:spPr>
            <a:xfrm>
              <a:off x="4540350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8"/>
            <p:cNvSpPr/>
            <p:nvPr/>
          </p:nvSpPr>
          <p:spPr>
            <a:xfrm>
              <a:off x="475677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69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0"/>
            <p:cNvSpPr/>
            <p:nvPr/>
          </p:nvSpPr>
          <p:spPr>
            <a:xfrm>
              <a:off x="4648563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1"/>
            <p:cNvSpPr/>
            <p:nvPr/>
          </p:nvSpPr>
          <p:spPr>
            <a:xfrm>
              <a:off x="4684634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2"/>
            <p:cNvSpPr/>
            <p:nvPr/>
          </p:nvSpPr>
          <p:spPr>
            <a:xfrm>
              <a:off x="463052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3"/>
            <p:cNvSpPr/>
            <p:nvPr/>
          </p:nvSpPr>
          <p:spPr>
            <a:xfrm>
              <a:off x="457642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4"/>
            <p:cNvSpPr/>
            <p:nvPr/>
          </p:nvSpPr>
          <p:spPr>
            <a:xfrm>
              <a:off x="455838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5"/>
            <p:cNvSpPr/>
            <p:nvPr/>
          </p:nvSpPr>
          <p:spPr>
            <a:xfrm>
              <a:off x="4630528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6"/>
            <p:cNvSpPr/>
            <p:nvPr/>
          </p:nvSpPr>
          <p:spPr>
            <a:xfrm>
              <a:off x="466659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7"/>
            <p:cNvSpPr/>
            <p:nvPr/>
          </p:nvSpPr>
          <p:spPr>
            <a:xfrm>
              <a:off x="455838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8"/>
            <p:cNvSpPr/>
            <p:nvPr/>
          </p:nvSpPr>
          <p:spPr>
            <a:xfrm>
              <a:off x="443213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79"/>
            <p:cNvSpPr/>
            <p:nvPr/>
          </p:nvSpPr>
          <p:spPr>
            <a:xfrm>
              <a:off x="4594457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0"/>
            <p:cNvSpPr/>
            <p:nvPr/>
          </p:nvSpPr>
          <p:spPr>
            <a:xfrm>
              <a:off x="4594457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1"/>
            <p:cNvSpPr/>
            <p:nvPr/>
          </p:nvSpPr>
          <p:spPr>
            <a:xfrm>
              <a:off x="4594457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2"/>
            <p:cNvSpPr/>
            <p:nvPr/>
          </p:nvSpPr>
          <p:spPr>
            <a:xfrm>
              <a:off x="461249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3"/>
            <p:cNvSpPr/>
            <p:nvPr/>
          </p:nvSpPr>
          <p:spPr>
            <a:xfrm>
              <a:off x="4378031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4"/>
            <p:cNvSpPr/>
            <p:nvPr/>
          </p:nvSpPr>
          <p:spPr>
            <a:xfrm>
              <a:off x="457642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5"/>
            <p:cNvSpPr/>
            <p:nvPr/>
          </p:nvSpPr>
          <p:spPr>
            <a:xfrm>
              <a:off x="4919095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6"/>
            <p:cNvSpPr/>
            <p:nvPr/>
          </p:nvSpPr>
          <p:spPr>
            <a:xfrm>
              <a:off x="475677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7"/>
            <p:cNvSpPr/>
            <p:nvPr/>
          </p:nvSpPr>
          <p:spPr>
            <a:xfrm>
              <a:off x="4901059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8"/>
            <p:cNvSpPr/>
            <p:nvPr/>
          </p:nvSpPr>
          <p:spPr>
            <a:xfrm>
              <a:off x="4846953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89"/>
            <p:cNvSpPr/>
            <p:nvPr/>
          </p:nvSpPr>
          <p:spPr>
            <a:xfrm>
              <a:off x="4883024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0"/>
            <p:cNvSpPr/>
            <p:nvPr/>
          </p:nvSpPr>
          <p:spPr>
            <a:xfrm>
              <a:off x="5027307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1"/>
            <p:cNvSpPr/>
            <p:nvPr/>
          </p:nvSpPr>
          <p:spPr>
            <a:xfrm>
              <a:off x="4648563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2"/>
            <p:cNvSpPr/>
            <p:nvPr/>
          </p:nvSpPr>
          <p:spPr>
            <a:xfrm>
              <a:off x="497320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3"/>
            <p:cNvSpPr/>
            <p:nvPr/>
          </p:nvSpPr>
          <p:spPr>
            <a:xfrm>
              <a:off x="4883024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4"/>
            <p:cNvSpPr/>
            <p:nvPr/>
          </p:nvSpPr>
          <p:spPr>
            <a:xfrm>
              <a:off x="4937130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5"/>
            <p:cNvSpPr/>
            <p:nvPr/>
          </p:nvSpPr>
          <p:spPr>
            <a:xfrm>
              <a:off x="4756776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6"/>
            <p:cNvSpPr/>
            <p:nvPr/>
          </p:nvSpPr>
          <p:spPr>
            <a:xfrm>
              <a:off x="479284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7"/>
            <p:cNvSpPr/>
            <p:nvPr/>
          </p:nvSpPr>
          <p:spPr>
            <a:xfrm>
              <a:off x="4828917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8"/>
            <p:cNvSpPr/>
            <p:nvPr/>
          </p:nvSpPr>
          <p:spPr>
            <a:xfrm>
              <a:off x="473874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299"/>
            <p:cNvSpPr/>
            <p:nvPr/>
          </p:nvSpPr>
          <p:spPr>
            <a:xfrm>
              <a:off x="4756776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0"/>
            <p:cNvSpPr/>
            <p:nvPr/>
          </p:nvSpPr>
          <p:spPr>
            <a:xfrm>
              <a:off x="4792846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1"/>
            <p:cNvSpPr/>
            <p:nvPr/>
          </p:nvSpPr>
          <p:spPr>
            <a:xfrm>
              <a:off x="482891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2"/>
            <p:cNvSpPr/>
            <p:nvPr/>
          </p:nvSpPr>
          <p:spPr>
            <a:xfrm>
              <a:off x="5045343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3"/>
            <p:cNvSpPr/>
            <p:nvPr/>
          </p:nvSpPr>
          <p:spPr>
            <a:xfrm>
              <a:off x="5081413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4"/>
            <p:cNvSpPr/>
            <p:nvPr/>
          </p:nvSpPr>
          <p:spPr>
            <a:xfrm>
              <a:off x="4738740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5"/>
            <p:cNvSpPr/>
            <p:nvPr/>
          </p:nvSpPr>
          <p:spPr>
            <a:xfrm>
              <a:off x="4864988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6"/>
            <p:cNvSpPr/>
            <p:nvPr/>
          </p:nvSpPr>
          <p:spPr>
            <a:xfrm>
              <a:off x="4720705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7"/>
            <p:cNvSpPr/>
            <p:nvPr/>
          </p:nvSpPr>
          <p:spPr>
            <a:xfrm>
              <a:off x="5045343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8"/>
            <p:cNvSpPr/>
            <p:nvPr/>
          </p:nvSpPr>
          <p:spPr>
            <a:xfrm>
              <a:off x="472070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09"/>
            <p:cNvSpPr/>
            <p:nvPr/>
          </p:nvSpPr>
          <p:spPr>
            <a:xfrm>
              <a:off x="4864988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0"/>
            <p:cNvSpPr/>
            <p:nvPr/>
          </p:nvSpPr>
          <p:spPr>
            <a:xfrm>
              <a:off x="491909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1"/>
            <p:cNvSpPr/>
            <p:nvPr/>
          </p:nvSpPr>
          <p:spPr>
            <a:xfrm>
              <a:off x="4702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2"/>
            <p:cNvSpPr/>
            <p:nvPr/>
          </p:nvSpPr>
          <p:spPr>
            <a:xfrm>
              <a:off x="472070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3"/>
            <p:cNvSpPr/>
            <p:nvPr/>
          </p:nvSpPr>
          <p:spPr>
            <a:xfrm>
              <a:off x="4846953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4"/>
            <p:cNvSpPr/>
            <p:nvPr/>
          </p:nvSpPr>
          <p:spPr>
            <a:xfrm>
              <a:off x="488302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5"/>
            <p:cNvSpPr/>
            <p:nvPr/>
          </p:nvSpPr>
          <p:spPr>
            <a:xfrm>
              <a:off x="4937130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6"/>
            <p:cNvSpPr/>
            <p:nvPr/>
          </p:nvSpPr>
          <p:spPr>
            <a:xfrm>
              <a:off x="4991236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7"/>
            <p:cNvSpPr/>
            <p:nvPr/>
          </p:nvSpPr>
          <p:spPr>
            <a:xfrm>
              <a:off x="4846953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8"/>
            <p:cNvSpPr/>
            <p:nvPr/>
          </p:nvSpPr>
          <p:spPr>
            <a:xfrm>
              <a:off x="475677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19"/>
            <p:cNvSpPr/>
            <p:nvPr/>
          </p:nvSpPr>
          <p:spPr>
            <a:xfrm>
              <a:off x="4846953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0"/>
            <p:cNvSpPr/>
            <p:nvPr/>
          </p:nvSpPr>
          <p:spPr>
            <a:xfrm>
              <a:off x="4937130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1"/>
            <p:cNvSpPr/>
            <p:nvPr/>
          </p:nvSpPr>
          <p:spPr>
            <a:xfrm>
              <a:off x="4846953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2"/>
            <p:cNvSpPr/>
            <p:nvPr/>
          </p:nvSpPr>
          <p:spPr>
            <a:xfrm>
              <a:off x="482891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3"/>
            <p:cNvSpPr/>
            <p:nvPr/>
          </p:nvSpPr>
          <p:spPr>
            <a:xfrm>
              <a:off x="4702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4"/>
            <p:cNvSpPr/>
            <p:nvPr/>
          </p:nvSpPr>
          <p:spPr>
            <a:xfrm>
              <a:off x="4810882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5"/>
            <p:cNvSpPr/>
            <p:nvPr/>
          </p:nvSpPr>
          <p:spPr>
            <a:xfrm>
              <a:off x="4846953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6"/>
            <p:cNvSpPr/>
            <p:nvPr/>
          </p:nvSpPr>
          <p:spPr>
            <a:xfrm>
              <a:off x="4756776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7"/>
            <p:cNvSpPr/>
            <p:nvPr/>
          </p:nvSpPr>
          <p:spPr>
            <a:xfrm>
              <a:off x="475677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8"/>
            <p:cNvSpPr/>
            <p:nvPr/>
          </p:nvSpPr>
          <p:spPr>
            <a:xfrm>
              <a:off x="490105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29"/>
            <p:cNvSpPr/>
            <p:nvPr/>
          </p:nvSpPr>
          <p:spPr>
            <a:xfrm>
              <a:off x="4864988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0"/>
            <p:cNvSpPr/>
            <p:nvPr/>
          </p:nvSpPr>
          <p:spPr>
            <a:xfrm>
              <a:off x="477481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1"/>
            <p:cNvSpPr/>
            <p:nvPr/>
          </p:nvSpPr>
          <p:spPr>
            <a:xfrm>
              <a:off x="4738740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2"/>
            <p:cNvSpPr/>
            <p:nvPr/>
          </p:nvSpPr>
          <p:spPr>
            <a:xfrm>
              <a:off x="477481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3"/>
            <p:cNvSpPr/>
            <p:nvPr/>
          </p:nvSpPr>
          <p:spPr>
            <a:xfrm>
              <a:off x="4810882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4"/>
            <p:cNvSpPr/>
            <p:nvPr/>
          </p:nvSpPr>
          <p:spPr>
            <a:xfrm>
              <a:off x="4756776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l2335"/>
            <p:cNvSpPr/>
            <p:nvPr/>
          </p:nvSpPr>
          <p:spPr>
            <a:xfrm>
              <a:off x="5267309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tx2336"/>
            <p:cNvSpPr/>
            <p:nvPr/>
          </p:nvSpPr>
          <p:spPr>
            <a:xfrm>
              <a:off x="5387348" y="4769205"/>
              <a:ext cx="909141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2339" name="pl2337"/>
            <p:cNvSpPr/>
            <p:nvPr/>
          </p:nvSpPr>
          <p:spPr>
            <a:xfrm>
              <a:off x="6537228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3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39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0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1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3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4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5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7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49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0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1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3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4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5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6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7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59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0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1"/>
            <p:cNvSpPr/>
            <p:nvPr/>
          </p:nvSpPr>
          <p:spPr>
            <a:xfrm>
              <a:off x="6557160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3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4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5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7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69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0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1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3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4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5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7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8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79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0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1"/>
            <p:cNvSpPr/>
            <p:nvPr/>
          </p:nvSpPr>
          <p:spPr>
            <a:xfrm>
              <a:off x="6557160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2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3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4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5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7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8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89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0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1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2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3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4"/>
            <p:cNvSpPr/>
            <p:nvPr/>
          </p:nvSpPr>
          <p:spPr>
            <a:xfrm>
              <a:off x="708920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5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6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7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8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399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0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1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2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3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4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5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6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7"/>
            <p:cNvSpPr/>
            <p:nvPr/>
          </p:nvSpPr>
          <p:spPr>
            <a:xfrm>
              <a:off x="7089206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8"/>
            <p:cNvSpPr/>
            <p:nvPr/>
          </p:nvSpPr>
          <p:spPr>
            <a:xfrm>
              <a:off x="7089206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09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0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1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2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3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4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5"/>
            <p:cNvSpPr/>
            <p:nvPr/>
          </p:nvSpPr>
          <p:spPr>
            <a:xfrm>
              <a:off x="7089206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6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7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8"/>
            <p:cNvSpPr/>
            <p:nvPr/>
          </p:nvSpPr>
          <p:spPr>
            <a:xfrm>
              <a:off x="7089206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19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0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1"/>
            <p:cNvSpPr/>
            <p:nvPr/>
          </p:nvSpPr>
          <p:spPr>
            <a:xfrm>
              <a:off x="708920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2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3"/>
            <p:cNvSpPr/>
            <p:nvPr/>
          </p:nvSpPr>
          <p:spPr>
            <a:xfrm>
              <a:off x="708920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4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5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6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7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8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29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0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1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2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3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4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5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6"/>
            <p:cNvSpPr/>
            <p:nvPr/>
          </p:nvSpPr>
          <p:spPr>
            <a:xfrm>
              <a:off x="7089206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7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8"/>
            <p:cNvSpPr/>
            <p:nvPr/>
          </p:nvSpPr>
          <p:spPr>
            <a:xfrm>
              <a:off x="7621251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39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0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1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2"/>
            <p:cNvSpPr/>
            <p:nvPr/>
          </p:nvSpPr>
          <p:spPr>
            <a:xfrm>
              <a:off x="762125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3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4"/>
            <p:cNvSpPr/>
            <p:nvPr/>
          </p:nvSpPr>
          <p:spPr>
            <a:xfrm>
              <a:off x="7621251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5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6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7"/>
            <p:cNvSpPr/>
            <p:nvPr/>
          </p:nvSpPr>
          <p:spPr>
            <a:xfrm>
              <a:off x="7621251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8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49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0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1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2"/>
            <p:cNvSpPr/>
            <p:nvPr/>
          </p:nvSpPr>
          <p:spPr>
            <a:xfrm>
              <a:off x="762125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3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4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5"/>
            <p:cNvSpPr/>
            <p:nvPr/>
          </p:nvSpPr>
          <p:spPr>
            <a:xfrm>
              <a:off x="762125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6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7"/>
            <p:cNvSpPr/>
            <p:nvPr/>
          </p:nvSpPr>
          <p:spPr>
            <a:xfrm>
              <a:off x="762125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8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59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0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1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2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3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4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5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6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7"/>
            <p:cNvSpPr/>
            <p:nvPr/>
          </p:nvSpPr>
          <p:spPr>
            <a:xfrm>
              <a:off x="7621251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8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69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0"/>
            <p:cNvSpPr/>
            <p:nvPr/>
          </p:nvSpPr>
          <p:spPr>
            <a:xfrm>
              <a:off x="762125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1"/>
            <p:cNvSpPr/>
            <p:nvPr/>
          </p:nvSpPr>
          <p:spPr>
            <a:xfrm>
              <a:off x="762125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2"/>
            <p:cNvSpPr/>
            <p:nvPr/>
          </p:nvSpPr>
          <p:spPr>
            <a:xfrm>
              <a:off x="762125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3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4"/>
            <p:cNvSpPr/>
            <p:nvPr/>
          </p:nvSpPr>
          <p:spPr>
            <a:xfrm>
              <a:off x="762125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5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6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7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8"/>
            <p:cNvSpPr/>
            <p:nvPr/>
          </p:nvSpPr>
          <p:spPr>
            <a:xfrm>
              <a:off x="762125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79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0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1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2"/>
            <p:cNvSpPr/>
            <p:nvPr/>
          </p:nvSpPr>
          <p:spPr>
            <a:xfrm>
              <a:off x="7621251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3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4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5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6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7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8"/>
            <p:cNvSpPr/>
            <p:nvPr/>
          </p:nvSpPr>
          <p:spPr>
            <a:xfrm>
              <a:off x="1457553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89"/>
            <p:cNvSpPr/>
            <p:nvPr/>
          </p:nvSpPr>
          <p:spPr>
            <a:xfrm>
              <a:off x="1559233" y="5857646"/>
              <a:ext cx="1034532" cy="0"/>
            </a:xfrm>
            <a:custGeom>
              <a:avLst/>
              <a:pathLst>
                <a:path w="1034532" h="0">
                  <a:moveTo>
                    <a:pt x="0" y="0"/>
                  </a:moveTo>
                  <a:lnTo>
                    <a:pt x="10345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0"/>
            <p:cNvSpPr/>
            <p:nvPr/>
          </p:nvSpPr>
          <p:spPr>
            <a:xfrm>
              <a:off x="155923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1"/>
            <p:cNvSpPr/>
            <p:nvPr/>
          </p:nvSpPr>
          <p:spPr>
            <a:xfrm>
              <a:off x="170702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2"/>
            <p:cNvSpPr/>
            <p:nvPr/>
          </p:nvSpPr>
          <p:spPr>
            <a:xfrm>
              <a:off x="185481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3"/>
            <p:cNvSpPr/>
            <p:nvPr/>
          </p:nvSpPr>
          <p:spPr>
            <a:xfrm>
              <a:off x="200260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4"/>
            <p:cNvSpPr/>
            <p:nvPr/>
          </p:nvSpPr>
          <p:spPr>
            <a:xfrm>
              <a:off x="215039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5"/>
            <p:cNvSpPr/>
            <p:nvPr/>
          </p:nvSpPr>
          <p:spPr>
            <a:xfrm>
              <a:off x="229818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6"/>
            <p:cNvSpPr/>
            <p:nvPr/>
          </p:nvSpPr>
          <p:spPr>
            <a:xfrm>
              <a:off x="244597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7"/>
            <p:cNvSpPr/>
            <p:nvPr/>
          </p:nvSpPr>
          <p:spPr>
            <a:xfrm>
              <a:off x="259376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tx2498"/>
            <p:cNvSpPr/>
            <p:nvPr/>
          </p:nvSpPr>
          <p:spPr>
            <a:xfrm>
              <a:off x="1488614" y="6000890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2501" name="tx2499"/>
            <p:cNvSpPr/>
            <p:nvPr/>
          </p:nvSpPr>
          <p:spPr>
            <a:xfrm>
              <a:off x="1784195" y="600188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2502" name="tx2500"/>
            <p:cNvSpPr/>
            <p:nvPr/>
          </p:nvSpPr>
          <p:spPr>
            <a:xfrm>
              <a:off x="2079775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503" name="tx2501"/>
            <p:cNvSpPr/>
            <p:nvPr/>
          </p:nvSpPr>
          <p:spPr>
            <a:xfrm>
              <a:off x="2375356" y="600188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2504" name="pt2502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3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4"/>
            <p:cNvSpPr/>
            <p:nvPr/>
          </p:nvSpPr>
          <p:spPr>
            <a:xfrm>
              <a:off x="159571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5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6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7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8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09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0"/>
            <p:cNvSpPr/>
            <p:nvPr/>
          </p:nvSpPr>
          <p:spPr>
            <a:xfrm>
              <a:off x="150704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1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2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3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4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5"/>
            <p:cNvSpPr/>
            <p:nvPr/>
          </p:nvSpPr>
          <p:spPr>
            <a:xfrm>
              <a:off x="147748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6"/>
            <p:cNvSpPr/>
            <p:nvPr/>
          </p:nvSpPr>
          <p:spPr>
            <a:xfrm>
              <a:off x="192085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7"/>
            <p:cNvSpPr/>
            <p:nvPr/>
          </p:nvSpPr>
          <p:spPr>
            <a:xfrm>
              <a:off x="18912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8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19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0"/>
            <p:cNvSpPr/>
            <p:nvPr/>
          </p:nvSpPr>
          <p:spPr>
            <a:xfrm>
              <a:off x="18912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1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2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3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4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5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6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7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8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29"/>
            <p:cNvSpPr/>
            <p:nvPr/>
          </p:nvSpPr>
          <p:spPr>
            <a:xfrm>
              <a:off x="174350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0"/>
            <p:cNvSpPr/>
            <p:nvPr/>
          </p:nvSpPr>
          <p:spPr>
            <a:xfrm>
              <a:off x="174350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1"/>
            <p:cNvSpPr/>
            <p:nvPr/>
          </p:nvSpPr>
          <p:spPr>
            <a:xfrm>
              <a:off x="159571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2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3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4"/>
            <p:cNvSpPr/>
            <p:nvPr/>
          </p:nvSpPr>
          <p:spPr>
            <a:xfrm>
              <a:off x="174350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5"/>
            <p:cNvSpPr/>
            <p:nvPr/>
          </p:nvSpPr>
          <p:spPr>
            <a:xfrm>
              <a:off x="183218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6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7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8"/>
            <p:cNvSpPr/>
            <p:nvPr/>
          </p:nvSpPr>
          <p:spPr>
            <a:xfrm>
              <a:off x="183218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39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0"/>
            <p:cNvSpPr/>
            <p:nvPr/>
          </p:nvSpPr>
          <p:spPr>
            <a:xfrm>
              <a:off x="150704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1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2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3"/>
            <p:cNvSpPr/>
            <p:nvPr/>
          </p:nvSpPr>
          <p:spPr>
            <a:xfrm>
              <a:off x="153660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4"/>
            <p:cNvSpPr/>
            <p:nvPr/>
          </p:nvSpPr>
          <p:spPr>
            <a:xfrm>
              <a:off x="150704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5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6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7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8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49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0"/>
            <p:cNvSpPr/>
            <p:nvPr/>
          </p:nvSpPr>
          <p:spPr>
            <a:xfrm>
              <a:off x="177306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1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2"/>
            <p:cNvSpPr/>
            <p:nvPr/>
          </p:nvSpPr>
          <p:spPr>
            <a:xfrm>
              <a:off x="227555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3"/>
            <p:cNvSpPr/>
            <p:nvPr/>
          </p:nvSpPr>
          <p:spPr>
            <a:xfrm>
              <a:off x="20982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4"/>
            <p:cNvSpPr/>
            <p:nvPr/>
          </p:nvSpPr>
          <p:spPr>
            <a:xfrm>
              <a:off x="224599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5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6"/>
            <p:cNvSpPr/>
            <p:nvPr/>
          </p:nvSpPr>
          <p:spPr>
            <a:xfrm>
              <a:off x="21277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7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8"/>
            <p:cNvSpPr/>
            <p:nvPr/>
          </p:nvSpPr>
          <p:spPr>
            <a:xfrm>
              <a:off x="206864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59"/>
            <p:cNvSpPr/>
            <p:nvPr/>
          </p:nvSpPr>
          <p:spPr>
            <a:xfrm>
              <a:off x="16548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0"/>
            <p:cNvSpPr/>
            <p:nvPr/>
          </p:nvSpPr>
          <p:spPr>
            <a:xfrm>
              <a:off x="21573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1"/>
            <p:cNvSpPr/>
            <p:nvPr/>
          </p:nvSpPr>
          <p:spPr>
            <a:xfrm>
              <a:off x="174350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2"/>
            <p:cNvSpPr/>
            <p:nvPr/>
          </p:nvSpPr>
          <p:spPr>
            <a:xfrm>
              <a:off x="16843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3"/>
            <p:cNvSpPr/>
            <p:nvPr/>
          </p:nvSpPr>
          <p:spPr>
            <a:xfrm>
              <a:off x="195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4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5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6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7"/>
            <p:cNvSpPr/>
            <p:nvPr/>
          </p:nvSpPr>
          <p:spPr>
            <a:xfrm>
              <a:off x="218687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8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69"/>
            <p:cNvSpPr/>
            <p:nvPr/>
          </p:nvSpPr>
          <p:spPr>
            <a:xfrm>
              <a:off x="192085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0"/>
            <p:cNvSpPr/>
            <p:nvPr/>
          </p:nvSpPr>
          <p:spPr>
            <a:xfrm>
              <a:off x="203908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1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2"/>
            <p:cNvSpPr/>
            <p:nvPr/>
          </p:nvSpPr>
          <p:spPr>
            <a:xfrm>
              <a:off x="195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3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4"/>
            <p:cNvSpPr/>
            <p:nvPr/>
          </p:nvSpPr>
          <p:spPr>
            <a:xfrm>
              <a:off x="206864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5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6"/>
            <p:cNvSpPr/>
            <p:nvPr/>
          </p:nvSpPr>
          <p:spPr>
            <a:xfrm>
              <a:off x="20982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7"/>
            <p:cNvSpPr/>
            <p:nvPr/>
          </p:nvSpPr>
          <p:spPr>
            <a:xfrm>
              <a:off x="21573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8"/>
            <p:cNvSpPr/>
            <p:nvPr/>
          </p:nvSpPr>
          <p:spPr>
            <a:xfrm>
              <a:off x="221643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79"/>
            <p:cNvSpPr/>
            <p:nvPr/>
          </p:nvSpPr>
          <p:spPr>
            <a:xfrm>
              <a:off x="218687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0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1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2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3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4"/>
            <p:cNvSpPr/>
            <p:nvPr/>
          </p:nvSpPr>
          <p:spPr>
            <a:xfrm>
              <a:off x="192085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5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6"/>
            <p:cNvSpPr/>
            <p:nvPr/>
          </p:nvSpPr>
          <p:spPr>
            <a:xfrm>
              <a:off x="1802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7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8"/>
            <p:cNvSpPr/>
            <p:nvPr/>
          </p:nvSpPr>
          <p:spPr>
            <a:xfrm>
              <a:off x="218687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89"/>
            <p:cNvSpPr/>
            <p:nvPr/>
          </p:nvSpPr>
          <p:spPr>
            <a:xfrm>
              <a:off x="206864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0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1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2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3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4"/>
            <p:cNvSpPr/>
            <p:nvPr/>
          </p:nvSpPr>
          <p:spPr>
            <a:xfrm>
              <a:off x="192085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5"/>
            <p:cNvSpPr/>
            <p:nvPr/>
          </p:nvSpPr>
          <p:spPr>
            <a:xfrm>
              <a:off x="16843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6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7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8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599"/>
            <p:cNvSpPr/>
            <p:nvPr/>
          </p:nvSpPr>
          <p:spPr>
            <a:xfrm>
              <a:off x="203908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0"/>
            <p:cNvSpPr/>
            <p:nvPr/>
          </p:nvSpPr>
          <p:spPr>
            <a:xfrm>
              <a:off x="1713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1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2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3"/>
            <p:cNvSpPr/>
            <p:nvPr/>
          </p:nvSpPr>
          <p:spPr>
            <a:xfrm>
              <a:off x="192085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4"/>
            <p:cNvSpPr/>
            <p:nvPr/>
          </p:nvSpPr>
          <p:spPr>
            <a:xfrm>
              <a:off x="230511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5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6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7"/>
            <p:cNvSpPr/>
            <p:nvPr/>
          </p:nvSpPr>
          <p:spPr>
            <a:xfrm>
              <a:off x="245290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8"/>
            <p:cNvSpPr/>
            <p:nvPr/>
          </p:nvSpPr>
          <p:spPr>
            <a:xfrm>
              <a:off x="165483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09"/>
            <p:cNvSpPr/>
            <p:nvPr/>
          </p:nvSpPr>
          <p:spPr>
            <a:xfrm>
              <a:off x="236422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0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1"/>
            <p:cNvSpPr/>
            <p:nvPr/>
          </p:nvSpPr>
          <p:spPr>
            <a:xfrm>
              <a:off x="2334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2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3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4"/>
            <p:cNvSpPr/>
            <p:nvPr/>
          </p:nvSpPr>
          <p:spPr>
            <a:xfrm>
              <a:off x="221643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5"/>
            <p:cNvSpPr/>
            <p:nvPr/>
          </p:nvSpPr>
          <p:spPr>
            <a:xfrm>
              <a:off x="189129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6"/>
            <p:cNvSpPr/>
            <p:nvPr/>
          </p:nvSpPr>
          <p:spPr>
            <a:xfrm>
              <a:off x="192085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7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8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19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0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1"/>
            <p:cNvSpPr/>
            <p:nvPr/>
          </p:nvSpPr>
          <p:spPr>
            <a:xfrm>
              <a:off x="197997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2"/>
            <p:cNvSpPr/>
            <p:nvPr/>
          </p:nvSpPr>
          <p:spPr>
            <a:xfrm>
              <a:off x="2245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3"/>
            <p:cNvSpPr/>
            <p:nvPr/>
          </p:nvSpPr>
          <p:spPr>
            <a:xfrm>
              <a:off x="1861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4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5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6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7"/>
            <p:cNvSpPr/>
            <p:nvPr/>
          </p:nvSpPr>
          <p:spPr>
            <a:xfrm>
              <a:off x="2334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8"/>
            <p:cNvSpPr/>
            <p:nvPr/>
          </p:nvSpPr>
          <p:spPr>
            <a:xfrm>
              <a:off x="203908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29"/>
            <p:cNvSpPr/>
            <p:nvPr/>
          </p:nvSpPr>
          <p:spPr>
            <a:xfrm>
              <a:off x="200953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0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1"/>
            <p:cNvSpPr/>
            <p:nvPr/>
          </p:nvSpPr>
          <p:spPr>
            <a:xfrm>
              <a:off x="2334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2"/>
            <p:cNvSpPr/>
            <p:nvPr/>
          </p:nvSpPr>
          <p:spPr>
            <a:xfrm>
              <a:off x="239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3"/>
            <p:cNvSpPr/>
            <p:nvPr/>
          </p:nvSpPr>
          <p:spPr>
            <a:xfrm>
              <a:off x="25415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4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5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6"/>
            <p:cNvSpPr/>
            <p:nvPr/>
          </p:nvSpPr>
          <p:spPr>
            <a:xfrm>
              <a:off x="200953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7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8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39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0"/>
            <p:cNvSpPr/>
            <p:nvPr/>
          </p:nvSpPr>
          <p:spPr>
            <a:xfrm>
              <a:off x="197997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1"/>
            <p:cNvSpPr/>
            <p:nvPr/>
          </p:nvSpPr>
          <p:spPr>
            <a:xfrm>
              <a:off x="2245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2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3"/>
            <p:cNvSpPr/>
            <p:nvPr/>
          </p:nvSpPr>
          <p:spPr>
            <a:xfrm>
              <a:off x="2245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4"/>
            <p:cNvSpPr/>
            <p:nvPr/>
          </p:nvSpPr>
          <p:spPr>
            <a:xfrm>
              <a:off x="192085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5"/>
            <p:cNvSpPr/>
            <p:nvPr/>
          </p:nvSpPr>
          <p:spPr>
            <a:xfrm>
              <a:off x="221643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6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7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8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49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0"/>
            <p:cNvSpPr/>
            <p:nvPr/>
          </p:nvSpPr>
          <p:spPr>
            <a:xfrm>
              <a:off x="203908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1"/>
            <p:cNvSpPr/>
            <p:nvPr/>
          </p:nvSpPr>
          <p:spPr>
            <a:xfrm>
              <a:off x="195041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2"/>
            <p:cNvSpPr/>
            <p:nvPr/>
          </p:nvSpPr>
          <p:spPr>
            <a:xfrm>
              <a:off x="2727472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3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4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5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6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7"/>
            <p:cNvSpPr/>
            <p:nvPr/>
          </p:nvSpPr>
          <p:spPr>
            <a:xfrm>
              <a:off x="34567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8"/>
            <p:cNvSpPr/>
            <p:nvPr/>
          </p:nvSpPr>
          <p:spPr>
            <a:xfrm>
              <a:off x="358980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59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0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1"/>
            <p:cNvSpPr/>
            <p:nvPr/>
          </p:nvSpPr>
          <p:spPr>
            <a:xfrm>
              <a:off x="314643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2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3"/>
            <p:cNvSpPr/>
            <p:nvPr/>
          </p:nvSpPr>
          <p:spPr>
            <a:xfrm>
              <a:off x="35011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4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5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6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7"/>
            <p:cNvSpPr/>
            <p:nvPr/>
          </p:nvSpPr>
          <p:spPr>
            <a:xfrm>
              <a:off x="363414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8"/>
            <p:cNvSpPr/>
            <p:nvPr/>
          </p:nvSpPr>
          <p:spPr>
            <a:xfrm>
              <a:off x="381149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69"/>
            <p:cNvSpPr/>
            <p:nvPr/>
          </p:nvSpPr>
          <p:spPr>
            <a:xfrm>
              <a:off x="358980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0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1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2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3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4"/>
            <p:cNvSpPr/>
            <p:nvPr/>
          </p:nvSpPr>
          <p:spPr>
            <a:xfrm>
              <a:off x="35011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5"/>
            <p:cNvSpPr/>
            <p:nvPr/>
          </p:nvSpPr>
          <p:spPr>
            <a:xfrm>
              <a:off x="34567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6"/>
            <p:cNvSpPr/>
            <p:nvPr/>
          </p:nvSpPr>
          <p:spPr>
            <a:xfrm>
              <a:off x="332378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7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8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79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0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1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2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3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4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5"/>
            <p:cNvSpPr/>
            <p:nvPr/>
          </p:nvSpPr>
          <p:spPr>
            <a:xfrm>
              <a:off x="367848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6"/>
            <p:cNvSpPr/>
            <p:nvPr/>
          </p:nvSpPr>
          <p:spPr>
            <a:xfrm>
              <a:off x="372282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7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8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89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0"/>
            <p:cNvSpPr/>
            <p:nvPr/>
          </p:nvSpPr>
          <p:spPr>
            <a:xfrm>
              <a:off x="34567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1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2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3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4"/>
            <p:cNvSpPr/>
            <p:nvPr/>
          </p:nvSpPr>
          <p:spPr>
            <a:xfrm>
              <a:off x="288041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5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6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7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8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699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0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1"/>
            <p:cNvSpPr/>
            <p:nvPr/>
          </p:nvSpPr>
          <p:spPr>
            <a:xfrm>
              <a:off x="35011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2"/>
            <p:cNvSpPr/>
            <p:nvPr/>
          </p:nvSpPr>
          <p:spPr>
            <a:xfrm>
              <a:off x="332378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3"/>
            <p:cNvSpPr/>
            <p:nvPr/>
          </p:nvSpPr>
          <p:spPr>
            <a:xfrm>
              <a:off x="327944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4"/>
            <p:cNvSpPr/>
            <p:nvPr/>
          </p:nvSpPr>
          <p:spPr>
            <a:xfrm>
              <a:off x="327944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5"/>
            <p:cNvSpPr/>
            <p:nvPr/>
          </p:nvSpPr>
          <p:spPr>
            <a:xfrm>
              <a:off x="323511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6"/>
            <p:cNvSpPr/>
            <p:nvPr/>
          </p:nvSpPr>
          <p:spPr>
            <a:xfrm>
              <a:off x="288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7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8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09"/>
            <p:cNvSpPr/>
            <p:nvPr/>
          </p:nvSpPr>
          <p:spPr>
            <a:xfrm>
              <a:off x="33237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0"/>
            <p:cNvSpPr/>
            <p:nvPr/>
          </p:nvSpPr>
          <p:spPr>
            <a:xfrm>
              <a:off x="292475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1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2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3"/>
            <p:cNvSpPr/>
            <p:nvPr/>
          </p:nvSpPr>
          <p:spPr>
            <a:xfrm>
              <a:off x="274740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4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5"/>
            <p:cNvSpPr/>
            <p:nvPr/>
          </p:nvSpPr>
          <p:spPr>
            <a:xfrm>
              <a:off x="283607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6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7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8"/>
            <p:cNvSpPr/>
            <p:nvPr/>
          </p:nvSpPr>
          <p:spPr>
            <a:xfrm>
              <a:off x="323511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19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0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1"/>
            <p:cNvSpPr/>
            <p:nvPr/>
          </p:nvSpPr>
          <p:spPr>
            <a:xfrm>
              <a:off x="283607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2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3"/>
            <p:cNvSpPr/>
            <p:nvPr/>
          </p:nvSpPr>
          <p:spPr>
            <a:xfrm>
              <a:off x="327944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4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5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6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7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8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29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0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1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2"/>
            <p:cNvSpPr/>
            <p:nvPr/>
          </p:nvSpPr>
          <p:spPr>
            <a:xfrm>
              <a:off x="301342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3"/>
            <p:cNvSpPr/>
            <p:nvPr/>
          </p:nvSpPr>
          <p:spPr>
            <a:xfrm>
              <a:off x="292475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4"/>
            <p:cNvSpPr/>
            <p:nvPr/>
          </p:nvSpPr>
          <p:spPr>
            <a:xfrm>
              <a:off x="292475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5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6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7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8"/>
            <p:cNvSpPr/>
            <p:nvPr/>
          </p:nvSpPr>
          <p:spPr>
            <a:xfrm>
              <a:off x="33681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39"/>
            <p:cNvSpPr/>
            <p:nvPr/>
          </p:nvSpPr>
          <p:spPr>
            <a:xfrm>
              <a:off x="323511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0"/>
            <p:cNvSpPr/>
            <p:nvPr/>
          </p:nvSpPr>
          <p:spPr>
            <a:xfrm>
              <a:off x="288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1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2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3"/>
            <p:cNvSpPr/>
            <p:nvPr/>
          </p:nvSpPr>
          <p:spPr>
            <a:xfrm>
              <a:off x="301342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4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5"/>
            <p:cNvSpPr/>
            <p:nvPr/>
          </p:nvSpPr>
          <p:spPr>
            <a:xfrm>
              <a:off x="301342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6"/>
            <p:cNvSpPr/>
            <p:nvPr/>
          </p:nvSpPr>
          <p:spPr>
            <a:xfrm>
              <a:off x="288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7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8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49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0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1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2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3"/>
            <p:cNvSpPr/>
            <p:nvPr/>
          </p:nvSpPr>
          <p:spPr>
            <a:xfrm>
              <a:off x="332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4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5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6"/>
            <p:cNvSpPr/>
            <p:nvPr/>
          </p:nvSpPr>
          <p:spPr>
            <a:xfrm>
              <a:off x="314643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7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8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59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0"/>
            <p:cNvSpPr/>
            <p:nvPr/>
          </p:nvSpPr>
          <p:spPr>
            <a:xfrm>
              <a:off x="314643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1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2"/>
            <p:cNvSpPr/>
            <p:nvPr/>
          </p:nvSpPr>
          <p:spPr>
            <a:xfrm>
              <a:off x="345679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3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4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5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6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7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8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69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0"/>
            <p:cNvSpPr/>
            <p:nvPr/>
          </p:nvSpPr>
          <p:spPr>
            <a:xfrm>
              <a:off x="35454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1"/>
            <p:cNvSpPr/>
            <p:nvPr/>
          </p:nvSpPr>
          <p:spPr>
            <a:xfrm>
              <a:off x="301342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2"/>
            <p:cNvSpPr/>
            <p:nvPr/>
          </p:nvSpPr>
          <p:spPr>
            <a:xfrm>
              <a:off x="283607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3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4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5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6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7"/>
            <p:cNvSpPr/>
            <p:nvPr/>
          </p:nvSpPr>
          <p:spPr>
            <a:xfrm>
              <a:off x="332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8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79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0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1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2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3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4"/>
            <p:cNvSpPr/>
            <p:nvPr/>
          </p:nvSpPr>
          <p:spPr>
            <a:xfrm>
              <a:off x="35454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5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6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7"/>
            <p:cNvSpPr/>
            <p:nvPr/>
          </p:nvSpPr>
          <p:spPr>
            <a:xfrm>
              <a:off x="301342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8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89"/>
            <p:cNvSpPr/>
            <p:nvPr/>
          </p:nvSpPr>
          <p:spPr>
            <a:xfrm>
              <a:off x="33681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0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1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2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3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4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5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6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7"/>
            <p:cNvSpPr/>
            <p:nvPr/>
          </p:nvSpPr>
          <p:spPr>
            <a:xfrm>
              <a:off x="332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8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799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0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1"/>
            <p:cNvSpPr/>
            <p:nvPr/>
          </p:nvSpPr>
          <p:spPr>
            <a:xfrm>
              <a:off x="33681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802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3"/>
            <p:cNvSpPr/>
            <p:nvPr/>
          </p:nvSpPr>
          <p:spPr>
            <a:xfrm>
              <a:off x="3997391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4"/>
            <p:cNvSpPr/>
            <p:nvPr/>
          </p:nvSpPr>
          <p:spPr>
            <a:xfrm>
              <a:off x="4039954" y="5857646"/>
              <a:ext cx="1082126" cy="0"/>
            </a:xfrm>
            <a:custGeom>
              <a:avLst/>
              <a:pathLst>
                <a:path w="1082126" h="0">
                  <a:moveTo>
                    <a:pt x="0" y="0"/>
                  </a:moveTo>
                  <a:lnTo>
                    <a:pt x="10821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5"/>
            <p:cNvSpPr/>
            <p:nvPr/>
          </p:nvSpPr>
          <p:spPr>
            <a:xfrm>
              <a:off x="403995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6"/>
            <p:cNvSpPr/>
            <p:nvPr/>
          </p:nvSpPr>
          <p:spPr>
            <a:xfrm>
              <a:off x="4220309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7"/>
            <p:cNvSpPr/>
            <p:nvPr/>
          </p:nvSpPr>
          <p:spPr>
            <a:xfrm>
              <a:off x="440066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8"/>
            <p:cNvSpPr/>
            <p:nvPr/>
          </p:nvSpPr>
          <p:spPr>
            <a:xfrm>
              <a:off x="4581017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09"/>
            <p:cNvSpPr/>
            <p:nvPr/>
          </p:nvSpPr>
          <p:spPr>
            <a:xfrm>
              <a:off x="476137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0"/>
            <p:cNvSpPr/>
            <p:nvPr/>
          </p:nvSpPr>
          <p:spPr>
            <a:xfrm>
              <a:off x="4941726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1"/>
            <p:cNvSpPr/>
            <p:nvPr/>
          </p:nvSpPr>
          <p:spPr>
            <a:xfrm>
              <a:off x="5122080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tx2812"/>
            <p:cNvSpPr/>
            <p:nvPr/>
          </p:nvSpPr>
          <p:spPr>
            <a:xfrm>
              <a:off x="4011702" y="60018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15" name="tx2813"/>
            <p:cNvSpPr/>
            <p:nvPr/>
          </p:nvSpPr>
          <p:spPr>
            <a:xfrm>
              <a:off x="4192056" y="60018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16" name="tx2814"/>
            <p:cNvSpPr/>
            <p:nvPr/>
          </p:nvSpPr>
          <p:spPr>
            <a:xfrm>
              <a:off x="4372410" y="6000493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817" name="tx2815"/>
            <p:cNvSpPr/>
            <p:nvPr/>
          </p:nvSpPr>
          <p:spPr>
            <a:xfrm>
              <a:off x="4552765" y="6002081"/>
              <a:ext cx="56505" cy="72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18" name="tx2816"/>
            <p:cNvSpPr/>
            <p:nvPr/>
          </p:nvSpPr>
          <p:spPr>
            <a:xfrm>
              <a:off x="4733119" y="60018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819" name="tx2817"/>
            <p:cNvSpPr/>
            <p:nvPr/>
          </p:nvSpPr>
          <p:spPr>
            <a:xfrm>
              <a:off x="4913473" y="6000692"/>
              <a:ext cx="56505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20" name="tx2818"/>
            <p:cNvSpPr/>
            <p:nvPr/>
          </p:nvSpPr>
          <p:spPr>
            <a:xfrm>
              <a:off x="5093828" y="6003073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821" name="pt2819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0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1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2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3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4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5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6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7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8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29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0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1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2"/>
            <p:cNvSpPr/>
            <p:nvPr/>
          </p:nvSpPr>
          <p:spPr>
            <a:xfrm>
              <a:off x="403535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3"/>
            <p:cNvSpPr/>
            <p:nvPr/>
          </p:nvSpPr>
          <p:spPr>
            <a:xfrm>
              <a:off x="405339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4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5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6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7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8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39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0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1"/>
            <p:cNvSpPr/>
            <p:nvPr/>
          </p:nvSpPr>
          <p:spPr>
            <a:xfrm>
              <a:off x="401732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2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3"/>
            <p:cNvSpPr/>
            <p:nvPr/>
          </p:nvSpPr>
          <p:spPr>
            <a:xfrm>
              <a:off x="417964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4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5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6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7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8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49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0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1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2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3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4"/>
            <p:cNvSpPr/>
            <p:nvPr/>
          </p:nvSpPr>
          <p:spPr>
            <a:xfrm>
              <a:off x="405339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5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6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7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8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59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0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1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2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3"/>
            <p:cNvSpPr/>
            <p:nvPr/>
          </p:nvSpPr>
          <p:spPr>
            <a:xfrm>
              <a:off x="417964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4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5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6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7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8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69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0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1"/>
            <p:cNvSpPr/>
            <p:nvPr/>
          </p:nvSpPr>
          <p:spPr>
            <a:xfrm>
              <a:off x="47207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2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3"/>
            <p:cNvSpPr/>
            <p:nvPr/>
          </p:nvSpPr>
          <p:spPr>
            <a:xfrm>
              <a:off x="46665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4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5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6"/>
            <p:cNvSpPr/>
            <p:nvPr/>
          </p:nvSpPr>
          <p:spPr>
            <a:xfrm>
              <a:off x="44321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7"/>
            <p:cNvSpPr/>
            <p:nvPr/>
          </p:nvSpPr>
          <p:spPr>
            <a:xfrm>
              <a:off x="46665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8"/>
            <p:cNvSpPr/>
            <p:nvPr/>
          </p:nvSpPr>
          <p:spPr>
            <a:xfrm>
              <a:off x="45403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79"/>
            <p:cNvSpPr/>
            <p:nvPr/>
          </p:nvSpPr>
          <p:spPr>
            <a:xfrm>
              <a:off x="446820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0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1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2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3"/>
            <p:cNvSpPr/>
            <p:nvPr/>
          </p:nvSpPr>
          <p:spPr>
            <a:xfrm>
              <a:off x="448624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4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5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6"/>
            <p:cNvSpPr/>
            <p:nvPr/>
          </p:nvSpPr>
          <p:spPr>
            <a:xfrm>
              <a:off x="45764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7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8"/>
            <p:cNvSpPr/>
            <p:nvPr/>
          </p:nvSpPr>
          <p:spPr>
            <a:xfrm>
              <a:off x="45403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89"/>
            <p:cNvSpPr/>
            <p:nvPr/>
          </p:nvSpPr>
          <p:spPr>
            <a:xfrm>
              <a:off x="470266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0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1"/>
            <p:cNvSpPr/>
            <p:nvPr/>
          </p:nvSpPr>
          <p:spPr>
            <a:xfrm>
              <a:off x="47207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2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3"/>
            <p:cNvSpPr/>
            <p:nvPr/>
          </p:nvSpPr>
          <p:spPr>
            <a:xfrm>
              <a:off x="46124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4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5"/>
            <p:cNvSpPr/>
            <p:nvPr/>
          </p:nvSpPr>
          <p:spPr>
            <a:xfrm>
              <a:off x="470266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6"/>
            <p:cNvSpPr/>
            <p:nvPr/>
          </p:nvSpPr>
          <p:spPr>
            <a:xfrm>
              <a:off x="4738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7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8"/>
            <p:cNvSpPr/>
            <p:nvPr/>
          </p:nvSpPr>
          <p:spPr>
            <a:xfrm>
              <a:off x="446820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899"/>
            <p:cNvSpPr/>
            <p:nvPr/>
          </p:nvSpPr>
          <p:spPr>
            <a:xfrm>
              <a:off x="45223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0"/>
            <p:cNvSpPr/>
            <p:nvPr/>
          </p:nvSpPr>
          <p:spPr>
            <a:xfrm>
              <a:off x="450428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1"/>
            <p:cNvSpPr/>
            <p:nvPr/>
          </p:nvSpPr>
          <p:spPr>
            <a:xfrm>
              <a:off x="45403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2"/>
            <p:cNvSpPr/>
            <p:nvPr/>
          </p:nvSpPr>
          <p:spPr>
            <a:xfrm>
              <a:off x="475677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3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4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5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6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7"/>
            <p:cNvSpPr/>
            <p:nvPr/>
          </p:nvSpPr>
          <p:spPr>
            <a:xfrm>
              <a:off x="45764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8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09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0"/>
            <p:cNvSpPr/>
            <p:nvPr/>
          </p:nvSpPr>
          <p:spPr>
            <a:xfrm>
              <a:off x="46665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1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2"/>
            <p:cNvSpPr/>
            <p:nvPr/>
          </p:nvSpPr>
          <p:spPr>
            <a:xfrm>
              <a:off x="44321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3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4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5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6"/>
            <p:cNvSpPr/>
            <p:nvPr/>
          </p:nvSpPr>
          <p:spPr>
            <a:xfrm>
              <a:off x="46124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7"/>
            <p:cNvSpPr/>
            <p:nvPr/>
          </p:nvSpPr>
          <p:spPr>
            <a:xfrm>
              <a:off x="43780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8"/>
            <p:cNvSpPr/>
            <p:nvPr/>
          </p:nvSpPr>
          <p:spPr>
            <a:xfrm>
              <a:off x="45764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19"/>
            <p:cNvSpPr/>
            <p:nvPr/>
          </p:nvSpPr>
          <p:spPr>
            <a:xfrm>
              <a:off x="49190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0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1"/>
            <p:cNvSpPr/>
            <p:nvPr/>
          </p:nvSpPr>
          <p:spPr>
            <a:xfrm>
              <a:off x="490105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2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3"/>
            <p:cNvSpPr/>
            <p:nvPr/>
          </p:nvSpPr>
          <p:spPr>
            <a:xfrm>
              <a:off x="48830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4"/>
            <p:cNvSpPr/>
            <p:nvPr/>
          </p:nvSpPr>
          <p:spPr>
            <a:xfrm>
              <a:off x="502730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5"/>
            <p:cNvSpPr/>
            <p:nvPr/>
          </p:nvSpPr>
          <p:spPr>
            <a:xfrm>
              <a:off x="46485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6"/>
            <p:cNvSpPr/>
            <p:nvPr/>
          </p:nvSpPr>
          <p:spPr>
            <a:xfrm>
              <a:off x="49732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7"/>
            <p:cNvSpPr/>
            <p:nvPr/>
          </p:nvSpPr>
          <p:spPr>
            <a:xfrm>
              <a:off x="48830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8"/>
            <p:cNvSpPr/>
            <p:nvPr/>
          </p:nvSpPr>
          <p:spPr>
            <a:xfrm>
              <a:off x="493713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29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0"/>
            <p:cNvSpPr/>
            <p:nvPr/>
          </p:nvSpPr>
          <p:spPr>
            <a:xfrm>
              <a:off x="479284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1"/>
            <p:cNvSpPr/>
            <p:nvPr/>
          </p:nvSpPr>
          <p:spPr>
            <a:xfrm>
              <a:off x="482891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2"/>
            <p:cNvSpPr/>
            <p:nvPr/>
          </p:nvSpPr>
          <p:spPr>
            <a:xfrm>
              <a:off x="4738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3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4"/>
            <p:cNvSpPr/>
            <p:nvPr/>
          </p:nvSpPr>
          <p:spPr>
            <a:xfrm>
              <a:off x="479284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5"/>
            <p:cNvSpPr/>
            <p:nvPr/>
          </p:nvSpPr>
          <p:spPr>
            <a:xfrm>
              <a:off x="482891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6"/>
            <p:cNvSpPr/>
            <p:nvPr/>
          </p:nvSpPr>
          <p:spPr>
            <a:xfrm>
              <a:off x="504534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7"/>
            <p:cNvSpPr/>
            <p:nvPr/>
          </p:nvSpPr>
          <p:spPr>
            <a:xfrm>
              <a:off x="508141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8"/>
            <p:cNvSpPr/>
            <p:nvPr/>
          </p:nvSpPr>
          <p:spPr>
            <a:xfrm>
              <a:off x="4738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39"/>
            <p:cNvSpPr/>
            <p:nvPr/>
          </p:nvSpPr>
          <p:spPr>
            <a:xfrm>
              <a:off x="486498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0"/>
            <p:cNvSpPr/>
            <p:nvPr/>
          </p:nvSpPr>
          <p:spPr>
            <a:xfrm>
              <a:off x="47207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1"/>
            <p:cNvSpPr/>
            <p:nvPr/>
          </p:nvSpPr>
          <p:spPr>
            <a:xfrm>
              <a:off x="504534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2"/>
            <p:cNvSpPr/>
            <p:nvPr/>
          </p:nvSpPr>
          <p:spPr>
            <a:xfrm>
              <a:off x="47207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3"/>
            <p:cNvSpPr/>
            <p:nvPr/>
          </p:nvSpPr>
          <p:spPr>
            <a:xfrm>
              <a:off x="486498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4"/>
            <p:cNvSpPr/>
            <p:nvPr/>
          </p:nvSpPr>
          <p:spPr>
            <a:xfrm>
              <a:off x="49190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5"/>
            <p:cNvSpPr/>
            <p:nvPr/>
          </p:nvSpPr>
          <p:spPr>
            <a:xfrm>
              <a:off x="4702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6"/>
            <p:cNvSpPr/>
            <p:nvPr/>
          </p:nvSpPr>
          <p:spPr>
            <a:xfrm>
              <a:off x="47207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7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8"/>
            <p:cNvSpPr/>
            <p:nvPr/>
          </p:nvSpPr>
          <p:spPr>
            <a:xfrm>
              <a:off x="48830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49"/>
            <p:cNvSpPr/>
            <p:nvPr/>
          </p:nvSpPr>
          <p:spPr>
            <a:xfrm>
              <a:off x="493713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0"/>
            <p:cNvSpPr/>
            <p:nvPr/>
          </p:nvSpPr>
          <p:spPr>
            <a:xfrm>
              <a:off x="499123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1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2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3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4"/>
            <p:cNvSpPr/>
            <p:nvPr/>
          </p:nvSpPr>
          <p:spPr>
            <a:xfrm>
              <a:off x="493713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5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6"/>
            <p:cNvSpPr/>
            <p:nvPr/>
          </p:nvSpPr>
          <p:spPr>
            <a:xfrm>
              <a:off x="482891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7"/>
            <p:cNvSpPr/>
            <p:nvPr/>
          </p:nvSpPr>
          <p:spPr>
            <a:xfrm>
              <a:off x="4702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8"/>
            <p:cNvSpPr/>
            <p:nvPr/>
          </p:nvSpPr>
          <p:spPr>
            <a:xfrm>
              <a:off x="481088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59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0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1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2"/>
            <p:cNvSpPr/>
            <p:nvPr/>
          </p:nvSpPr>
          <p:spPr>
            <a:xfrm>
              <a:off x="490105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3"/>
            <p:cNvSpPr/>
            <p:nvPr/>
          </p:nvSpPr>
          <p:spPr>
            <a:xfrm>
              <a:off x="486498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4"/>
            <p:cNvSpPr/>
            <p:nvPr/>
          </p:nvSpPr>
          <p:spPr>
            <a:xfrm>
              <a:off x="477481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5"/>
            <p:cNvSpPr/>
            <p:nvPr/>
          </p:nvSpPr>
          <p:spPr>
            <a:xfrm>
              <a:off x="4738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6"/>
            <p:cNvSpPr/>
            <p:nvPr/>
          </p:nvSpPr>
          <p:spPr>
            <a:xfrm>
              <a:off x="477481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7"/>
            <p:cNvSpPr/>
            <p:nvPr/>
          </p:nvSpPr>
          <p:spPr>
            <a:xfrm>
              <a:off x="481088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t2968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69"/>
            <p:cNvSpPr/>
            <p:nvPr/>
          </p:nvSpPr>
          <p:spPr>
            <a:xfrm>
              <a:off x="5267309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1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2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3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5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6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7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79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1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2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3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5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6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7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8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89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1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2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3"/>
            <p:cNvSpPr/>
            <p:nvPr/>
          </p:nvSpPr>
          <p:spPr>
            <a:xfrm>
              <a:off x="546459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5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6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7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2999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1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2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3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5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6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7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09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0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1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2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3"/>
            <p:cNvSpPr/>
            <p:nvPr/>
          </p:nvSpPr>
          <p:spPr>
            <a:xfrm>
              <a:off x="5508927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4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5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6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7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19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0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1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2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3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4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5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6"/>
            <p:cNvSpPr/>
            <p:nvPr/>
          </p:nvSpPr>
          <p:spPr>
            <a:xfrm>
              <a:off x="5952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7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8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29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0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1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2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3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4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5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6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7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8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39"/>
            <p:cNvSpPr/>
            <p:nvPr/>
          </p:nvSpPr>
          <p:spPr>
            <a:xfrm>
              <a:off x="573061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0"/>
            <p:cNvSpPr/>
            <p:nvPr/>
          </p:nvSpPr>
          <p:spPr>
            <a:xfrm>
              <a:off x="604097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1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2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3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4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5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6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7"/>
            <p:cNvSpPr/>
            <p:nvPr/>
          </p:nvSpPr>
          <p:spPr>
            <a:xfrm>
              <a:off x="599663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8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49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0"/>
            <p:cNvSpPr/>
            <p:nvPr/>
          </p:nvSpPr>
          <p:spPr>
            <a:xfrm>
              <a:off x="573061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1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2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3"/>
            <p:cNvSpPr/>
            <p:nvPr/>
          </p:nvSpPr>
          <p:spPr>
            <a:xfrm>
              <a:off x="5952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4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5"/>
            <p:cNvSpPr/>
            <p:nvPr/>
          </p:nvSpPr>
          <p:spPr>
            <a:xfrm>
              <a:off x="5952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6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7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8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59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0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1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2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3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4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5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6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7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8"/>
            <p:cNvSpPr/>
            <p:nvPr/>
          </p:nvSpPr>
          <p:spPr>
            <a:xfrm>
              <a:off x="573061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69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0"/>
            <p:cNvSpPr/>
            <p:nvPr/>
          </p:nvSpPr>
          <p:spPr>
            <a:xfrm>
              <a:off x="635133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1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2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3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4"/>
            <p:cNvSpPr/>
            <p:nvPr/>
          </p:nvSpPr>
          <p:spPr>
            <a:xfrm>
              <a:off x="621832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5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6"/>
            <p:cNvSpPr/>
            <p:nvPr/>
          </p:nvSpPr>
          <p:spPr>
            <a:xfrm>
              <a:off x="599663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7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8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79"/>
            <p:cNvSpPr/>
            <p:nvPr/>
          </p:nvSpPr>
          <p:spPr>
            <a:xfrm>
              <a:off x="635133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0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1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2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3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4"/>
            <p:cNvSpPr/>
            <p:nvPr/>
          </p:nvSpPr>
          <p:spPr>
            <a:xfrm>
              <a:off x="6306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5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6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7"/>
            <p:cNvSpPr/>
            <p:nvPr/>
          </p:nvSpPr>
          <p:spPr>
            <a:xfrm>
              <a:off x="621832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8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89"/>
            <p:cNvSpPr/>
            <p:nvPr/>
          </p:nvSpPr>
          <p:spPr>
            <a:xfrm>
              <a:off x="590796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0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1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2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3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4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5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6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7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8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099"/>
            <p:cNvSpPr/>
            <p:nvPr/>
          </p:nvSpPr>
          <p:spPr>
            <a:xfrm>
              <a:off x="595229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0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1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2"/>
            <p:cNvSpPr/>
            <p:nvPr/>
          </p:nvSpPr>
          <p:spPr>
            <a:xfrm>
              <a:off x="621832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3"/>
            <p:cNvSpPr/>
            <p:nvPr/>
          </p:nvSpPr>
          <p:spPr>
            <a:xfrm>
              <a:off x="590796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4"/>
            <p:cNvSpPr/>
            <p:nvPr/>
          </p:nvSpPr>
          <p:spPr>
            <a:xfrm>
              <a:off x="58636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5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6"/>
            <p:cNvSpPr/>
            <p:nvPr/>
          </p:nvSpPr>
          <p:spPr>
            <a:xfrm>
              <a:off x="6306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7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8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09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0"/>
            <p:cNvSpPr/>
            <p:nvPr/>
          </p:nvSpPr>
          <p:spPr>
            <a:xfrm>
              <a:off x="6306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1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2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3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4"/>
            <p:cNvSpPr/>
            <p:nvPr/>
          </p:nvSpPr>
          <p:spPr>
            <a:xfrm>
              <a:off x="635133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5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6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7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8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t3119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0"/>
            <p:cNvSpPr/>
            <p:nvPr/>
          </p:nvSpPr>
          <p:spPr>
            <a:xfrm>
              <a:off x="6537228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1"/>
            <p:cNvSpPr/>
            <p:nvPr/>
          </p:nvSpPr>
          <p:spPr>
            <a:xfrm>
              <a:off x="6579792" y="5857646"/>
              <a:ext cx="1064090" cy="0"/>
            </a:xfrm>
            <a:custGeom>
              <a:avLst/>
              <a:pathLst>
                <a:path w="1064090" h="0">
                  <a:moveTo>
                    <a:pt x="0" y="0"/>
                  </a:moveTo>
                  <a:lnTo>
                    <a:pt x="10640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2"/>
            <p:cNvSpPr/>
            <p:nvPr/>
          </p:nvSpPr>
          <p:spPr>
            <a:xfrm>
              <a:off x="657979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3"/>
            <p:cNvSpPr/>
            <p:nvPr/>
          </p:nvSpPr>
          <p:spPr>
            <a:xfrm>
              <a:off x="684581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4"/>
            <p:cNvSpPr/>
            <p:nvPr/>
          </p:nvSpPr>
          <p:spPr>
            <a:xfrm>
              <a:off x="7111837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5"/>
            <p:cNvSpPr/>
            <p:nvPr/>
          </p:nvSpPr>
          <p:spPr>
            <a:xfrm>
              <a:off x="7377860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6"/>
            <p:cNvSpPr/>
            <p:nvPr/>
          </p:nvSpPr>
          <p:spPr>
            <a:xfrm>
              <a:off x="764388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tx3127"/>
            <p:cNvSpPr/>
            <p:nvPr/>
          </p:nvSpPr>
          <p:spPr>
            <a:xfrm>
              <a:off x="6509173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30" name="tx3128"/>
            <p:cNvSpPr/>
            <p:nvPr/>
          </p:nvSpPr>
          <p:spPr>
            <a:xfrm>
              <a:off x="6775195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131" name="tx3129"/>
            <p:cNvSpPr/>
            <p:nvPr/>
          </p:nvSpPr>
          <p:spPr>
            <a:xfrm>
              <a:off x="7041218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32" name="tx3130"/>
            <p:cNvSpPr/>
            <p:nvPr/>
          </p:nvSpPr>
          <p:spPr>
            <a:xfrm>
              <a:off x="7307241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133" name="tx3131"/>
            <p:cNvSpPr/>
            <p:nvPr/>
          </p:nvSpPr>
          <p:spPr>
            <a:xfrm>
              <a:off x="7573263" y="6000493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34" name="pl3132"/>
            <p:cNvSpPr/>
            <p:nvPr/>
          </p:nvSpPr>
          <p:spPr>
            <a:xfrm>
              <a:off x="7686446" y="5279312"/>
              <a:ext cx="0" cy="556090"/>
            </a:xfrm>
            <a:custGeom>
              <a:avLst/>
              <a:pathLst>
                <a:path w="0" h="556090">
                  <a:moveTo>
                    <a:pt x="0" y="556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3"/>
            <p:cNvSpPr/>
            <p:nvPr/>
          </p:nvSpPr>
          <p:spPr>
            <a:xfrm>
              <a:off x="7686446" y="583540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4"/>
            <p:cNvSpPr/>
            <p:nvPr/>
          </p:nvSpPr>
          <p:spPr>
            <a:xfrm>
              <a:off x="7686446" y="569638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5"/>
            <p:cNvSpPr/>
            <p:nvPr/>
          </p:nvSpPr>
          <p:spPr>
            <a:xfrm>
              <a:off x="7686446" y="555735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6"/>
            <p:cNvSpPr/>
            <p:nvPr/>
          </p:nvSpPr>
          <p:spPr>
            <a:xfrm>
              <a:off x="7686446" y="54183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l3137"/>
            <p:cNvSpPr/>
            <p:nvPr/>
          </p:nvSpPr>
          <p:spPr>
            <a:xfrm>
              <a:off x="7686446" y="527931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tx3138"/>
            <p:cNvSpPr/>
            <p:nvPr/>
          </p:nvSpPr>
          <p:spPr>
            <a:xfrm rot="-5400000">
              <a:off x="7795981" y="579829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41" name="tx3139"/>
            <p:cNvSpPr/>
            <p:nvPr/>
          </p:nvSpPr>
          <p:spPr>
            <a:xfrm rot="-5400000">
              <a:off x="7795981" y="552024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42" name="tx3140"/>
            <p:cNvSpPr/>
            <p:nvPr/>
          </p:nvSpPr>
          <p:spPr>
            <a:xfrm rot="-5400000">
              <a:off x="7795881" y="524210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43" name="tx3141"/>
            <p:cNvSpPr/>
            <p:nvPr/>
          </p:nvSpPr>
          <p:spPr>
            <a:xfrm>
              <a:off x="6795565" y="5439684"/>
              <a:ext cx="632544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cardiomoon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2018-04-13T15:07:33Z</dcterms:modified>
  <cp:category/>
</cp:coreProperties>
</file>