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R package `rrtable`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Reproducible Research with a Table of R codes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 code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fit=lm(mpg~wt*hp,data=mtcars)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summary(fit)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Call: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lm(formula = mpg ~ wt * hp, data = mtcars)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Residuals: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Min      1Q  Median      3Q     Max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-3.0632 -1.6491 -0.7362  1.4211  4.5513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Coefficients: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Estimate Std. Error t value Pr(&gt;|t|)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(Intercept) 49.80842    3.60516  13.816 5.01e-14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wt          -8.21662    1.26971  -6.471 5.20e-07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hp          -0.12010    0.02470  -4.863 4.04e-05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wt:hp        0.02785    0.00742   3.753 0.000811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---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Signif. codes:  0 ‘***’ 0.001 ‘**’ 0.01 ‘*’ 0.05 ‘.’ 0.1 ‘ ’ 1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Residual standard error: 2.153 on 28 degrees of freedom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Multiple R-squared:  0.8848,	Adjusted R-squared:  0.8724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F-statistic: 71.66 on 3 and 28 DF,  p-value: 2.981e-13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ggplots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371600"/>
            <a:ext cx="4114800" cy="4572000"/>
            <a:chOff x="457200" y="1371600"/>
            <a:chExt cx="4114800" cy="4572000"/>
          </a:xfrm>
        </p:grpSpPr>
        <p:sp>
          <p:nvSpPr>
            <p:cNvPr id="4" name="rc3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371600"/>
              <a:ext cx="4114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8274" y="1441189"/>
              <a:ext cx="3554136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8274" y="495512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8274" y="418112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8274" y="340713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8274" y="2633139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8274" y="1859145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89327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6837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84346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81855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48274" y="5342117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48274" y="456812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48274" y="379413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8274" y="302013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8274" y="2246142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8274" y="1472148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738082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35591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33100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30610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803007" y="299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623505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444003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354252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713256" y="28405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072260" y="23761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354252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713256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174750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23505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72260" y="26857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33754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533754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085000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31263" y="22213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41512" y="16021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072260" y="23761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03007" y="299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341512" y="2530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03007" y="2530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2260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03007" y="26857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354252" y="28405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03007" y="3304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33754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713256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13256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92758" y="299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2758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4003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33754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072260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92758" y="2066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62011" y="1911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23505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713256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162011" y="299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23505" y="28405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174750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03007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13256" y="299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264501" y="4852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174750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13256" y="299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803007" y="2530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33754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03007" y="2530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354252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82509" y="26857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713256" y="3304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508275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969769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18524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62011" y="4852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059520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41512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80018" y="3304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623505" y="46980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149271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892758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713256" y="53172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521014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610765" y="5007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700516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51762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39022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251762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431263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90267" y="5007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251762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521014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700516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80018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700516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69769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49271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28773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39022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610765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41512" y="4388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162011" y="46980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162011" y="46980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431263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610765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72260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610765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39022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80018" y="4852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51762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162011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62011" y="4388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0516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431263" y="4388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713256" y="4852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251762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341512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341512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790267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803007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41512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880018" y="3304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431263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98025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80018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59520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46780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1623505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77527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239022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87776" y="28405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59520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969769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328773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341512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431263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69769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59520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136531" y="2530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136531" y="4388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610765" y="5007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418524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251762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136531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880018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239022" y="3304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687776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790267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700516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969769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687776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67278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16033" y="2530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9769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880018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700516" y="4388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136531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880018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69769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610765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418524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239022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418524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31263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328773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239022" y="3304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239022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880018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059520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790267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521014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726751" y="52994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6751" y="45254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6751" y="37514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6751" y="29774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6751" y="22034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726751" y="14298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913479" y="5342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13479" y="4568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13479" y="3794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13479" y="3020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13479" y="2246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913479" y="147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738082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35591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533100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430610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1706298" y="55901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603807" y="55887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3501316" y="55914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4398826" y="55887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313643" y="57106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185408" y="34197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198" name="grp2"/>
          <p:cNvGrpSpPr/>
          <p:nvPr/>
        </p:nvGrpSpPr>
        <p:grpSpPr>
          <a:xfrm>
            <a:off x="4572000" y="1371600"/>
            <a:ext cx="4114800" cy="4572000"/>
            <a:chOff x="4572000" y="1371600"/>
            <a:chExt cx="4114800" cy="4572000"/>
          </a:xfrm>
        </p:grpSpPr>
        <p:sp>
          <p:nvSpPr>
            <p:cNvPr id="199" name="rc3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4"/>
            <p:cNvSpPr/>
            <p:nvPr/>
          </p:nvSpPr>
          <p:spPr>
            <a:xfrm>
              <a:off x="4572000" y="1371600"/>
              <a:ext cx="4114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5"/>
            <p:cNvSpPr/>
            <p:nvPr/>
          </p:nvSpPr>
          <p:spPr>
            <a:xfrm>
              <a:off x="5063074" y="1441189"/>
              <a:ext cx="3554136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l6"/>
            <p:cNvSpPr/>
            <p:nvPr/>
          </p:nvSpPr>
          <p:spPr>
            <a:xfrm>
              <a:off x="5063074" y="495512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7"/>
            <p:cNvSpPr/>
            <p:nvPr/>
          </p:nvSpPr>
          <p:spPr>
            <a:xfrm>
              <a:off x="5063074" y="418112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8"/>
            <p:cNvSpPr/>
            <p:nvPr/>
          </p:nvSpPr>
          <p:spPr>
            <a:xfrm>
              <a:off x="5063074" y="340713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9"/>
            <p:cNvSpPr/>
            <p:nvPr/>
          </p:nvSpPr>
          <p:spPr>
            <a:xfrm>
              <a:off x="5063074" y="2633139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10"/>
            <p:cNvSpPr/>
            <p:nvPr/>
          </p:nvSpPr>
          <p:spPr>
            <a:xfrm>
              <a:off x="5063074" y="1859145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11"/>
            <p:cNvSpPr/>
            <p:nvPr/>
          </p:nvSpPr>
          <p:spPr>
            <a:xfrm>
              <a:off x="5404127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12"/>
            <p:cNvSpPr/>
            <p:nvPr/>
          </p:nvSpPr>
          <p:spPr>
            <a:xfrm>
              <a:off x="6301637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13"/>
            <p:cNvSpPr/>
            <p:nvPr/>
          </p:nvSpPr>
          <p:spPr>
            <a:xfrm>
              <a:off x="7199146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14"/>
            <p:cNvSpPr/>
            <p:nvPr/>
          </p:nvSpPr>
          <p:spPr>
            <a:xfrm>
              <a:off x="8096655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15"/>
            <p:cNvSpPr/>
            <p:nvPr/>
          </p:nvSpPr>
          <p:spPr>
            <a:xfrm>
              <a:off x="5063074" y="5342117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16"/>
            <p:cNvSpPr/>
            <p:nvPr/>
          </p:nvSpPr>
          <p:spPr>
            <a:xfrm>
              <a:off x="5063074" y="456812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17"/>
            <p:cNvSpPr/>
            <p:nvPr/>
          </p:nvSpPr>
          <p:spPr>
            <a:xfrm>
              <a:off x="5063074" y="379413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18"/>
            <p:cNvSpPr/>
            <p:nvPr/>
          </p:nvSpPr>
          <p:spPr>
            <a:xfrm>
              <a:off x="5063074" y="302013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19"/>
            <p:cNvSpPr/>
            <p:nvPr/>
          </p:nvSpPr>
          <p:spPr>
            <a:xfrm>
              <a:off x="5063074" y="2246142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0"/>
            <p:cNvSpPr/>
            <p:nvPr/>
          </p:nvSpPr>
          <p:spPr>
            <a:xfrm>
              <a:off x="5063074" y="1472148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"/>
            <p:cNvSpPr/>
            <p:nvPr/>
          </p:nvSpPr>
          <p:spPr>
            <a:xfrm>
              <a:off x="5852882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2"/>
            <p:cNvSpPr/>
            <p:nvPr/>
          </p:nvSpPr>
          <p:spPr>
            <a:xfrm>
              <a:off x="6750391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3"/>
            <p:cNvSpPr/>
            <p:nvPr/>
          </p:nvSpPr>
          <p:spPr>
            <a:xfrm>
              <a:off x="7647900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4"/>
            <p:cNvSpPr/>
            <p:nvPr/>
          </p:nvSpPr>
          <p:spPr>
            <a:xfrm>
              <a:off x="8545410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5"/>
            <p:cNvSpPr/>
            <p:nvPr/>
          </p:nvSpPr>
          <p:spPr>
            <a:xfrm>
              <a:off x="5917807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6"/>
            <p:cNvSpPr/>
            <p:nvPr/>
          </p:nvSpPr>
          <p:spPr>
            <a:xfrm>
              <a:off x="5738305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7"/>
            <p:cNvSpPr/>
            <p:nvPr/>
          </p:nvSpPr>
          <p:spPr>
            <a:xfrm>
              <a:off x="5558803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8"/>
            <p:cNvSpPr/>
            <p:nvPr/>
          </p:nvSpPr>
          <p:spPr>
            <a:xfrm>
              <a:off x="5469052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9"/>
            <p:cNvSpPr/>
            <p:nvPr/>
          </p:nvSpPr>
          <p:spPr>
            <a:xfrm>
              <a:off x="5828056" y="2840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30"/>
            <p:cNvSpPr/>
            <p:nvPr/>
          </p:nvSpPr>
          <p:spPr>
            <a:xfrm>
              <a:off x="6187060" y="2376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31"/>
            <p:cNvSpPr/>
            <p:nvPr/>
          </p:nvSpPr>
          <p:spPr>
            <a:xfrm>
              <a:off x="5469052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32"/>
            <p:cNvSpPr/>
            <p:nvPr/>
          </p:nvSpPr>
          <p:spPr>
            <a:xfrm>
              <a:off x="5828056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33"/>
            <p:cNvSpPr/>
            <p:nvPr/>
          </p:nvSpPr>
          <p:spPr>
            <a:xfrm>
              <a:off x="5289550" y="39241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34"/>
            <p:cNvSpPr/>
            <p:nvPr/>
          </p:nvSpPr>
          <p:spPr>
            <a:xfrm>
              <a:off x="5738305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35"/>
            <p:cNvSpPr/>
            <p:nvPr/>
          </p:nvSpPr>
          <p:spPr>
            <a:xfrm>
              <a:off x="6187060" y="2685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36"/>
            <p:cNvSpPr/>
            <p:nvPr/>
          </p:nvSpPr>
          <p:spPr>
            <a:xfrm>
              <a:off x="5648554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37"/>
            <p:cNvSpPr/>
            <p:nvPr/>
          </p:nvSpPr>
          <p:spPr>
            <a:xfrm>
              <a:off x="5648554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38"/>
            <p:cNvSpPr/>
            <p:nvPr/>
          </p:nvSpPr>
          <p:spPr>
            <a:xfrm>
              <a:off x="5199800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39"/>
            <p:cNvSpPr/>
            <p:nvPr/>
          </p:nvSpPr>
          <p:spPr>
            <a:xfrm>
              <a:off x="6546063" y="2221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40"/>
            <p:cNvSpPr/>
            <p:nvPr/>
          </p:nvSpPr>
          <p:spPr>
            <a:xfrm>
              <a:off x="6456312" y="1602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41"/>
            <p:cNvSpPr/>
            <p:nvPr/>
          </p:nvSpPr>
          <p:spPr>
            <a:xfrm>
              <a:off x="6187060" y="2376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42"/>
            <p:cNvSpPr/>
            <p:nvPr/>
          </p:nvSpPr>
          <p:spPr>
            <a:xfrm>
              <a:off x="5917807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43"/>
            <p:cNvSpPr/>
            <p:nvPr/>
          </p:nvSpPr>
          <p:spPr>
            <a:xfrm>
              <a:off x="6456312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44"/>
            <p:cNvSpPr/>
            <p:nvPr/>
          </p:nvSpPr>
          <p:spPr>
            <a:xfrm>
              <a:off x="5917807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45"/>
            <p:cNvSpPr/>
            <p:nvPr/>
          </p:nvSpPr>
          <p:spPr>
            <a:xfrm>
              <a:off x="6187060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46"/>
            <p:cNvSpPr/>
            <p:nvPr/>
          </p:nvSpPr>
          <p:spPr>
            <a:xfrm>
              <a:off x="5917807" y="2685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47"/>
            <p:cNvSpPr/>
            <p:nvPr/>
          </p:nvSpPr>
          <p:spPr>
            <a:xfrm>
              <a:off x="5469052" y="2840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48"/>
            <p:cNvSpPr/>
            <p:nvPr/>
          </p:nvSpPr>
          <p:spPr>
            <a:xfrm>
              <a:off x="5917807" y="3304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49"/>
            <p:cNvSpPr/>
            <p:nvPr/>
          </p:nvSpPr>
          <p:spPr>
            <a:xfrm>
              <a:off x="5648554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50"/>
            <p:cNvSpPr/>
            <p:nvPr/>
          </p:nvSpPr>
          <p:spPr>
            <a:xfrm>
              <a:off x="5828056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51"/>
            <p:cNvSpPr/>
            <p:nvPr/>
          </p:nvSpPr>
          <p:spPr>
            <a:xfrm>
              <a:off x="5828056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52"/>
            <p:cNvSpPr/>
            <p:nvPr/>
          </p:nvSpPr>
          <p:spPr>
            <a:xfrm>
              <a:off x="6007558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53"/>
            <p:cNvSpPr/>
            <p:nvPr/>
          </p:nvSpPr>
          <p:spPr>
            <a:xfrm>
              <a:off x="6007558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54"/>
            <p:cNvSpPr/>
            <p:nvPr/>
          </p:nvSpPr>
          <p:spPr>
            <a:xfrm>
              <a:off x="5558803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55"/>
            <p:cNvSpPr/>
            <p:nvPr/>
          </p:nvSpPr>
          <p:spPr>
            <a:xfrm>
              <a:off x="5648554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56"/>
            <p:cNvSpPr/>
            <p:nvPr/>
          </p:nvSpPr>
          <p:spPr>
            <a:xfrm>
              <a:off x="6187060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57"/>
            <p:cNvSpPr/>
            <p:nvPr/>
          </p:nvSpPr>
          <p:spPr>
            <a:xfrm>
              <a:off x="6007558" y="2066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58"/>
            <p:cNvSpPr/>
            <p:nvPr/>
          </p:nvSpPr>
          <p:spPr>
            <a:xfrm>
              <a:off x="6276811" y="19117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59"/>
            <p:cNvSpPr/>
            <p:nvPr/>
          </p:nvSpPr>
          <p:spPr>
            <a:xfrm>
              <a:off x="5738305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60"/>
            <p:cNvSpPr/>
            <p:nvPr/>
          </p:nvSpPr>
          <p:spPr>
            <a:xfrm>
              <a:off x="5828056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61"/>
            <p:cNvSpPr/>
            <p:nvPr/>
          </p:nvSpPr>
          <p:spPr>
            <a:xfrm>
              <a:off x="6276811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62"/>
            <p:cNvSpPr/>
            <p:nvPr/>
          </p:nvSpPr>
          <p:spPr>
            <a:xfrm>
              <a:off x="5738305" y="2840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63"/>
            <p:cNvSpPr/>
            <p:nvPr/>
          </p:nvSpPr>
          <p:spPr>
            <a:xfrm>
              <a:off x="5289550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64"/>
            <p:cNvSpPr/>
            <p:nvPr/>
          </p:nvSpPr>
          <p:spPr>
            <a:xfrm>
              <a:off x="5917807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65"/>
            <p:cNvSpPr/>
            <p:nvPr/>
          </p:nvSpPr>
          <p:spPr>
            <a:xfrm>
              <a:off x="5828056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66"/>
            <p:cNvSpPr/>
            <p:nvPr/>
          </p:nvSpPr>
          <p:spPr>
            <a:xfrm>
              <a:off x="5379301" y="48528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67"/>
            <p:cNvSpPr/>
            <p:nvPr/>
          </p:nvSpPr>
          <p:spPr>
            <a:xfrm>
              <a:off x="5289550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68"/>
            <p:cNvSpPr/>
            <p:nvPr/>
          </p:nvSpPr>
          <p:spPr>
            <a:xfrm>
              <a:off x="5828056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69"/>
            <p:cNvSpPr/>
            <p:nvPr/>
          </p:nvSpPr>
          <p:spPr>
            <a:xfrm>
              <a:off x="5917807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70"/>
            <p:cNvSpPr/>
            <p:nvPr/>
          </p:nvSpPr>
          <p:spPr>
            <a:xfrm>
              <a:off x="5648554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71"/>
            <p:cNvSpPr/>
            <p:nvPr/>
          </p:nvSpPr>
          <p:spPr>
            <a:xfrm>
              <a:off x="5917807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72"/>
            <p:cNvSpPr/>
            <p:nvPr/>
          </p:nvSpPr>
          <p:spPr>
            <a:xfrm>
              <a:off x="5469052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73"/>
            <p:cNvSpPr/>
            <p:nvPr/>
          </p:nvSpPr>
          <p:spPr>
            <a:xfrm>
              <a:off x="6097309" y="2685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74"/>
            <p:cNvSpPr/>
            <p:nvPr/>
          </p:nvSpPr>
          <p:spPr>
            <a:xfrm>
              <a:off x="5828056" y="3304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75"/>
            <p:cNvSpPr/>
            <p:nvPr/>
          </p:nvSpPr>
          <p:spPr>
            <a:xfrm>
              <a:off x="7623075" y="34597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76"/>
            <p:cNvSpPr/>
            <p:nvPr/>
          </p:nvSpPr>
          <p:spPr>
            <a:xfrm>
              <a:off x="7084569" y="34597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77"/>
            <p:cNvSpPr/>
            <p:nvPr/>
          </p:nvSpPr>
          <p:spPr>
            <a:xfrm>
              <a:off x="7533324" y="36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78"/>
            <p:cNvSpPr/>
            <p:nvPr/>
          </p:nvSpPr>
          <p:spPr>
            <a:xfrm>
              <a:off x="6276811" y="4852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79"/>
            <p:cNvSpPr/>
            <p:nvPr/>
          </p:nvSpPr>
          <p:spPr>
            <a:xfrm>
              <a:off x="7174320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80"/>
            <p:cNvSpPr/>
            <p:nvPr/>
          </p:nvSpPr>
          <p:spPr>
            <a:xfrm>
              <a:off x="6456312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81"/>
            <p:cNvSpPr/>
            <p:nvPr/>
          </p:nvSpPr>
          <p:spPr>
            <a:xfrm>
              <a:off x="6994818" y="33049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82"/>
            <p:cNvSpPr/>
            <p:nvPr/>
          </p:nvSpPr>
          <p:spPr>
            <a:xfrm>
              <a:off x="5738305" y="4698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83"/>
            <p:cNvSpPr/>
            <p:nvPr/>
          </p:nvSpPr>
          <p:spPr>
            <a:xfrm>
              <a:off x="7264071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84"/>
            <p:cNvSpPr/>
            <p:nvPr/>
          </p:nvSpPr>
          <p:spPr>
            <a:xfrm>
              <a:off x="6007558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85"/>
            <p:cNvSpPr/>
            <p:nvPr/>
          </p:nvSpPr>
          <p:spPr>
            <a:xfrm>
              <a:off x="5828056" y="53172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86"/>
            <p:cNvSpPr/>
            <p:nvPr/>
          </p:nvSpPr>
          <p:spPr>
            <a:xfrm>
              <a:off x="6635814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87"/>
            <p:cNvSpPr/>
            <p:nvPr/>
          </p:nvSpPr>
          <p:spPr>
            <a:xfrm>
              <a:off x="6725565" y="50076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88"/>
            <p:cNvSpPr/>
            <p:nvPr/>
          </p:nvSpPr>
          <p:spPr>
            <a:xfrm>
              <a:off x="6815316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89"/>
            <p:cNvSpPr/>
            <p:nvPr/>
          </p:nvSpPr>
          <p:spPr>
            <a:xfrm>
              <a:off x="6366562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90"/>
            <p:cNvSpPr/>
            <p:nvPr/>
          </p:nvSpPr>
          <p:spPr>
            <a:xfrm>
              <a:off x="7353822" y="36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91"/>
            <p:cNvSpPr/>
            <p:nvPr/>
          </p:nvSpPr>
          <p:spPr>
            <a:xfrm>
              <a:off x="6366562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92"/>
            <p:cNvSpPr/>
            <p:nvPr/>
          </p:nvSpPr>
          <p:spPr>
            <a:xfrm>
              <a:off x="6546063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93"/>
            <p:cNvSpPr/>
            <p:nvPr/>
          </p:nvSpPr>
          <p:spPr>
            <a:xfrm>
              <a:off x="6905067" y="50076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94"/>
            <p:cNvSpPr/>
            <p:nvPr/>
          </p:nvSpPr>
          <p:spPr>
            <a:xfrm>
              <a:off x="6366562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95"/>
            <p:cNvSpPr/>
            <p:nvPr/>
          </p:nvSpPr>
          <p:spPr>
            <a:xfrm>
              <a:off x="6635814" y="34597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96"/>
            <p:cNvSpPr/>
            <p:nvPr/>
          </p:nvSpPr>
          <p:spPr>
            <a:xfrm>
              <a:off x="6815316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97"/>
            <p:cNvSpPr/>
            <p:nvPr/>
          </p:nvSpPr>
          <p:spPr>
            <a:xfrm>
              <a:off x="6994818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98"/>
            <p:cNvSpPr/>
            <p:nvPr/>
          </p:nvSpPr>
          <p:spPr>
            <a:xfrm>
              <a:off x="6815316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99"/>
            <p:cNvSpPr/>
            <p:nvPr/>
          </p:nvSpPr>
          <p:spPr>
            <a:xfrm>
              <a:off x="7084569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100"/>
            <p:cNvSpPr/>
            <p:nvPr/>
          </p:nvSpPr>
          <p:spPr>
            <a:xfrm>
              <a:off x="7264071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101"/>
            <p:cNvSpPr/>
            <p:nvPr/>
          </p:nvSpPr>
          <p:spPr>
            <a:xfrm>
              <a:off x="7443573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102"/>
            <p:cNvSpPr/>
            <p:nvPr/>
          </p:nvSpPr>
          <p:spPr>
            <a:xfrm>
              <a:off x="7353822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103"/>
            <p:cNvSpPr/>
            <p:nvPr/>
          </p:nvSpPr>
          <p:spPr>
            <a:xfrm>
              <a:off x="6725565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104"/>
            <p:cNvSpPr/>
            <p:nvPr/>
          </p:nvSpPr>
          <p:spPr>
            <a:xfrm>
              <a:off x="6456312" y="43884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105"/>
            <p:cNvSpPr/>
            <p:nvPr/>
          </p:nvSpPr>
          <p:spPr>
            <a:xfrm>
              <a:off x="6276811" y="4698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106"/>
            <p:cNvSpPr/>
            <p:nvPr/>
          </p:nvSpPr>
          <p:spPr>
            <a:xfrm>
              <a:off x="6276811" y="4698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107"/>
            <p:cNvSpPr/>
            <p:nvPr/>
          </p:nvSpPr>
          <p:spPr>
            <a:xfrm>
              <a:off x="6546063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108"/>
            <p:cNvSpPr/>
            <p:nvPr/>
          </p:nvSpPr>
          <p:spPr>
            <a:xfrm>
              <a:off x="6725565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109"/>
            <p:cNvSpPr/>
            <p:nvPr/>
          </p:nvSpPr>
          <p:spPr>
            <a:xfrm>
              <a:off x="6187060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110"/>
            <p:cNvSpPr/>
            <p:nvPr/>
          </p:nvSpPr>
          <p:spPr>
            <a:xfrm>
              <a:off x="6725565" y="31501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111"/>
            <p:cNvSpPr/>
            <p:nvPr/>
          </p:nvSpPr>
          <p:spPr>
            <a:xfrm>
              <a:off x="7353822" y="36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112"/>
            <p:cNvSpPr/>
            <p:nvPr/>
          </p:nvSpPr>
          <p:spPr>
            <a:xfrm>
              <a:off x="6994818" y="4852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113"/>
            <p:cNvSpPr/>
            <p:nvPr/>
          </p:nvSpPr>
          <p:spPr>
            <a:xfrm>
              <a:off x="6366562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114"/>
            <p:cNvSpPr/>
            <p:nvPr/>
          </p:nvSpPr>
          <p:spPr>
            <a:xfrm>
              <a:off x="6276811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115"/>
            <p:cNvSpPr/>
            <p:nvPr/>
          </p:nvSpPr>
          <p:spPr>
            <a:xfrm>
              <a:off x="6276811" y="43884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116"/>
            <p:cNvSpPr/>
            <p:nvPr/>
          </p:nvSpPr>
          <p:spPr>
            <a:xfrm>
              <a:off x="6815316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117"/>
            <p:cNvSpPr/>
            <p:nvPr/>
          </p:nvSpPr>
          <p:spPr>
            <a:xfrm>
              <a:off x="6546063" y="43884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118"/>
            <p:cNvSpPr/>
            <p:nvPr/>
          </p:nvSpPr>
          <p:spPr>
            <a:xfrm>
              <a:off x="5828056" y="4852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119"/>
            <p:cNvSpPr/>
            <p:nvPr/>
          </p:nvSpPr>
          <p:spPr>
            <a:xfrm>
              <a:off x="6366562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120"/>
            <p:cNvSpPr/>
            <p:nvPr/>
          </p:nvSpPr>
          <p:spPr>
            <a:xfrm>
              <a:off x="6456312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121"/>
            <p:cNvSpPr/>
            <p:nvPr/>
          </p:nvSpPr>
          <p:spPr>
            <a:xfrm>
              <a:off x="6456312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122"/>
            <p:cNvSpPr/>
            <p:nvPr/>
          </p:nvSpPr>
          <p:spPr>
            <a:xfrm>
              <a:off x="6905067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123"/>
            <p:cNvSpPr/>
            <p:nvPr/>
          </p:nvSpPr>
          <p:spPr>
            <a:xfrm>
              <a:off x="5917807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124"/>
            <p:cNvSpPr/>
            <p:nvPr/>
          </p:nvSpPr>
          <p:spPr>
            <a:xfrm>
              <a:off x="6456312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125"/>
            <p:cNvSpPr/>
            <p:nvPr/>
          </p:nvSpPr>
          <p:spPr>
            <a:xfrm>
              <a:off x="6994818" y="3304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126"/>
            <p:cNvSpPr/>
            <p:nvPr/>
          </p:nvSpPr>
          <p:spPr>
            <a:xfrm>
              <a:off x="6546063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127"/>
            <p:cNvSpPr/>
            <p:nvPr/>
          </p:nvSpPr>
          <p:spPr>
            <a:xfrm>
              <a:off x="7712825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128"/>
            <p:cNvSpPr/>
            <p:nvPr/>
          </p:nvSpPr>
          <p:spPr>
            <a:xfrm>
              <a:off x="6994818" y="39241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129"/>
            <p:cNvSpPr/>
            <p:nvPr/>
          </p:nvSpPr>
          <p:spPr>
            <a:xfrm>
              <a:off x="7174320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130"/>
            <p:cNvSpPr/>
            <p:nvPr/>
          </p:nvSpPr>
          <p:spPr>
            <a:xfrm>
              <a:off x="8161580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131"/>
            <p:cNvSpPr/>
            <p:nvPr/>
          </p:nvSpPr>
          <p:spPr>
            <a:xfrm>
              <a:off x="5738305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132"/>
            <p:cNvSpPr/>
            <p:nvPr/>
          </p:nvSpPr>
          <p:spPr>
            <a:xfrm>
              <a:off x="7892327" y="39241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133"/>
            <p:cNvSpPr/>
            <p:nvPr/>
          </p:nvSpPr>
          <p:spPr>
            <a:xfrm>
              <a:off x="7353822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134"/>
            <p:cNvSpPr/>
            <p:nvPr/>
          </p:nvSpPr>
          <p:spPr>
            <a:xfrm>
              <a:off x="7802576" y="28405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135"/>
            <p:cNvSpPr/>
            <p:nvPr/>
          </p:nvSpPr>
          <p:spPr>
            <a:xfrm>
              <a:off x="7174320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136"/>
            <p:cNvSpPr/>
            <p:nvPr/>
          </p:nvSpPr>
          <p:spPr>
            <a:xfrm>
              <a:off x="7084569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137"/>
            <p:cNvSpPr/>
            <p:nvPr/>
          </p:nvSpPr>
          <p:spPr>
            <a:xfrm>
              <a:off x="7443573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138"/>
            <p:cNvSpPr/>
            <p:nvPr/>
          </p:nvSpPr>
          <p:spPr>
            <a:xfrm>
              <a:off x="6456312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139"/>
            <p:cNvSpPr/>
            <p:nvPr/>
          </p:nvSpPr>
          <p:spPr>
            <a:xfrm>
              <a:off x="6546063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140"/>
            <p:cNvSpPr/>
            <p:nvPr/>
          </p:nvSpPr>
          <p:spPr>
            <a:xfrm>
              <a:off x="7084569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141"/>
            <p:cNvSpPr/>
            <p:nvPr/>
          </p:nvSpPr>
          <p:spPr>
            <a:xfrm>
              <a:off x="7174320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142"/>
            <p:cNvSpPr/>
            <p:nvPr/>
          </p:nvSpPr>
          <p:spPr>
            <a:xfrm>
              <a:off x="8251331" y="25309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143"/>
            <p:cNvSpPr/>
            <p:nvPr/>
          </p:nvSpPr>
          <p:spPr>
            <a:xfrm>
              <a:off x="8251331" y="43884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144"/>
            <p:cNvSpPr/>
            <p:nvPr/>
          </p:nvSpPr>
          <p:spPr>
            <a:xfrm>
              <a:off x="6725565" y="50076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145"/>
            <p:cNvSpPr/>
            <p:nvPr/>
          </p:nvSpPr>
          <p:spPr>
            <a:xfrm>
              <a:off x="7533324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146"/>
            <p:cNvSpPr/>
            <p:nvPr/>
          </p:nvSpPr>
          <p:spPr>
            <a:xfrm>
              <a:off x="6366562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147"/>
            <p:cNvSpPr/>
            <p:nvPr/>
          </p:nvSpPr>
          <p:spPr>
            <a:xfrm>
              <a:off x="8251331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148"/>
            <p:cNvSpPr/>
            <p:nvPr/>
          </p:nvSpPr>
          <p:spPr>
            <a:xfrm>
              <a:off x="6994818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149"/>
            <p:cNvSpPr/>
            <p:nvPr/>
          </p:nvSpPr>
          <p:spPr>
            <a:xfrm>
              <a:off x="7353822" y="3304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150"/>
            <p:cNvSpPr/>
            <p:nvPr/>
          </p:nvSpPr>
          <p:spPr>
            <a:xfrm>
              <a:off x="7802576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151"/>
            <p:cNvSpPr/>
            <p:nvPr/>
          </p:nvSpPr>
          <p:spPr>
            <a:xfrm>
              <a:off x="6905067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152"/>
            <p:cNvSpPr/>
            <p:nvPr/>
          </p:nvSpPr>
          <p:spPr>
            <a:xfrm>
              <a:off x="6815316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153"/>
            <p:cNvSpPr/>
            <p:nvPr/>
          </p:nvSpPr>
          <p:spPr>
            <a:xfrm>
              <a:off x="7084569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154"/>
            <p:cNvSpPr/>
            <p:nvPr/>
          </p:nvSpPr>
          <p:spPr>
            <a:xfrm>
              <a:off x="7802576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155"/>
            <p:cNvSpPr/>
            <p:nvPr/>
          </p:nvSpPr>
          <p:spPr>
            <a:xfrm>
              <a:off x="7982078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156"/>
            <p:cNvSpPr/>
            <p:nvPr/>
          </p:nvSpPr>
          <p:spPr>
            <a:xfrm>
              <a:off x="8430833" y="25309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157"/>
            <p:cNvSpPr/>
            <p:nvPr/>
          </p:nvSpPr>
          <p:spPr>
            <a:xfrm>
              <a:off x="7084569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158"/>
            <p:cNvSpPr/>
            <p:nvPr/>
          </p:nvSpPr>
          <p:spPr>
            <a:xfrm>
              <a:off x="6994818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159"/>
            <p:cNvSpPr/>
            <p:nvPr/>
          </p:nvSpPr>
          <p:spPr>
            <a:xfrm>
              <a:off x="6815316" y="43884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160"/>
            <p:cNvSpPr/>
            <p:nvPr/>
          </p:nvSpPr>
          <p:spPr>
            <a:xfrm>
              <a:off x="8251331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161"/>
            <p:cNvSpPr/>
            <p:nvPr/>
          </p:nvSpPr>
          <p:spPr>
            <a:xfrm>
              <a:off x="6994818" y="31501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162"/>
            <p:cNvSpPr/>
            <p:nvPr/>
          </p:nvSpPr>
          <p:spPr>
            <a:xfrm>
              <a:off x="7084569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163"/>
            <p:cNvSpPr/>
            <p:nvPr/>
          </p:nvSpPr>
          <p:spPr>
            <a:xfrm>
              <a:off x="6725565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164"/>
            <p:cNvSpPr/>
            <p:nvPr/>
          </p:nvSpPr>
          <p:spPr>
            <a:xfrm>
              <a:off x="7533324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165"/>
            <p:cNvSpPr/>
            <p:nvPr/>
          </p:nvSpPr>
          <p:spPr>
            <a:xfrm>
              <a:off x="7353822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166"/>
            <p:cNvSpPr/>
            <p:nvPr/>
          </p:nvSpPr>
          <p:spPr>
            <a:xfrm>
              <a:off x="7533324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167"/>
            <p:cNvSpPr/>
            <p:nvPr/>
          </p:nvSpPr>
          <p:spPr>
            <a:xfrm>
              <a:off x="6546063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168"/>
            <p:cNvSpPr/>
            <p:nvPr/>
          </p:nvSpPr>
          <p:spPr>
            <a:xfrm>
              <a:off x="7443573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169"/>
            <p:cNvSpPr/>
            <p:nvPr/>
          </p:nvSpPr>
          <p:spPr>
            <a:xfrm>
              <a:off x="7353822" y="3304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170"/>
            <p:cNvSpPr/>
            <p:nvPr/>
          </p:nvSpPr>
          <p:spPr>
            <a:xfrm>
              <a:off x="7353822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171"/>
            <p:cNvSpPr/>
            <p:nvPr/>
          </p:nvSpPr>
          <p:spPr>
            <a:xfrm>
              <a:off x="6994818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172"/>
            <p:cNvSpPr/>
            <p:nvPr/>
          </p:nvSpPr>
          <p:spPr>
            <a:xfrm>
              <a:off x="7174320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173"/>
            <p:cNvSpPr/>
            <p:nvPr/>
          </p:nvSpPr>
          <p:spPr>
            <a:xfrm>
              <a:off x="6905067" y="31501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174"/>
            <p:cNvSpPr/>
            <p:nvPr/>
          </p:nvSpPr>
          <p:spPr>
            <a:xfrm>
              <a:off x="6635814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175"/>
            <p:cNvSpPr/>
            <p:nvPr/>
          </p:nvSpPr>
          <p:spPr>
            <a:xfrm>
              <a:off x="4841551" y="52994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72" name="tx176"/>
            <p:cNvSpPr/>
            <p:nvPr/>
          </p:nvSpPr>
          <p:spPr>
            <a:xfrm>
              <a:off x="4841551" y="45254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73" name="tx177"/>
            <p:cNvSpPr/>
            <p:nvPr/>
          </p:nvSpPr>
          <p:spPr>
            <a:xfrm>
              <a:off x="4841551" y="37514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74" name="tx178"/>
            <p:cNvSpPr/>
            <p:nvPr/>
          </p:nvSpPr>
          <p:spPr>
            <a:xfrm>
              <a:off x="4841551" y="29774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375" name="tx179"/>
            <p:cNvSpPr/>
            <p:nvPr/>
          </p:nvSpPr>
          <p:spPr>
            <a:xfrm>
              <a:off x="4841551" y="22034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376" name="tx180"/>
            <p:cNvSpPr/>
            <p:nvPr/>
          </p:nvSpPr>
          <p:spPr>
            <a:xfrm>
              <a:off x="4841551" y="14298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377" name="pl181"/>
            <p:cNvSpPr/>
            <p:nvPr/>
          </p:nvSpPr>
          <p:spPr>
            <a:xfrm>
              <a:off x="5028279" y="5342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182"/>
            <p:cNvSpPr/>
            <p:nvPr/>
          </p:nvSpPr>
          <p:spPr>
            <a:xfrm>
              <a:off x="5028279" y="4568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183"/>
            <p:cNvSpPr/>
            <p:nvPr/>
          </p:nvSpPr>
          <p:spPr>
            <a:xfrm>
              <a:off x="5028279" y="3794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184"/>
            <p:cNvSpPr/>
            <p:nvPr/>
          </p:nvSpPr>
          <p:spPr>
            <a:xfrm>
              <a:off x="5028279" y="3020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185"/>
            <p:cNvSpPr/>
            <p:nvPr/>
          </p:nvSpPr>
          <p:spPr>
            <a:xfrm>
              <a:off x="5028279" y="2246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186"/>
            <p:cNvSpPr/>
            <p:nvPr/>
          </p:nvSpPr>
          <p:spPr>
            <a:xfrm>
              <a:off x="5028279" y="147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187"/>
            <p:cNvSpPr/>
            <p:nvPr/>
          </p:nvSpPr>
          <p:spPr>
            <a:xfrm>
              <a:off x="5852882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188"/>
            <p:cNvSpPr/>
            <p:nvPr/>
          </p:nvSpPr>
          <p:spPr>
            <a:xfrm>
              <a:off x="6750391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189"/>
            <p:cNvSpPr/>
            <p:nvPr/>
          </p:nvSpPr>
          <p:spPr>
            <a:xfrm>
              <a:off x="7647900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190"/>
            <p:cNvSpPr/>
            <p:nvPr/>
          </p:nvSpPr>
          <p:spPr>
            <a:xfrm>
              <a:off x="8545410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tx191"/>
            <p:cNvSpPr/>
            <p:nvPr/>
          </p:nvSpPr>
          <p:spPr>
            <a:xfrm>
              <a:off x="5821098" y="55901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88" name="tx192"/>
            <p:cNvSpPr/>
            <p:nvPr/>
          </p:nvSpPr>
          <p:spPr>
            <a:xfrm>
              <a:off x="6718607" y="55887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9" name="tx193"/>
            <p:cNvSpPr/>
            <p:nvPr/>
          </p:nvSpPr>
          <p:spPr>
            <a:xfrm>
              <a:off x="7616116" y="55914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90" name="tx194"/>
            <p:cNvSpPr/>
            <p:nvPr/>
          </p:nvSpPr>
          <p:spPr>
            <a:xfrm>
              <a:off x="8513626" y="55887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1" name="tx195"/>
            <p:cNvSpPr/>
            <p:nvPr/>
          </p:nvSpPr>
          <p:spPr>
            <a:xfrm>
              <a:off x="6428443" y="57106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392" name="tx196"/>
            <p:cNvSpPr/>
            <p:nvPr/>
          </p:nvSpPr>
          <p:spPr>
            <a:xfrm rot="-5400000">
              <a:off x="4300208" y="34197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plots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371600"/>
            <a:ext cx="4114800" cy="4572000"/>
            <a:chOff x="457200" y="1371600"/>
            <a:chExt cx="4114800" cy="4572000"/>
          </a:xfrm>
        </p:grpSpPr>
        <p:sp>
          <p:nvSpPr>
            <p:cNvPr id="4" name="rc3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610712" y="1643217"/>
              <a:ext cx="2173535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 of rnorm(1000)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278231" y="5562782"/>
              <a:ext cx="838497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rnorm(1000)</a:t>
              </a:r>
            </a:p>
          </p:txBody>
        </p:sp>
        <p:sp>
          <p:nvSpPr>
            <p:cNvPr id="7" name="tx6"/>
            <p:cNvSpPr/>
            <p:nvPr/>
          </p:nvSpPr>
          <p:spPr>
            <a:xfrm rot="-5400000">
              <a:off x="191133" y="3495516"/>
              <a:ext cx="720030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Frequency</a:t>
              </a:r>
            </a:p>
          </p:txBody>
        </p:sp>
        <p:sp>
          <p:nvSpPr>
            <p:cNvPr id="8" name="pl7"/>
            <p:cNvSpPr/>
            <p:nvPr/>
          </p:nvSpPr>
          <p:spPr>
            <a:xfrm>
              <a:off x="1529731" y="5010912"/>
              <a:ext cx="2547815" cy="0"/>
            </a:xfrm>
            <a:custGeom>
              <a:avLst/>
              <a:pathLst>
                <a:path w="2547815" h="0">
                  <a:moveTo>
                    <a:pt x="0" y="0"/>
                  </a:moveTo>
                  <a:lnTo>
                    <a:pt x="25478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29731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54367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79003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03638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28274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52910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77546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461977" y="5230558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886613" y="5230558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336624" y="52287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761260" y="52305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185896" y="52305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610531" y="5228574"/>
              <a:ext cx="84757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035167" y="5230955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207008" y="2131389"/>
              <a:ext cx="0" cy="2772504"/>
            </a:xfrm>
            <a:custGeom>
              <a:avLst/>
              <a:pathLst>
                <a:path w="0" h="2772504">
                  <a:moveTo>
                    <a:pt x="0" y="2772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115567" y="49038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115567" y="421076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115567" y="35176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115567" y="282451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115567" y="213138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 rot="-5400000">
              <a:off x="889511" y="4848231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847132" y="4155105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4753" y="3461979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804753" y="2768853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804753" y="2075727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" name="rc33"/>
            <p:cNvSpPr/>
            <p:nvPr/>
          </p:nvSpPr>
          <p:spPr>
            <a:xfrm>
              <a:off x="1317413" y="4612780"/>
              <a:ext cx="212317" cy="29111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29731" y="4349392"/>
              <a:ext cx="212317" cy="55450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742049" y="3489916"/>
              <a:ext cx="212317" cy="141397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954367" y="2588852"/>
              <a:ext cx="212317" cy="2315041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166685" y="2477952"/>
              <a:ext cx="212317" cy="2425941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379003" y="2228426"/>
              <a:ext cx="212317" cy="267546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591321" y="2949277"/>
              <a:ext cx="212317" cy="195461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03638" y="3503778"/>
              <a:ext cx="212317" cy="1400114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015956" y="4349392"/>
              <a:ext cx="212317" cy="55450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228274" y="4751405"/>
              <a:ext cx="212317" cy="15248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3440592" y="4792993"/>
              <a:ext cx="212317" cy="11090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652910" y="4903893"/>
              <a:ext cx="212317" cy="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865228" y="4890030"/>
              <a:ext cx="212317" cy="1386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7" name="grp2"/>
          <p:cNvGrpSpPr/>
          <p:nvPr/>
        </p:nvGrpSpPr>
        <p:grpSpPr>
          <a:xfrm>
            <a:off x="4572000" y="1371600"/>
            <a:ext cx="4114800" cy="4572000"/>
            <a:chOff x="4572000" y="1371600"/>
            <a:chExt cx="4114800" cy="4572000"/>
          </a:xfrm>
        </p:grpSpPr>
        <p:sp>
          <p:nvSpPr>
            <p:cNvPr id="48" name="rc3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"/>
            <p:cNvSpPr/>
            <p:nvPr/>
          </p:nvSpPr>
          <p:spPr>
            <a:xfrm>
              <a:off x="5397923" y="48696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"/>
            <p:cNvSpPr/>
            <p:nvPr/>
          </p:nvSpPr>
          <p:spPr>
            <a:xfrm>
              <a:off x="5704604" y="457232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6"/>
            <p:cNvSpPr/>
            <p:nvPr/>
          </p:nvSpPr>
          <p:spPr>
            <a:xfrm>
              <a:off x="6011286" y="427505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7"/>
            <p:cNvSpPr/>
            <p:nvPr/>
          </p:nvSpPr>
          <p:spPr>
            <a:xfrm>
              <a:off x="6317967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8"/>
            <p:cNvSpPr/>
            <p:nvPr/>
          </p:nvSpPr>
          <p:spPr>
            <a:xfrm>
              <a:off x="6624649" y="36805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9"/>
            <p:cNvSpPr/>
            <p:nvPr/>
          </p:nvSpPr>
          <p:spPr>
            <a:xfrm>
              <a:off x="6931330" y="338323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10"/>
            <p:cNvSpPr/>
            <p:nvPr/>
          </p:nvSpPr>
          <p:spPr>
            <a:xfrm>
              <a:off x="7238012" y="30859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11"/>
            <p:cNvSpPr/>
            <p:nvPr/>
          </p:nvSpPr>
          <p:spPr>
            <a:xfrm>
              <a:off x="7544693" y="278868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12"/>
            <p:cNvSpPr/>
            <p:nvPr/>
          </p:nvSpPr>
          <p:spPr>
            <a:xfrm>
              <a:off x="7851375" y="249141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13"/>
            <p:cNvSpPr/>
            <p:nvPr/>
          </p:nvSpPr>
          <p:spPr>
            <a:xfrm>
              <a:off x="8158056" y="2194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14"/>
            <p:cNvSpPr/>
            <p:nvPr/>
          </p:nvSpPr>
          <p:spPr>
            <a:xfrm>
              <a:off x="5738894" y="5010912"/>
              <a:ext cx="2453451" cy="0"/>
            </a:xfrm>
            <a:custGeom>
              <a:avLst/>
              <a:pathLst>
                <a:path w="2453451" h="0">
                  <a:moveTo>
                    <a:pt x="0" y="0"/>
                  </a:moveTo>
                  <a:lnTo>
                    <a:pt x="24534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15"/>
            <p:cNvSpPr/>
            <p:nvPr/>
          </p:nvSpPr>
          <p:spPr>
            <a:xfrm>
              <a:off x="5738894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16"/>
            <p:cNvSpPr/>
            <p:nvPr/>
          </p:nvSpPr>
          <p:spPr>
            <a:xfrm>
              <a:off x="6352257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17"/>
            <p:cNvSpPr/>
            <p:nvPr/>
          </p:nvSpPr>
          <p:spPr>
            <a:xfrm>
              <a:off x="6965620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18"/>
            <p:cNvSpPr/>
            <p:nvPr/>
          </p:nvSpPr>
          <p:spPr>
            <a:xfrm>
              <a:off x="7578983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19"/>
            <p:cNvSpPr/>
            <p:nvPr/>
          </p:nvSpPr>
          <p:spPr>
            <a:xfrm>
              <a:off x="8192346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20"/>
            <p:cNvSpPr/>
            <p:nvPr/>
          </p:nvSpPr>
          <p:spPr>
            <a:xfrm>
              <a:off x="5696516" y="52305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6" name="tx21"/>
            <p:cNvSpPr/>
            <p:nvPr/>
          </p:nvSpPr>
          <p:spPr>
            <a:xfrm>
              <a:off x="6309878" y="5230955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7" name="tx22"/>
            <p:cNvSpPr/>
            <p:nvPr/>
          </p:nvSpPr>
          <p:spPr>
            <a:xfrm>
              <a:off x="6923241" y="52287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8" name="tx23"/>
            <p:cNvSpPr/>
            <p:nvPr/>
          </p:nvSpPr>
          <p:spPr>
            <a:xfrm>
              <a:off x="7536604" y="52287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24"/>
            <p:cNvSpPr/>
            <p:nvPr/>
          </p:nvSpPr>
          <p:spPr>
            <a:xfrm>
              <a:off x="8107589" y="52287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pl25"/>
            <p:cNvSpPr/>
            <p:nvPr/>
          </p:nvSpPr>
          <p:spPr>
            <a:xfrm>
              <a:off x="5321808" y="2228426"/>
              <a:ext cx="0" cy="2378192"/>
            </a:xfrm>
            <a:custGeom>
              <a:avLst/>
              <a:pathLst>
                <a:path w="0" h="2378192">
                  <a:moveTo>
                    <a:pt x="0" y="2378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26"/>
            <p:cNvSpPr/>
            <p:nvPr/>
          </p:nvSpPr>
          <p:spPr>
            <a:xfrm>
              <a:off x="5230368" y="460661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27"/>
            <p:cNvSpPr/>
            <p:nvPr/>
          </p:nvSpPr>
          <p:spPr>
            <a:xfrm>
              <a:off x="5230368" y="401207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28"/>
            <p:cNvSpPr/>
            <p:nvPr/>
          </p:nvSpPr>
          <p:spPr>
            <a:xfrm>
              <a:off x="5230368" y="341752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29"/>
            <p:cNvSpPr/>
            <p:nvPr/>
          </p:nvSpPr>
          <p:spPr>
            <a:xfrm>
              <a:off x="5230368" y="282297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30"/>
            <p:cNvSpPr/>
            <p:nvPr/>
          </p:nvSpPr>
          <p:spPr>
            <a:xfrm>
              <a:off x="5230368" y="22284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31"/>
            <p:cNvSpPr/>
            <p:nvPr/>
          </p:nvSpPr>
          <p:spPr>
            <a:xfrm rot="-5400000">
              <a:off x="5005204" y="4551850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7" name="tx32"/>
            <p:cNvSpPr/>
            <p:nvPr/>
          </p:nvSpPr>
          <p:spPr>
            <a:xfrm rot="-5400000">
              <a:off x="5005402" y="3957500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33"/>
            <p:cNvSpPr/>
            <p:nvPr/>
          </p:nvSpPr>
          <p:spPr>
            <a:xfrm rot="-5400000">
              <a:off x="5004311" y="3361861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9" name="tx34"/>
            <p:cNvSpPr/>
            <p:nvPr/>
          </p:nvSpPr>
          <p:spPr>
            <a:xfrm rot="-5400000">
              <a:off x="5004311" y="276731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0" name="tx35"/>
            <p:cNvSpPr/>
            <p:nvPr/>
          </p:nvSpPr>
          <p:spPr>
            <a:xfrm rot="-5400000">
              <a:off x="4961932" y="2172764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1" name="pl36"/>
            <p:cNvSpPr/>
            <p:nvPr/>
          </p:nvSpPr>
          <p:spPr>
            <a:xfrm>
              <a:off x="5321808" y="2121407"/>
              <a:ext cx="2980944" cy="2889504"/>
            </a:xfrm>
            <a:custGeom>
              <a:avLst/>
              <a:pathLst>
                <a:path w="2980944" h="2889504">
                  <a:moveTo>
                    <a:pt x="0" y="2889504"/>
                  </a:moveTo>
                  <a:lnTo>
                    <a:pt x="2980944" y="2889504"/>
                  </a:lnTo>
                  <a:lnTo>
                    <a:pt x="2980944" y="0"/>
                  </a:lnTo>
                  <a:lnTo>
                    <a:pt x="0" y="0"/>
                  </a:lnTo>
                  <a:lnTo>
                    <a:pt x="0" y="2889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37"/>
            <p:cNvSpPr/>
            <p:nvPr/>
          </p:nvSpPr>
          <p:spPr>
            <a:xfrm>
              <a:off x="6625872" y="5594929"/>
              <a:ext cx="372814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83" name="tx38"/>
            <p:cNvSpPr/>
            <p:nvPr/>
          </p:nvSpPr>
          <p:spPr>
            <a:xfrm rot="-5400000">
              <a:off x="4532623" y="3510498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1:10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HTML Report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data2HTML(sampleData3)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If you are a data scientist or researcher, you will certainly be interested in reproducible research. R package `rrtable` makes it possible to make reports with HTML, LaTex, MS word or MS Powerpoint formats from a table of R codes.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Package Installation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if(!require(devtools)){ install.packages("devtools") }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devtools::install_github("cardiomoon/rrtable")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Package Loading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require(rrtable)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Sample Data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str(sampleData3)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'data.frame':	15 obs. of  5 variables: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type  : chr  "title" "subtitle" "author" "text" ...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title : chr  "" "" "" "Introduction" ...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text  : chr  "R package `rrtable`" "Reproducible Research with a Table of R codes" "Keon-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Woong Moon" "If you are a data scientist or researcher, you will certainly be interested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in reproducible research. R package"| __truncated__ ...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code  : chr  "" "" "" "" ...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option: chr  "" "" "" "" ...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Paragraph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40080"/>
                <a:gridCol w="914400"/>
                <a:gridCol w="3657600"/>
                <a:gridCol w="3657600"/>
                <a:gridCol w="1828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 package `rrtable`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subtitle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Reproducible Research with a Table of R codes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author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Keon-Woong Moon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Introduction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If you are a data scientist or researcher, you will certainly be interested in reproducible research. R package `rrtable` makes it possible to make reports with HTML, LaTex, MS word or MS Powerpoint formats from a table of R codes.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Package Installation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install R package `rrtable` with the following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if(!require(devtools)){ install.packages("devtools") }
devtools::install_github("cardiomoon/rrtable")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echo=TRUE, eval=FALSE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Package Loading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load the `rrtable` package with the following R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require(rrtable)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Sample Data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Sample data sampleData3 is included in rrtable package. You can see the sampleData3 by folllowing R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str(sampleData3)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echo=TRUE, eval=TRUE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Paragraph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make a paragraph with this data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sampleData3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landscape=TRUE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 object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add mytable object with the following R code.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mytable(Dx~.,data=acs)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a plot into your document.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plot(iris)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a ggplot into a document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ggplot(iris,aes(x=Sepal.Length,y=Sepal.Width,color=Species))+ geom_point()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 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the result of R code. For example, you can insert the result of regression analysis.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fit=lm(mpg~wt*hp,data=mtcars)
summary(fit)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2ggplots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Two ggplots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two parallel ggplots with the following code.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ggplot(iris,aes(Sepal.Length,Sepal.Width))+geom_point()
ggplot(iris,aes(Sepal.Length,Sepal.Width,colour=Species))+ geom_point()+guides(colour=FALSE)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Two 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two parallel plots with the following code.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hist(rnorm(1000))
plot(1:10)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HTML Report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get report with HTML format(this file) by following R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data2HTML(sampleData3)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echo=TRUE, eval=FALSE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mytable object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263255"/>
                <a:gridCol w="966033"/>
                <a:gridCol w="966033"/>
                <a:gridCol w="1285945"/>
                <a:gridCol w="688034"/>
              </a:tblGrid>
              <a:tr h="288555"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NSTEMI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STEMI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Unstable.Angina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0341"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(N=153)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(N=304)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(N=400)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age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64.3 ± 12.3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62.1 ± 12.1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63.8 ± 11.0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sex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Female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 (32.7%)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 (27.6%)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153 (38.2%)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Male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103 (67.3%)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220 (72.4%)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247 (61.8%)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cardiogenicShock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149 (97.4%)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256 (84.2%)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400 (100.0%)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( 2.6%)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 (15.8%)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0 ( 0.0%)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486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entry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Femoral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 (37.9%)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133 (43.8%)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121 (30.2%)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Radial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95 (62.1%)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171 (56.2%)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279 (69.8%)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EF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55.0 ±  9.3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52.4 ±  9.5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59.2 ±  8.7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height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163.3 ±  8.2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165.1 ±  8.2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161.7 ±  9.7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weight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64.3 ± 10.2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65.7 ± 11.6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64.5 ± 11.6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BMI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24.1 ±  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24.0 ±  3.3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24.6 ±  3.4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obesity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106 (69.3%)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209 (68.8%)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252 (63.0%)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47 (30.7%)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95 (31.2%)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148 (37.0%)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TC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193.7 ± 53.6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183.2 ± 43.4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183.5 ± 48.3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LDLC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126.1 ± 44.7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116.7 ± 39.5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112.9 ± 40.4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HDLC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38.9 ± 11.9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38.5 ± 11.0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37.8 ± 10.9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TG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130.1 ± 88.5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106.5 ± 72.0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137.4 ± 101.6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DM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 (62.7%)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208 (68.4%)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249 (62.2%)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 (37.3%)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 (31.6%)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151 (37.8%)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HBP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 (40.5%)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150 (49.3%)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144 (36.0%)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91 (59.5%)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154 (50.7%)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256 (64.0%)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smoking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Ex-smoker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 (27.5%)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66 (21.7%)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 (24.0%)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Never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 (32.7%)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97 (31.9%)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185 (46.2%)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Smoker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 (39.9%)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141 (46.4%)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119 (29.8%)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914400" y="1371600"/>
            <a:ext cx="7315200" cy="4572000"/>
            <a:chOff x="914400" y="13716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57553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1508182" y="2094094"/>
              <a:ext cx="1047960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7" name="pl6"/>
            <p:cNvSpPr/>
            <p:nvPr/>
          </p:nvSpPr>
          <p:spPr>
            <a:xfrm>
              <a:off x="2727472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70035" y="19147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70035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91721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13407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435092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56778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699417" y="16956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142788" y="1695498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586159" y="16956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7" name="pt16"/>
            <p:cNvSpPr/>
            <p:nvPr/>
          </p:nvSpPr>
          <p:spPr>
            <a:xfrm>
              <a:off x="3412461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19077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27944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235112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456798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58980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368124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368124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146438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35112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501135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68124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19077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190775" y="2470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63414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811495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58980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412461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45472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545472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368124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501135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456798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323786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68124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19077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368124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412461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368124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27944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35112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68124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78483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2282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235112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27944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12461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456798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190775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68124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12461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80415" y="24395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27944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412461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545472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9077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45472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9449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501135" y="231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323786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279449" y="20533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79449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35112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880415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10210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10210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32378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924752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146438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57764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47404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90775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83607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146438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146438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3511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190775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5776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836078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969090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279449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02101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969090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102101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146438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190775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102101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190775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4643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01342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924752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924752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05776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057764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90775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68124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3511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88041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190775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96909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013427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190775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013427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88041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057764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190775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146438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146438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909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10210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32378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5776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90775" y="203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46438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190775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190775" y="1960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6909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46438" y="20070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969090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456798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279449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57764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90775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6909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10210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279449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190775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545472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13427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83607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279449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102101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10210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7764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32378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279449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102101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190775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10210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90775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102101" y="19916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545472" y="19143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210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10210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13427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190775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368124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235112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190775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235112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23511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235112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5776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279449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32378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190775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69090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190775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368124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190775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997391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089465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08946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07142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10750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08946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143571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089465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10750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089465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10750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10750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12553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08946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035358" y="2470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05339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10750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407142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089465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14357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10750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143571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10750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17323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43571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179642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12553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12553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10750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089465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125535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12553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10750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10750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089465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10750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053394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071429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08946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07142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10750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07142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071429" y="24395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07142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12553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179642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08946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125535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089465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107500" y="231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08946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684634" y="20533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648563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720705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55838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666598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648563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84634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432138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666598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54035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46820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594457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55838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68463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486244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630528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4648563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457642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648563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540350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702669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55838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72070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68463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612492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630528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702669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738740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648563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468209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522315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50428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540350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75677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8563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648563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684634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630528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576421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55838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630528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4666598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455838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4432138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459445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459445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459445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4612492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4378031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457642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491909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475677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4901059" y="203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4846953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4883024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027307" y="1960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4648563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4973201" y="20070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4883024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4937130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4756776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792846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4828917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473874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475677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4792846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4828917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045343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081413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4738740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4864988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720705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045343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472070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4864988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4919095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4702669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4720705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4846953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4883024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4937130" y="19916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991236" y="19143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4846953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475677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4846953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4937130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4846953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4828917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4702669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4810882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4846953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4756776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475677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4901059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4864988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477481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738740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477481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4810882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4756776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5267309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487221" y="19147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487221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8907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930592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6152278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6373964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4"/>
            <p:cNvSpPr/>
            <p:nvPr/>
          </p:nvSpPr>
          <p:spPr>
            <a:xfrm>
              <a:off x="5416602" y="16956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5859973" y="16956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6303345" y="16956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28" name="pt327"/>
            <p:cNvSpPr/>
            <p:nvPr/>
          </p:nvSpPr>
          <p:spPr>
            <a:xfrm>
              <a:off x="5331579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5331579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533157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5331579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5420253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5375916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533157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5287241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533157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5331579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287241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5287241" y="2470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331579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5420253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5420253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5375916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537591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5375916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533157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5420253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5331579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546459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5331579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5420253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5331579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5331579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533157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5331579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5420253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5287241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5331579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5331579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5331579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5287241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533157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5331579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5375916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5375916" y="24395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533157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5508927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5420253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5375916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5331579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5331579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5331579" y="231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5863624" y="20533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590796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5907961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5819287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590796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581928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5952298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568627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5819287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5863624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568627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5907961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5686275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586362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81928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5863624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5907961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5686275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5907961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5730613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6040972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5819287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590796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5774950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5819287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5863624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5863624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5996635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5907961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5686275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5730613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5686275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5774950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595229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5907961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95229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590796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5819287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581928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5819287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577495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586362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5774950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568627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581928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577495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581928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5819287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5730613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581928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6351332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6085309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6173984" y="203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6040972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621832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6173984" y="1960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599663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6040972" y="20070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604097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6351332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6129647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6085309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6173984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612964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6306995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6262658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6040972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621832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6262658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5907961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6262658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612964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6129647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6040972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6173984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6040972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6040972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6040972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6173984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5952298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6085309" y="19916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6129647" y="19143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621832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590796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586362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6262658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630699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6040972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6040972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6173984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6306995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6262658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6085309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6262658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635133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6262658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6085309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6129647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6262658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6040972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6537228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686446" y="1921550"/>
              <a:ext cx="0" cy="540643"/>
            </a:xfrm>
            <a:custGeom>
              <a:avLst/>
              <a:pathLst>
                <a:path w="0" h="540643">
                  <a:moveTo>
                    <a:pt x="0" y="540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686446" y="246219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686446" y="238495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686446" y="230772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686446" y="223048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686446" y="21532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686446" y="207601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686446" y="199878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686446" y="192155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7"/>
            <p:cNvSpPr/>
            <p:nvPr/>
          </p:nvSpPr>
          <p:spPr>
            <a:xfrm rot="-5400000">
              <a:off x="7796080" y="2425185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489" name="tx488"/>
            <p:cNvSpPr/>
            <p:nvPr/>
          </p:nvSpPr>
          <p:spPr>
            <a:xfrm rot="-5400000">
              <a:off x="7795981" y="2193381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6.0</a:t>
              </a:r>
            </a:p>
          </p:txBody>
        </p:sp>
        <p:sp>
          <p:nvSpPr>
            <p:cNvPr id="490" name="tx489"/>
            <p:cNvSpPr/>
            <p:nvPr/>
          </p:nvSpPr>
          <p:spPr>
            <a:xfrm rot="-5400000">
              <a:off x="7796576" y="196227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91" name="pt490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655716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6557160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655716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655716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6557160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655716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6557160" y="2470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6557160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655716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655716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655716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655716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655716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6557160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655716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655716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655716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655716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655716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6557160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6557160" y="24395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6557160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655716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6557160" y="231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7089206" y="20533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7089206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7089206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7089206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708920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7089206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7089206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7089206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7089206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7089206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708920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708920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708920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708920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7089206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7089206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708920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708920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708920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7089206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7089206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7089206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708920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708920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708920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708920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7089206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708920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708920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708920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708920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708920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7089206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7089206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7089206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762125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7621251" y="203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762125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7621251" y="1960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7621251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7621251" y="20070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7621251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762125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7621251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762125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762125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762125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762125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762125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7621251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7621251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7621251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762125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7621251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7621251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7621251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7621251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7621251" y="19916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7621251" y="19143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7621251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762125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7621251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7621251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7621251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762125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7621251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762125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7621251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7621251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1457553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1457553" y="2750957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1397203" y="321436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1397203" y="309851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1397203" y="298266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1397203" y="286680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1397203" y="275095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7"/>
            <p:cNvSpPr/>
            <p:nvPr/>
          </p:nvSpPr>
          <p:spPr>
            <a:xfrm rot="-5400000">
              <a:off x="1204985" y="3177258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649" name="tx648"/>
            <p:cNvSpPr/>
            <p:nvPr/>
          </p:nvSpPr>
          <p:spPr>
            <a:xfrm rot="-5400000">
              <a:off x="1204886" y="294545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650" name="tx649"/>
            <p:cNvSpPr/>
            <p:nvPr/>
          </p:nvSpPr>
          <p:spPr>
            <a:xfrm rot="-5400000">
              <a:off x="1204985" y="271384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651" name="pt650"/>
            <p:cNvSpPr/>
            <p:nvPr/>
          </p:nvSpPr>
          <p:spPr>
            <a:xfrm>
              <a:off x="171395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165483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159571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1566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1684392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1802624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1566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1684392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1507043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165483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1802624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1625276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162527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147748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1920856" y="2728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1891298" y="26356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1802624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171395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1891298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171395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1802624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171395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156616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1713950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1625276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168439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1684392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1743508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1743508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159571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162527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1802624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1743508" y="27051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1832182" y="2681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165483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1684392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1832182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1654834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150704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171395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1684392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1536601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1507043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1684392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171395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162527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171395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1566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1773066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1684392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2275553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209820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224599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1832182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212776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1891298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2068647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1654834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215732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1743508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1684392" y="3191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195041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1979973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200953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1861740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21868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186174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192085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2039089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186174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195041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200953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2068647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200953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2098205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215732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221643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21868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1979973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1891298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1832182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1832182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192085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1979973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18026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197997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21868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2068647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186174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1832182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1832182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200953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192085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1684392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1861740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189129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1891298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2039089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171395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1891298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2068647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192085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230511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206864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21277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245290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1654834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2364228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2186879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2334669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2127763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2098205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221643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1891298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192085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209820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21277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24824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2482460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1979973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224599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1861740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2482460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2068647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2186879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233466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2039089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200953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2098205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233466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239378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2541576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2098205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206864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2009531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24824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2068647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209820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197997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224599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21868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224599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192085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2216437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2186879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21868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2068647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21277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203908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195041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2727472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tx801"/>
            <p:cNvSpPr/>
            <p:nvPr/>
          </p:nvSpPr>
          <p:spPr>
            <a:xfrm>
              <a:off x="2822767" y="2818647"/>
              <a:ext cx="95862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803" name="pl802"/>
            <p:cNvSpPr/>
            <p:nvPr/>
          </p:nvSpPr>
          <p:spPr>
            <a:xfrm>
              <a:off x="3997391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4089465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408946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407142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410750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4089465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4143571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408946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410750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4089465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410750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410750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412553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408946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403535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4053394" y="2728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4107500" y="26356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4071429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4089465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4143571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410750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4143571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410750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4017323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4143571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4179642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412553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412553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410750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408946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412553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412553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410750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4107500" y="27051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4089465" y="2681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410750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4053394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407142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4089465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407142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410750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407142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4071429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407142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4125535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4179642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408946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4125535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408946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410750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4089465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4684634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4648563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472070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455838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4666598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464856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4684634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4432138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4666598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4540350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4468209" y="3191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459445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4558386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4684634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4486244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4630528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46485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457642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4648563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454035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470266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455838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4720705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4684634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4612492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463052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4702669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473874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4648563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4468209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4522315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4504280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4540350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475677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46485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464856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468463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4630528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457642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455838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4630528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466659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455838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4432138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4594457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459445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459445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4612492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437803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457642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4919095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475677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490105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4846953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48830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502730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4648563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497320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4883024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493713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475677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479284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482891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473874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475677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479284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482891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5045343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5081413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4738740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486498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4720705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504534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4720705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4864988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491909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4702669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472070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484695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48830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4937130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4991236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484695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475677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4846953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493713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484695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4828917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470266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4810882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4846953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475677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475677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490105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4864988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477481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473874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477481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4810882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475677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5267309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533157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53315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53315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5331579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5420253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5375916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5331579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528724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5331579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528724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528724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5331579" y="2728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5420253" y="26356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5420253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5375916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5375916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5375916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5420253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5331579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5464590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53315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542025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533157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53315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542025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5287241" y="27051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5331579" y="2681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53315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533157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5287241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53315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5375916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537591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5508927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5420253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537591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5331579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5331579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5331579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5863624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590796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590796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5819287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590796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581928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5952298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5686275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5863624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5686275" y="3191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590796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5686275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5863624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586362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590796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5686275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5907961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5730613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6040972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581928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590796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5774950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58636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5863624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599663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590796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5686275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5730613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5686275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5774950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5952298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590796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5952298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590796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5819287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581928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5819287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5774950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58636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5774950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5686275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5819287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577495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5730613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581928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6351332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6085309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617398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6040972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621832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617398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5996635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6040972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6040972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6351332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6129647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6085309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617398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6129647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6306995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626265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604097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6218321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6262658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5907961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626265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612964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612964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6040972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6173984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6040972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6040972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604097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6173984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595229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6085309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6129647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621832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590796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5863624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626265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630699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6040972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604097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617398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630699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6262658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6085309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626265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6351332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626265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6085309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612964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6262658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604097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6537228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6557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655716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6557160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6557160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6557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655716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6557160" y="2728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6557160" y="26356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6557160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65571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65571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655716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655716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6557160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6557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6557160" y="27051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6557160" y="2681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6557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655716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6557160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65571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65571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655716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6557160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708920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708920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708920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708920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7089206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7089206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7089206" y="3191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7089206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708920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7089206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708920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708920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708920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708920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7089206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7089206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7089206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708920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708920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708920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708920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708920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708920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708920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7621251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762125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762125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762125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762125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762125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7621251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762125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762125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7621251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7621251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7621251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762125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7621251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7621251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7621251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7621251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762125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762125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762125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762125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762125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7621251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762125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7621251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1457553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171395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1654834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1595718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1566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1684392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1802624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1566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168439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1507043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165483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18026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1625276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162527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1477485" y="39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1920856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1891298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1802624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171395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1891298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171395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1802624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171395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1566160" y="3913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171395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1625276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168439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168439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1743508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1743508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1595718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1625276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18026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1743508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1832182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165483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1684392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1832182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1654834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1507043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171395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1684392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1536601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1507043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168439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1713950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162527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171395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1566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1773066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1684392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2275553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2098205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2245995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1832182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2127763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1891298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2068647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1654834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2157321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1743508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1684392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1950415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1979973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2009531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1861740" y="3667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2186879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1861740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1920856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2039089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1861740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1950415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2009531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2068647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2009531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2098205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2157321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2216437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2186879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1979973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1891298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1832182" y="3649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1832182" y="36585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1920856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1979973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1802624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1979973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2186879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2068647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1861740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1832182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1832182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2009531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192085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1684392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1861740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1891298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1891298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2039089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1713950" y="3724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1891298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2068647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1920856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2305111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2068647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2127763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2452902" y="3385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1654834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2364228" y="34134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2186879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2334669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2127763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2098205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2216437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1891298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1920856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2098205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2127763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2482460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2482460" y="3356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1979973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2245995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1861740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2482460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2068647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2186879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2334669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2039089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200953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2098205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2334669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2393786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2541576" y="34040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2098205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2068647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200953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2482460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2068647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2098205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1979973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2245995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2186879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2245995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1920856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2216437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2186879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2186879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2068647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2127763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2039089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1950415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2727472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3412461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3190775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327944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323511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3456798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3589809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3368124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33681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3146438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323511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3501135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3368124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3190775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3190775" y="39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3634146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3811495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358980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3412461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3545472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354547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3368124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3501135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3456798" y="3913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3323786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3368124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3190775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3368124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3412461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3368124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327944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323511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33681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3678483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372282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323511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3279449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3412461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3456798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3190775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33681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3412461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2880415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327944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3412461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3545472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3190775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354547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327944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3501135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332378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3279449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3279449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3235112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2880415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3102101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310210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332378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2924752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3146438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3057764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2747404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3190775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2836078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3146438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3146438" y="3667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3235112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3190775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3057764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2836078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2969090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3279449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3102101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2969090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3102101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3146438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3190775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3102101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3190775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3146438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3013427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2924752" y="3649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2924752" y="36585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3057764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3057764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3190775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3368124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3235112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2880415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3190775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2969090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3013427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3190775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3013427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2880415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3057764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3190775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3146438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3146438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2969090" y="3724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3102101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3323786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3057764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3190775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3146438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3190775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3190775" y="3385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2969090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3146438" y="34134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2969090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3456798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3279449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3057764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3190775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2969090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310210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3279449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3190775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3545472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3013427" y="3356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2836078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3279449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310210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3102101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3057764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3323786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3279449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3102101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3190775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310210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3190775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3102101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3545472" y="34040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310210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310210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3013427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3190775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3368124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3235112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3190775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3235112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3235112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3235112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3057764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3279449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3323786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3190775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2969090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3190775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3368124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3190775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3997391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tx1558"/>
            <p:cNvSpPr/>
            <p:nvPr/>
          </p:nvSpPr>
          <p:spPr>
            <a:xfrm>
              <a:off x="4072762" y="3537743"/>
              <a:ext cx="998475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560" name="pl1559"/>
            <p:cNvSpPr/>
            <p:nvPr/>
          </p:nvSpPr>
          <p:spPr>
            <a:xfrm>
              <a:off x="5267309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0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1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2"/>
            <p:cNvSpPr/>
            <p:nvPr/>
          </p:nvSpPr>
          <p:spPr>
            <a:xfrm>
              <a:off x="533157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3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5420253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537591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5287241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5287241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5287241" y="39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5331579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5420253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5420253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537591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5375916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5375916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5331579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5420253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5331579" y="3913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546459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5331579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5420253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5420253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5287241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5331579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533157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5287241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533157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5375916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5375916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533157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5508927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5420253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537591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5863624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590796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5819287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5907961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5819287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5952298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5686275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5819287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5863624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5686275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5907961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5686275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5863624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5819287" y="3667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5863624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5686275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5730613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6040972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5819287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590796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5774950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5819287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5863624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5863624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5996635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5686275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5730613" y="3649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5686275" y="36585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5774950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5952298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5952298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5907961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5819287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5819287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5819287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5774950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5863624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5774950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5686275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5819287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5774950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5819287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5819287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5730613" y="3724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5819287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6351332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6085309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6173984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6040972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6218321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6173984" y="3385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5996635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6040972" y="34134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6040972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6351332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6129647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6085309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6173984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6129647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6306995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6262658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6040972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6218321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6262658" y="3356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5907961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6262658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6129647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6129647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6040972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6173984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6040972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6040972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6040972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6173984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5952298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6085309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6129647" y="34040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621832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590796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5863624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6262658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6306995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6040972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6040972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6173984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6306995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6262658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6085309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6262658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6351332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6262658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6085309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6129647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6262658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6040972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6537228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7686446" y="3370129"/>
              <a:ext cx="0" cy="565515"/>
            </a:xfrm>
            <a:custGeom>
              <a:avLst/>
              <a:pathLst>
                <a:path w="0" h="565515">
                  <a:moveTo>
                    <a:pt x="0" y="565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7686446" y="393564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7686446" y="384139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7686446" y="374714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7686446" y="365288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7686446" y="35586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7686446" y="346438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7686446" y="337012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tx1719"/>
            <p:cNvSpPr/>
            <p:nvPr/>
          </p:nvSpPr>
          <p:spPr>
            <a:xfrm rot="-5400000">
              <a:off x="7838942" y="389913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21" name="tx1720"/>
            <p:cNvSpPr/>
            <p:nvPr/>
          </p:nvSpPr>
          <p:spPr>
            <a:xfrm rot="-5400000">
              <a:off x="7838248" y="3709932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22" name="tx1721"/>
            <p:cNvSpPr/>
            <p:nvPr/>
          </p:nvSpPr>
          <p:spPr>
            <a:xfrm rot="-5400000">
              <a:off x="7838942" y="352212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23" name="tx1722"/>
            <p:cNvSpPr/>
            <p:nvPr/>
          </p:nvSpPr>
          <p:spPr>
            <a:xfrm rot="-5400000">
              <a:off x="7839538" y="3334212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724" name="pt1723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4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5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6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7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655716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6557160" y="39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6557160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655716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655716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6557160" y="3913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655716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6557160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6557160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6557160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7089206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7089206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7089206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7089206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7089206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7089206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7089206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7089206" y="3667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7089206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7089206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7089206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7089206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7089206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7089206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7089206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7089206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7089206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7089206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7089206" y="3649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7089206" y="36585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5"/>
            <p:cNvSpPr/>
            <p:nvPr/>
          </p:nvSpPr>
          <p:spPr>
            <a:xfrm>
              <a:off x="7089206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6"/>
            <p:cNvSpPr/>
            <p:nvPr/>
          </p:nvSpPr>
          <p:spPr>
            <a:xfrm>
              <a:off x="7089206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7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8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9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0"/>
            <p:cNvSpPr/>
            <p:nvPr/>
          </p:nvSpPr>
          <p:spPr>
            <a:xfrm>
              <a:off x="7089206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1"/>
            <p:cNvSpPr/>
            <p:nvPr/>
          </p:nvSpPr>
          <p:spPr>
            <a:xfrm>
              <a:off x="7089206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2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3"/>
            <p:cNvSpPr/>
            <p:nvPr/>
          </p:nvSpPr>
          <p:spPr>
            <a:xfrm>
              <a:off x="7089206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4"/>
            <p:cNvSpPr/>
            <p:nvPr/>
          </p:nvSpPr>
          <p:spPr>
            <a:xfrm>
              <a:off x="7089206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5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6"/>
            <p:cNvSpPr/>
            <p:nvPr/>
          </p:nvSpPr>
          <p:spPr>
            <a:xfrm>
              <a:off x="7089206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7"/>
            <p:cNvSpPr/>
            <p:nvPr/>
          </p:nvSpPr>
          <p:spPr>
            <a:xfrm>
              <a:off x="7089206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8"/>
            <p:cNvSpPr/>
            <p:nvPr/>
          </p:nvSpPr>
          <p:spPr>
            <a:xfrm>
              <a:off x="7089206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9"/>
            <p:cNvSpPr/>
            <p:nvPr/>
          </p:nvSpPr>
          <p:spPr>
            <a:xfrm>
              <a:off x="7089206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0"/>
            <p:cNvSpPr/>
            <p:nvPr/>
          </p:nvSpPr>
          <p:spPr>
            <a:xfrm>
              <a:off x="7089206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1"/>
            <p:cNvSpPr/>
            <p:nvPr/>
          </p:nvSpPr>
          <p:spPr>
            <a:xfrm>
              <a:off x="7089206" y="3724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2"/>
            <p:cNvSpPr/>
            <p:nvPr/>
          </p:nvSpPr>
          <p:spPr>
            <a:xfrm>
              <a:off x="7089206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3"/>
            <p:cNvSpPr/>
            <p:nvPr/>
          </p:nvSpPr>
          <p:spPr>
            <a:xfrm>
              <a:off x="7621251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4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7621251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7621251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7621251" y="3385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762125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7621251" y="34134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7621251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7621251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7621251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7621251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7621251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7621251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7621251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7621251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7621251" y="3356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7621251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7621251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762125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7621251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762125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7621251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7621251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7621251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762125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7621251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7621251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7621251" y="34040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7621251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7621251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7621251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7621251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7621251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7621251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7621251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7621251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7621251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7621251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1457553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1457553" y="4100833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1397203" y="45642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1397203" y="444839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1397203" y="433253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1397203" y="421668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1397203" y="410083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tx1880"/>
            <p:cNvSpPr/>
            <p:nvPr/>
          </p:nvSpPr>
          <p:spPr>
            <a:xfrm rot="-5400000">
              <a:off x="1204985" y="452713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882" name="tx1881"/>
            <p:cNvSpPr/>
            <p:nvPr/>
          </p:nvSpPr>
          <p:spPr>
            <a:xfrm rot="-5400000">
              <a:off x="1204985" y="4295430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883" name="tx1882"/>
            <p:cNvSpPr/>
            <p:nvPr/>
          </p:nvSpPr>
          <p:spPr>
            <a:xfrm rot="-5400000">
              <a:off x="1204985" y="406372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884" name="pt1883"/>
            <p:cNvSpPr/>
            <p:nvPr/>
          </p:nvSpPr>
          <p:spPr>
            <a:xfrm>
              <a:off x="171395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4"/>
            <p:cNvSpPr/>
            <p:nvPr/>
          </p:nvSpPr>
          <p:spPr>
            <a:xfrm>
              <a:off x="165483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5"/>
            <p:cNvSpPr/>
            <p:nvPr/>
          </p:nvSpPr>
          <p:spPr>
            <a:xfrm>
              <a:off x="159571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6"/>
            <p:cNvSpPr/>
            <p:nvPr/>
          </p:nvSpPr>
          <p:spPr>
            <a:xfrm>
              <a:off x="1566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7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8"/>
            <p:cNvSpPr/>
            <p:nvPr/>
          </p:nvSpPr>
          <p:spPr>
            <a:xfrm>
              <a:off x="18026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9"/>
            <p:cNvSpPr/>
            <p:nvPr/>
          </p:nvSpPr>
          <p:spPr>
            <a:xfrm>
              <a:off x="1566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0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1"/>
            <p:cNvSpPr/>
            <p:nvPr/>
          </p:nvSpPr>
          <p:spPr>
            <a:xfrm>
              <a:off x="1507043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2"/>
            <p:cNvSpPr/>
            <p:nvPr/>
          </p:nvSpPr>
          <p:spPr>
            <a:xfrm>
              <a:off x="1654834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3"/>
            <p:cNvSpPr/>
            <p:nvPr/>
          </p:nvSpPr>
          <p:spPr>
            <a:xfrm>
              <a:off x="18026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4"/>
            <p:cNvSpPr/>
            <p:nvPr/>
          </p:nvSpPr>
          <p:spPr>
            <a:xfrm>
              <a:off x="162527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1625276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147748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192085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1891298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18026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171395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1"/>
            <p:cNvSpPr/>
            <p:nvPr/>
          </p:nvSpPr>
          <p:spPr>
            <a:xfrm>
              <a:off x="1891298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2"/>
            <p:cNvSpPr/>
            <p:nvPr/>
          </p:nvSpPr>
          <p:spPr>
            <a:xfrm>
              <a:off x="171395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3"/>
            <p:cNvSpPr/>
            <p:nvPr/>
          </p:nvSpPr>
          <p:spPr>
            <a:xfrm>
              <a:off x="18026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4"/>
            <p:cNvSpPr/>
            <p:nvPr/>
          </p:nvSpPr>
          <p:spPr>
            <a:xfrm>
              <a:off x="171395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5"/>
            <p:cNvSpPr/>
            <p:nvPr/>
          </p:nvSpPr>
          <p:spPr>
            <a:xfrm>
              <a:off x="1566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6"/>
            <p:cNvSpPr/>
            <p:nvPr/>
          </p:nvSpPr>
          <p:spPr>
            <a:xfrm>
              <a:off x="1713950" y="45416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7"/>
            <p:cNvSpPr/>
            <p:nvPr/>
          </p:nvSpPr>
          <p:spPr>
            <a:xfrm>
              <a:off x="162527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8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9"/>
            <p:cNvSpPr/>
            <p:nvPr/>
          </p:nvSpPr>
          <p:spPr>
            <a:xfrm>
              <a:off x="1684392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0"/>
            <p:cNvSpPr/>
            <p:nvPr/>
          </p:nvSpPr>
          <p:spPr>
            <a:xfrm>
              <a:off x="174350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1"/>
            <p:cNvSpPr/>
            <p:nvPr/>
          </p:nvSpPr>
          <p:spPr>
            <a:xfrm>
              <a:off x="174350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159571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162527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18026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1743508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183218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165483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183218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1654834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1507043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171395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1684392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1536601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1507043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1684392" y="45184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171395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1625276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171395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1566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177306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2275553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209820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224599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1832182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21277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189129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2068647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1654834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215732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174350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168439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195041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1979973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200953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1861740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2186879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1861740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192085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2039089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186174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195041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200953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2068647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2009531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2098205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215732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2216437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2186879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197997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1891298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1832182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183218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192085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1979973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1802624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1979973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2186879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2068647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1861740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1832182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1832182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200953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192085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168439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1861740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1891298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189129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2039089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171395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189129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2068647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192085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230511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2068647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2127763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2452902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1654834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2364228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218687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2334669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2127763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2098205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2216437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1891298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1920856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209820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2127763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2482460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2482460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197997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224599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1861740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2482460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2068647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2186879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233466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203908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200953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209820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2334669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239378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2541576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2098205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2068647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200953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2482460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2068647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209820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1979973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224599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2186879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224599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192085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2216437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2186879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218687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2068647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2127763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203908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195041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2727472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3412461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319077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7"/>
            <p:cNvSpPr/>
            <p:nvPr/>
          </p:nvSpPr>
          <p:spPr>
            <a:xfrm>
              <a:off x="323511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345679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3589809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3368124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314643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3235112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35011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319077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319077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363414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3811495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3589809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3412461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3545472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3545472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3501135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345679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3323786" y="45416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319077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33681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3412461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323511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33681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3678483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372282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323511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3412461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3456798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319077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3412461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288041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3412461" y="45184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3545472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319077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354547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35011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332378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3279449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3279449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3235112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2880415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3102101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310210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332378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292475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3057764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2747404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319077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2836078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314643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3235112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319077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3057764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2836078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296909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327944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310210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2969090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3102101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3190775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310210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3190775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3146438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3013427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2924752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292475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3057764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3057764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319077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3368124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3235112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2880415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3190775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2969090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3013427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3190775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3013427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2880415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3057764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3190775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296909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310210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3323786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3057764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319077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3146438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3190775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319077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2969090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3146438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2969090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3456798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3279449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3057764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319077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2969090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3102101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327944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319077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3545472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3013427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2836078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327944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310210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310210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3057764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3323786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327944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310210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319077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310210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3190775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310210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3545472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3102101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3102101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3013427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319077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3368124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3235112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319077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3235112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3235112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3235112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3057764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327944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3323786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319077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2969090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3190775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3368124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319077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3997391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407142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8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4143571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408946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410750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408946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4035358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405339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410750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4071429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408946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4143571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410750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4143571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410750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4017323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4143571" y="45416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417964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4125535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410750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410750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405339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407142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408946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407142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4071429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4071429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407142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4125535" y="45184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4179642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408946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4684634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472070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455838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4666598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4648563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4684634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4432138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466659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4540350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4468209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4594457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455838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4684634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4486244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463052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4576421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454035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470266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455838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472070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4684634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4612492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463052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4702669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4738740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4468209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4522315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4504280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4540350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475677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4648563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4684634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463052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457642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455838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4630528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466659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455838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4432138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4594457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4594457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4594457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4612492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4378031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457642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4919095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475677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4901059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4846953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4883024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5027307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4648563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497320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4883024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4937130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4756776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479284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4828917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4738740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4756776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4792846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4828917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5045343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5081413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4738740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4864988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4720705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5045343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472070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4864988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491909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470266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472070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4846953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4883024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4937130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4991236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4846953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475677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4846953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4937130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4846953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4828917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470266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4810882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4846953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4756776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475677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490105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4864988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477481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4738740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477481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4810882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4756776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l2335"/>
            <p:cNvSpPr/>
            <p:nvPr/>
          </p:nvSpPr>
          <p:spPr>
            <a:xfrm>
              <a:off x="5267309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tx2336"/>
            <p:cNvSpPr/>
            <p:nvPr/>
          </p:nvSpPr>
          <p:spPr>
            <a:xfrm>
              <a:off x="5387348" y="4312005"/>
              <a:ext cx="909141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2338" name="pl2337"/>
            <p:cNvSpPr/>
            <p:nvPr/>
          </p:nvSpPr>
          <p:spPr>
            <a:xfrm>
              <a:off x="6537228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9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0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1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6557160" y="45416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6557160" y="45184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708920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5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6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7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8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9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0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1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2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3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4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5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6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7"/>
            <p:cNvSpPr/>
            <p:nvPr/>
          </p:nvSpPr>
          <p:spPr>
            <a:xfrm>
              <a:off x="7089206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8"/>
            <p:cNvSpPr/>
            <p:nvPr/>
          </p:nvSpPr>
          <p:spPr>
            <a:xfrm>
              <a:off x="7089206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9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0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1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2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3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4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5"/>
            <p:cNvSpPr/>
            <p:nvPr/>
          </p:nvSpPr>
          <p:spPr>
            <a:xfrm>
              <a:off x="7089206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6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7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8"/>
            <p:cNvSpPr/>
            <p:nvPr/>
          </p:nvSpPr>
          <p:spPr>
            <a:xfrm>
              <a:off x="7089206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9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0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1"/>
            <p:cNvSpPr/>
            <p:nvPr/>
          </p:nvSpPr>
          <p:spPr>
            <a:xfrm>
              <a:off x="708920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2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3"/>
            <p:cNvSpPr/>
            <p:nvPr/>
          </p:nvSpPr>
          <p:spPr>
            <a:xfrm>
              <a:off x="708920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4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5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6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7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8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9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0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1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3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4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6"/>
            <p:cNvSpPr/>
            <p:nvPr/>
          </p:nvSpPr>
          <p:spPr>
            <a:xfrm>
              <a:off x="7089206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7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8"/>
            <p:cNvSpPr/>
            <p:nvPr/>
          </p:nvSpPr>
          <p:spPr>
            <a:xfrm>
              <a:off x="7621251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9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0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1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2"/>
            <p:cNvSpPr/>
            <p:nvPr/>
          </p:nvSpPr>
          <p:spPr>
            <a:xfrm>
              <a:off x="7621251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3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4"/>
            <p:cNvSpPr/>
            <p:nvPr/>
          </p:nvSpPr>
          <p:spPr>
            <a:xfrm>
              <a:off x="7621251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5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6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7"/>
            <p:cNvSpPr/>
            <p:nvPr/>
          </p:nvSpPr>
          <p:spPr>
            <a:xfrm>
              <a:off x="7621251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8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9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0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1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2"/>
            <p:cNvSpPr/>
            <p:nvPr/>
          </p:nvSpPr>
          <p:spPr>
            <a:xfrm>
              <a:off x="7621251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3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4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5"/>
            <p:cNvSpPr/>
            <p:nvPr/>
          </p:nvSpPr>
          <p:spPr>
            <a:xfrm>
              <a:off x="7621251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6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7"/>
            <p:cNvSpPr/>
            <p:nvPr/>
          </p:nvSpPr>
          <p:spPr>
            <a:xfrm>
              <a:off x="7621251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8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9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0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1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2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3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4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5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6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7"/>
            <p:cNvSpPr/>
            <p:nvPr/>
          </p:nvSpPr>
          <p:spPr>
            <a:xfrm>
              <a:off x="7621251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8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9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0"/>
            <p:cNvSpPr/>
            <p:nvPr/>
          </p:nvSpPr>
          <p:spPr>
            <a:xfrm>
              <a:off x="7621251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1"/>
            <p:cNvSpPr/>
            <p:nvPr/>
          </p:nvSpPr>
          <p:spPr>
            <a:xfrm>
              <a:off x="7621251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2"/>
            <p:cNvSpPr/>
            <p:nvPr/>
          </p:nvSpPr>
          <p:spPr>
            <a:xfrm>
              <a:off x="762125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3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4"/>
            <p:cNvSpPr/>
            <p:nvPr/>
          </p:nvSpPr>
          <p:spPr>
            <a:xfrm>
              <a:off x="7621251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5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6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7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8"/>
            <p:cNvSpPr/>
            <p:nvPr/>
          </p:nvSpPr>
          <p:spPr>
            <a:xfrm>
              <a:off x="7621251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9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0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1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2"/>
            <p:cNvSpPr/>
            <p:nvPr/>
          </p:nvSpPr>
          <p:spPr>
            <a:xfrm>
              <a:off x="7621251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3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4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5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6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7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1457553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1559233" y="5400446"/>
              <a:ext cx="1034532" cy="0"/>
            </a:xfrm>
            <a:custGeom>
              <a:avLst/>
              <a:pathLst>
                <a:path w="1034532" h="0">
                  <a:moveTo>
                    <a:pt x="0" y="0"/>
                  </a:moveTo>
                  <a:lnTo>
                    <a:pt x="1034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1559233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1707023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185481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200260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215039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2298185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2445975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2593765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tx2498"/>
            <p:cNvSpPr/>
            <p:nvPr/>
          </p:nvSpPr>
          <p:spPr>
            <a:xfrm>
              <a:off x="1488614" y="5543690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2500" name="tx2499"/>
            <p:cNvSpPr/>
            <p:nvPr/>
          </p:nvSpPr>
          <p:spPr>
            <a:xfrm>
              <a:off x="1784195" y="554468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2501" name="tx2500"/>
            <p:cNvSpPr/>
            <p:nvPr/>
          </p:nvSpPr>
          <p:spPr>
            <a:xfrm>
              <a:off x="2079775" y="55434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502" name="tx2501"/>
            <p:cNvSpPr/>
            <p:nvPr/>
          </p:nvSpPr>
          <p:spPr>
            <a:xfrm>
              <a:off x="2375356" y="554468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503" name="pt2502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3"/>
            <p:cNvSpPr/>
            <p:nvPr/>
          </p:nvSpPr>
          <p:spPr>
            <a:xfrm>
              <a:off x="165483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4"/>
            <p:cNvSpPr/>
            <p:nvPr/>
          </p:nvSpPr>
          <p:spPr>
            <a:xfrm>
              <a:off x="159571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5"/>
            <p:cNvSpPr/>
            <p:nvPr/>
          </p:nvSpPr>
          <p:spPr>
            <a:xfrm>
              <a:off x="156616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6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7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8"/>
            <p:cNvSpPr/>
            <p:nvPr/>
          </p:nvSpPr>
          <p:spPr>
            <a:xfrm>
              <a:off x="156616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9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0"/>
            <p:cNvSpPr/>
            <p:nvPr/>
          </p:nvSpPr>
          <p:spPr>
            <a:xfrm>
              <a:off x="150704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1"/>
            <p:cNvSpPr/>
            <p:nvPr/>
          </p:nvSpPr>
          <p:spPr>
            <a:xfrm>
              <a:off x="165483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2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3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4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5"/>
            <p:cNvSpPr/>
            <p:nvPr/>
          </p:nvSpPr>
          <p:spPr>
            <a:xfrm>
              <a:off x="147748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6"/>
            <p:cNvSpPr/>
            <p:nvPr/>
          </p:nvSpPr>
          <p:spPr>
            <a:xfrm>
              <a:off x="192085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7"/>
            <p:cNvSpPr/>
            <p:nvPr/>
          </p:nvSpPr>
          <p:spPr>
            <a:xfrm>
              <a:off x="18912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8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9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0"/>
            <p:cNvSpPr/>
            <p:nvPr/>
          </p:nvSpPr>
          <p:spPr>
            <a:xfrm>
              <a:off x="18912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1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2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3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4"/>
            <p:cNvSpPr/>
            <p:nvPr/>
          </p:nvSpPr>
          <p:spPr>
            <a:xfrm>
              <a:off x="156616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5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6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7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8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9"/>
            <p:cNvSpPr/>
            <p:nvPr/>
          </p:nvSpPr>
          <p:spPr>
            <a:xfrm>
              <a:off x="174350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0"/>
            <p:cNvSpPr/>
            <p:nvPr/>
          </p:nvSpPr>
          <p:spPr>
            <a:xfrm>
              <a:off x="174350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1"/>
            <p:cNvSpPr/>
            <p:nvPr/>
          </p:nvSpPr>
          <p:spPr>
            <a:xfrm>
              <a:off x="159571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2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3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4"/>
            <p:cNvSpPr/>
            <p:nvPr/>
          </p:nvSpPr>
          <p:spPr>
            <a:xfrm>
              <a:off x="174350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5"/>
            <p:cNvSpPr/>
            <p:nvPr/>
          </p:nvSpPr>
          <p:spPr>
            <a:xfrm>
              <a:off x="183218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6"/>
            <p:cNvSpPr/>
            <p:nvPr/>
          </p:nvSpPr>
          <p:spPr>
            <a:xfrm>
              <a:off x="165483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7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8"/>
            <p:cNvSpPr/>
            <p:nvPr/>
          </p:nvSpPr>
          <p:spPr>
            <a:xfrm>
              <a:off x="183218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9"/>
            <p:cNvSpPr/>
            <p:nvPr/>
          </p:nvSpPr>
          <p:spPr>
            <a:xfrm>
              <a:off x="165483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0"/>
            <p:cNvSpPr/>
            <p:nvPr/>
          </p:nvSpPr>
          <p:spPr>
            <a:xfrm>
              <a:off x="150704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1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2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3"/>
            <p:cNvSpPr/>
            <p:nvPr/>
          </p:nvSpPr>
          <p:spPr>
            <a:xfrm>
              <a:off x="153660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4"/>
            <p:cNvSpPr/>
            <p:nvPr/>
          </p:nvSpPr>
          <p:spPr>
            <a:xfrm>
              <a:off x="150704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5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6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7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8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9"/>
            <p:cNvSpPr/>
            <p:nvPr/>
          </p:nvSpPr>
          <p:spPr>
            <a:xfrm>
              <a:off x="156616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0"/>
            <p:cNvSpPr/>
            <p:nvPr/>
          </p:nvSpPr>
          <p:spPr>
            <a:xfrm>
              <a:off x="177306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1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2"/>
            <p:cNvSpPr/>
            <p:nvPr/>
          </p:nvSpPr>
          <p:spPr>
            <a:xfrm>
              <a:off x="227555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3"/>
            <p:cNvSpPr/>
            <p:nvPr/>
          </p:nvSpPr>
          <p:spPr>
            <a:xfrm>
              <a:off x="209820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4"/>
            <p:cNvSpPr/>
            <p:nvPr/>
          </p:nvSpPr>
          <p:spPr>
            <a:xfrm>
              <a:off x="224599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5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6"/>
            <p:cNvSpPr/>
            <p:nvPr/>
          </p:nvSpPr>
          <p:spPr>
            <a:xfrm>
              <a:off x="21277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7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8"/>
            <p:cNvSpPr/>
            <p:nvPr/>
          </p:nvSpPr>
          <p:spPr>
            <a:xfrm>
              <a:off x="206864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9"/>
            <p:cNvSpPr/>
            <p:nvPr/>
          </p:nvSpPr>
          <p:spPr>
            <a:xfrm>
              <a:off x="16548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0"/>
            <p:cNvSpPr/>
            <p:nvPr/>
          </p:nvSpPr>
          <p:spPr>
            <a:xfrm>
              <a:off x="21573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1"/>
            <p:cNvSpPr/>
            <p:nvPr/>
          </p:nvSpPr>
          <p:spPr>
            <a:xfrm>
              <a:off x="174350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2"/>
            <p:cNvSpPr/>
            <p:nvPr/>
          </p:nvSpPr>
          <p:spPr>
            <a:xfrm>
              <a:off x="168439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3"/>
            <p:cNvSpPr/>
            <p:nvPr/>
          </p:nvSpPr>
          <p:spPr>
            <a:xfrm>
              <a:off x="195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4"/>
            <p:cNvSpPr/>
            <p:nvPr/>
          </p:nvSpPr>
          <p:spPr>
            <a:xfrm>
              <a:off x="197997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5"/>
            <p:cNvSpPr/>
            <p:nvPr/>
          </p:nvSpPr>
          <p:spPr>
            <a:xfrm>
              <a:off x="20095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6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7"/>
            <p:cNvSpPr/>
            <p:nvPr/>
          </p:nvSpPr>
          <p:spPr>
            <a:xfrm>
              <a:off x="218687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8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9"/>
            <p:cNvSpPr/>
            <p:nvPr/>
          </p:nvSpPr>
          <p:spPr>
            <a:xfrm>
              <a:off x="192085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0"/>
            <p:cNvSpPr/>
            <p:nvPr/>
          </p:nvSpPr>
          <p:spPr>
            <a:xfrm>
              <a:off x="203908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1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2"/>
            <p:cNvSpPr/>
            <p:nvPr/>
          </p:nvSpPr>
          <p:spPr>
            <a:xfrm>
              <a:off x="195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3"/>
            <p:cNvSpPr/>
            <p:nvPr/>
          </p:nvSpPr>
          <p:spPr>
            <a:xfrm>
              <a:off x="20095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4"/>
            <p:cNvSpPr/>
            <p:nvPr/>
          </p:nvSpPr>
          <p:spPr>
            <a:xfrm>
              <a:off x="206864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5"/>
            <p:cNvSpPr/>
            <p:nvPr/>
          </p:nvSpPr>
          <p:spPr>
            <a:xfrm>
              <a:off x="20095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6"/>
            <p:cNvSpPr/>
            <p:nvPr/>
          </p:nvSpPr>
          <p:spPr>
            <a:xfrm>
              <a:off x="209820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7"/>
            <p:cNvSpPr/>
            <p:nvPr/>
          </p:nvSpPr>
          <p:spPr>
            <a:xfrm>
              <a:off x="21573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8"/>
            <p:cNvSpPr/>
            <p:nvPr/>
          </p:nvSpPr>
          <p:spPr>
            <a:xfrm>
              <a:off x="221643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9"/>
            <p:cNvSpPr/>
            <p:nvPr/>
          </p:nvSpPr>
          <p:spPr>
            <a:xfrm>
              <a:off x="218687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0"/>
            <p:cNvSpPr/>
            <p:nvPr/>
          </p:nvSpPr>
          <p:spPr>
            <a:xfrm>
              <a:off x="197997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1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2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3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4"/>
            <p:cNvSpPr/>
            <p:nvPr/>
          </p:nvSpPr>
          <p:spPr>
            <a:xfrm>
              <a:off x="192085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5"/>
            <p:cNvSpPr/>
            <p:nvPr/>
          </p:nvSpPr>
          <p:spPr>
            <a:xfrm>
              <a:off x="197997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6"/>
            <p:cNvSpPr/>
            <p:nvPr/>
          </p:nvSpPr>
          <p:spPr>
            <a:xfrm>
              <a:off x="1802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7"/>
            <p:cNvSpPr/>
            <p:nvPr/>
          </p:nvSpPr>
          <p:spPr>
            <a:xfrm>
              <a:off x="197997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8"/>
            <p:cNvSpPr/>
            <p:nvPr/>
          </p:nvSpPr>
          <p:spPr>
            <a:xfrm>
              <a:off x="218687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9"/>
            <p:cNvSpPr/>
            <p:nvPr/>
          </p:nvSpPr>
          <p:spPr>
            <a:xfrm>
              <a:off x="206864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0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1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2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3"/>
            <p:cNvSpPr/>
            <p:nvPr/>
          </p:nvSpPr>
          <p:spPr>
            <a:xfrm>
              <a:off x="20095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4"/>
            <p:cNvSpPr/>
            <p:nvPr/>
          </p:nvSpPr>
          <p:spPr>
            <a:xfrm>
              <a:off x="192085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5"/>
            <p:cNvSpPr/>
            <p:nvPr/>
          </p:nvSpPr>
          <p:spPr>
            <a:xfrm>
              <a:off x="168439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6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7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8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9"/>
            <p:cNvSpPr/>
            <p:nvPr/>
          </p:nvSpPr>
          <p:spPr>
            <a:xfrm>
              <a:off x="203908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0"/>
            <p:cNvSpPr/>
            <p:nvPr/>
          </p:nvSpPr>
          <p:spPr>
            <a:xfrm>
              <a:off x="1713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1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2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3"/>
            <p:cNvSpPr/>
            <p:nvPr/>
          </p:nvSpPr>
          <p:spPr>
            <a:xfrm>
              <a:off x="192085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4"/>
            <p:cNvSpPr/>
            <p:nvPr/>
          </p:nvSpPr>
          <p:spPr>
            <a:xfrm>
              <a:off x="230511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5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6"/>
            <p:cNvSpPr/>
            <p:nvPr/>
          </p:nvSpPr>
          <p:spPr>
            <a:xfrm>
              <a:off x="21277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7"/>
            <p:cNvSpPr/>
            <p:nvPr/>
          </p:nvSpPr>
          <p:spPr>
            <a:xfrm>
              <a:off x="245290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8"/>
            <p:cNvSpPr/>
            <p:nvPr/>
          </p:nvSpPr>
          <p:spPr>
            <a:xfrm>
              <a:off x="165483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9"/>
            <p:cNvSpPr/>
            <p:nvPr/>
          </p:nvSpPr>
          <p:spPr>
            <a:xfrm>
              <a:off x="236422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0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1"/>
            <p:cNvSpPr/>
            <p:nvPr/>
          </p:nvSpPr>
          <p:spPr>
            <a:xfrm>
              <a:off x="2334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2"/>
            <p:cNvSpPr/>
            <p:nvPr/>
          </p:nvSpPr>
          <p:spPr>
            <a:xfrm>
              <a:off x="21277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3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4"/>
            <p:cNvSpPr/>
            <p:nvPr/>
          </p:nvSpPr>
          <p:spPr>
            <a:xfrm>
              <a:off x="221643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5"/>
            <p:cNvSpPr/>
            <p:nvPr/>
          </p:nvSpPr>
          <p:spPr>
            <a:xfrm>
              <a:off x="189129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6"/>
            <p:cNvSpPr/>
            <p:nvPr/>
          </p:nvSpPr>
          <p:spPr>
            <a:xfrm>
              <a:off x="192085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7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8"/>
            <p:cNvSpPr/>
            <p:nvPr/>
          </p:nvSpPr>
          <p:spPr>
            <a:xfrm>
              <a:off x="21277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9"/>
            <p:cNvSpPr/>
            <p:nvPr/>
          </p:nvSpPr>
          <p:spPr>
            <a:xfrm>
              <a:off x="248246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0"/>
            <p:cNvSpPr/>
            <p:nvPr/>
          </p:nvSpPr>
          <p:spPr>
            <a:xfrm>
              <a:off x="248246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1"/>
            <p:cNvSpPr/>
            <p:nvPr/>
          </p:nvSpPr>
          <p:spPr>
            <a:xfrm>
              <a:off x="197997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2"/>
            <p:cNvSpPr/>
            <p:nvPr/>
          </p:nvSpPr>
          <p:spPr>
            <a:xfrm>
              <a:off x="2245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3"/>
            <p:cNvSpPr/>
            <p:nvPr/>
          </p:nvSpPr>
          <p:spPr>
            <a:xfrm>
              <a:off x="186174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4"/>
            <p:cNvSpPr/>
            <p:nvPr/>
          </p:nvSpPr>
          <p:spPr>
            <a:xfrm>
              <a:off x="248246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5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6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7"/>
            <p:cNvSpPr/>
            <p:nvPr/>
          </p:nvSpPr>
          <p:spPr>
            <a:xfrm>
              <a:off x="2334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8"/>
            <p:cNvSpPr/>
            <p:nvPr/>
          </p:nvSpPr>
          <p:spPr>
            <a:xfrm>
              <a:off x="203908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9"/>
            <p:cNvSpPr/>
            <p:nvPr/>
          </p:nvSpPr>
          <p:spPr>
            <a:xfrm>
              <a:off x="200953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0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1"/>
            <p:cNvSpPr/>
            <p:nvPr/>
          </p:nvSpPr>
          <p:spPr>
            <a:xfrm>
              <a:off x="2334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2"/>
            <p:cNvSpPr/>
            <p:nvPr/>
          </p:nvSpPr>
          <p:spPr>
            <a:xfrm>
              <a:off x="239378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3"/>
            <p:cNvSpPr/>
            <p:nvPr/>
          </p:nvSpPr>
          <p:spPr>
            <a:xfrm>
              <a:off x="25415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4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5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6"/>
            <p:cNvSpPr/>
            <p:nvPr/>
          </p:nvSpPr>
          <p:spPr>
            <a:xfrm>
              <a:off x="200953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7"/>
            <p:cNvSpPr/>
            <p:nvPr/>
          </p:nvSpPr>
          <p:spPr>
            <a:xfrm>
              <a:off x="248246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8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9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0"/>
            <p:cNvSpPr/>
            <p:nvPr/>
          </p:nvSpPr>
          <p:spPr>
            <a:xfrm>
              <a:off x="197997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1"/>
            <p:cNvSpPr/>
            <p:nvPr/>
          </p:nvSpPr>
          <p:spPr>
            <a:xfrm>
              <a:off x="2245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2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3"/>
            <p:cNvSpPr/>
            <p:nvPr/>
          </p:nvSpPr>
          <p:spPr>
            <a:xfrm>
              <a:off x="2245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4"/>
            <p:cNvSpPr/>
            <p:nvPr/>
          </p:nvSpPr>
          <p:spPr>
            <a:xfrm>
              <a:off x="192085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5"/>
            <p:cNvSpPr/>
            <p:nvPr/>
          </p:nvSpPr>
          <p:spPr>
            <a:xfrm>
              <a:off x="221643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6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7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8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9"/>
            <p:cNvSpPr/>
            <p:nvPr/>
          </p:nvSpPr>
          <p:spPr>
            <a:xfrm>
              <a:off x="21277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0"/>
            <p:cNvSpPr/>
            <p:nvPr/>
          </p:nvSpPr>
          <p:spPr>
            <a:xfrm>
              <a:off x="203908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1"/>
            <p:cNvSpPr/>
            <p:nvPr/>
          </p:nvSpPr>
          <p:spPr>
            <a:xfrm>
              <a:off x="195041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2727472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3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4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5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6"/>
            <p:cNvSpPr/>
            <p:nvPr/>
          </p:nvSpPr>
          <p:spPr>
            <a:xfrm>
              <a:off x="323511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7"/>
            <p:cNvSpPr/>
            <p:nvPr/>
          </p:nvSpPr>
          <p:spPr>
            <a:xfrm>
              <a:off x="34567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8"/>
            <p:cNvSpPr/>
            <p:nvPr/>
          </p:nvSpPr>
          <p:spPr>
            <a:xfrm>
              <a:off x="358980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9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0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1"/>
            <p:cNvSpPr/>
            <p:nvPr/>
          </p:nvSpPr>
          <p:spPr>
            <a:xfrm>
              <a:off x="314643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2"/>
            <p:cNvSpPr/>
            <p:nvPr/>
          </p:nvSpPr>
          <p:spPr>
            <a:xfrm>
              <a:off x="323511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3"/>
            <p:cNvSpPr/>
            <p:nvPr/>
          </p:nvSpPr>
          <p:spPr>
            <a:xfrm>
              <a:off x="35011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4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5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6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7"/>
            <p:cNvSpPr/>
            <p:nvPr/>
          </p:nvSpPr>
          <p:spPr>
            <a:xfrm>
              <a:off x="363414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8"/>
            <p:cNvSpPr/>
            <p:nvPr/>
          </p:nvSpPr>
          <p:spPr>
            <a:xfrm>
              <a:off x="381149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9"/>
            <p:cNvSpPr/>
            <p:nvPr/>
          </p:nvSpPr>
          <p:spPr>
            <a:xfrm>
              <a:off x="358980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0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1"/>
            <p:cNvSpPr/>
            <p:nvPr/>
          </p:nvSpPr>
          <p:spPr>
            <a:xfrm>
              <a:off x="354547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2"/>
            <p:cNvSpPr/>
            <p:nvPr/>
          </p:nvSpPr>
          <p:spPr>
            <a:xfrm>
              <a:off x="354547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3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4"/>
            <p:cNvSpPr/>
            <p:nvPr/>
          </p:nvSpPr>
          <p:spPr>
            <a:xfrm>
              <a:off x="35011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5"/>
            <p:cNvSpPr/>
            <p:nvPr/>
          </p:nvSpPr>
          <p:spPr>
            <a:xfrm>
              <a:off x="34567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6"/>
            <p:cNvSpPr/>
            <p:nvPr/>
          </p:nvSpPr>
          <p:spPr>
            <a:xfrm>
              <a:off x="332378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7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8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9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0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1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2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3"/>
            <p:cNvSpPr/>
            <p:nvPr/>
          </p:nvSpPr>
          <p:spPr>
            <a:xfrm>
              <a:off x="323511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4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5"/>
            <p:cNvSpPr/>
            <p:nvPr/>
          </p:nvSpPr>
          <p:spPr>
            <a:xfrm>
              <a:off x="367848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6"/>
            <p:cNvSpPr/>
            <p:nvPr/>
          </p:nvSpPr>
          <p:spPr>
            <a:xfrm>
              <a:off x="372282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7"/>
            <p:cNvSpPr/>
            <p:nvPr/>
          </p:nvSpPr>
          <p:spPr>
            <a:xfrm>
              <a:off x="323511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8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9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0"/>
            <p:cNvSpPr/>
            <p:nvPr/>
          </p:nvSpPr>
          <p:spPr>
            <a:xfrm>
              <a:off x="34567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1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2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3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4"/>
            <p:cNvSpPr/>
            <p:nvPr/>
          </p:nvSpPr>
          <p:spPr>
            <a:xfrm>
              <a:off x="288041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5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6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7"/>
            <p:cNvSpPr/>
            <p:nvPr/>
          </p:nvSpPr>
          <p:spPr>
            <a:xfrm>
              <a:off x="354547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8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9"/>
            <p:cNvSpPr/>
            <p:nvPr/>
          </p:nvSpPr>
          <p:spPr>
            <a:xfrm>
              <a:off x="354547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0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1"/>
            <p:cNvSpPr/>
            <p:nvPr/>
          </p:nvSpPr>
          <p:spPr>
            <a:xfrm>
              <a:off x="35011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2"/>
            <p:cNvSpPr/>
            <p:nvPr/>
          </p:nvSpPr>
          <p:spPr>
            <a:xfrm>
              <a:off x="332378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3"/>
            <p:cNvSpPr/>
            <p:nvPr/>
          </p:nvSpPr>
          <p:spPr>
            <a:xfrm>
              <a:off x="327944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4"/>
            <p:cNvSpPr/>
            <p:nvPr/>
          </p:nvSpPr>
          <p:spPr>
            <a:xfrm>
              <a:off x="327944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5"/>
            <p:cNvSpPr/>
            <p:nvPr/>
          </p:nvSpPr>
          <p:spPr>
            <a:xfrm>
              <a:off x="323511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6"/>
            <p:cNvSpPr/>
            <p:nvPr/>
          </p:nvSpPr>
          <p:spPr>
            <a:xfrm>
              <a:off x="288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7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8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9"/>
            <p:cNvSpPr/>
            <p:nvPr/>
          </p:nvSpPr>
          <p:spPr>
            <a:xfrm>
              <a:off x="33237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0"/>
            <p:cNvSpPr/>
            <p:nvPr/>
          </p:nvSpPr>
          <p:spPr>
            <a:xfrm>
              <a:off x="292475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1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2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3"/>
            <p:cNvSpPr/>
            <p:nvPr/>
          </p:nvSpPr>
          <p:spPr>
            <a:xfrm>
              <a:off x="274740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4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5"/>
            <p:cNvSpPr/>
            <p:nvPr/>
          </p:nvSpPr>
          <p:spPr>
            <a:xfrm>
              <a:off x="283607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6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7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8"/>
            <p:cNvSpPr/>
            <p:nvPr/>
          </p:nvSpPr>
          <p:spPr>
            <a:xfrm>
              <a:off x="323511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9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0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1"/>
            <p:cNvSpPr/>
            <p:nvPr/>
          </p:nvSpPr>
          <p:spPr>
            <a:xfrm>
              <a:off x="283607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2"/>
            <p:cNvSpPr/>
            <p:nvPr/>
          </p:nvSpPr>
          <p:spPr>
            <a:xfrm>
              <a:off x="296909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3"/>
            <p:cNvSpPr/>
            <p:nvPr/>
          </p:nvSpPr>
          <p:spPr>
            <a:xfrm>
              <a:off x="327944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4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5"/>
            <p:cNvSpPr/>
            <p:nvPr/>
          </p:nvSpPr>
          <p:spPr>
            <a:xfrm>
              <a:off x="296909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6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7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8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9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0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1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2"/>
            <p:cNvSpPr/>
            <p:nvPr/>
          </p:nvSpPr>
          <p:spPr>
            <a:xfrm>
              <a:off x="301342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3"/>
            <p:cNvSpPr/>
            <p:nvPr/>
          </p:nvSpPr>
          <p:spPr>
            <a:xfrm>
              <a:off x="292475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4"/>
            <p:cNvSpPr/>
            <p:nvPr/>
          </p:nvSpPr>
          <p:spPr>
            <a:xfrm>
              <a:off x="292475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5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6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7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8"/>
            <p:cNvSpPr/>
            <p:nvPr/>
          </p:nvSpPr>
          <p:spPr>
            <a:xfrm>
              <a:off x="33681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9"/>
            <p:cNvSpPr/>
            <p:nvPr/>
          </p:nvSpPr>
          <p:spPr>
            <a:xfrm>
              <a:off x="323511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0"/>
            <p:cNvSpPr/>
            <p:nvPr/>
          </p:nvSpPr>
          <p:spPr>
            <a:xfrm>
              <a:off x="288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1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2"/>
            <p:cNvSpPr/>
            <p:nvPr/>
          </p:nvSpPr>
          <p:spPr>
            <a:xfrm>
              <a:off x="296909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3"/>
            <p:cNvSpPr/>
            <p:nvPr/>
          </p:nvSpPr>
          <p:spPr>
            <a:xfrm>
              <a:off x="301342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4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5"/>
            <p:cNvSpPr/>
            <p:nvPr/>
          </p:nvSpPr>
          <p:spPr>
            <a:xfrm>
              <a:off x="301342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6"/>
            <p:cNvSpPr/>
            <p:nvPr/>
          </p:nvSpPr>
          <p:spPr>
            <a:xfrm>
              <a:off x="288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7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8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9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0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1"/>
            <p:cNvSpPr/>
            <p:nvPr/>
          </p:nvSpPr>
          <p:spPr>
            <a:xfrm>
              <a:off x="296909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2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3"/>
            <p:cNvSpPr/>
            <p:nvPr/>
          </p:nvSpPr>
          <p:spPr>
            <a:xfrm>
              <a:off x="332378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4"/>
            <p:cNvSpPr/>
            <p:nvPr/>
          </p:nvSpPr>
          <p:spPr>
            <a:xfrm>
              <a:off x="305776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5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6"/>
            <p:cNvSpPr/>
            <p:nvPr/>
          </p:nvSpPr>
          <p:spPr>
            <a:xfrm>
              <a:off x="314643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7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8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9"/>
            <p:cNvSpPr/>
            <p:nvPr/>
          </p:nvSpPr>
          <p:spPr>
            <a:xfrm>
              <a:off x="296909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0"/>
            <p:cNvSpPr/>
            <p:nvPr/>
          </p:nvSpPr>
          <p:spPr>
            <a:xfrm>
              <a:off x="314643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1"/>
            <p:cNvSpPr/>
            <p:nvPr/>
          </p:nvSpPr>
          <p:spPr>
            <a:xfrm>
              <a:off x="296909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2"/>
            <p:cNvSpPr/>
            <p:nvPr/>
          </p:nvSpPr>
          <p:spPr>
            <a:xfrm>
              <a:off x="345679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3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4"/>
            <p:cNvSpPr/>
            <p:nvPr/>
          </p:nvSpPr>
          <p:spPr>
            <a:xfrm>
              <a:off x="305776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5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6"/>
            <p:cNvSpPr/>
            <p:nvPr/>
          </p:nvSpPr>
          <p:spPr>
            <a:xfrm>
              <a:off x="296909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7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8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9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0"/>
            <p:cNvSpPr/>
            <p:nvPr/>
          </p:nvSpPr>
          <p:spPr>
            <a:xfrm>
              <a:off x="35454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1"/>
            <p:cNvSpPr/>
            <p:nvPr/>
          </p:nvSpPr>
          <p:spPr>
            <a:xfrm>
              <a:off x="301342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2"/>
            <p:cNvSpPr/>
            <p:nvPr/>
          </p:nvSpPr>
          <p:spPr>
            <a:xfrm>
              <a:off x="283607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3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4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5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6"/>
            <p:cNvSpPr/>
            <p:nvPr/>
          </p:nvSpPr>
          <p:spPr>
            <a:xfrm>
              <a:off x="305776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7"/>
            <p:cNvSpPr/>
            <p:nvPr/>
          </p:nvSpPr>
          <p:spPr>
            <a:xfrm>
              <a:off x="332378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8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9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0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1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2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3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4"/>
            <p:cNvSpPr/>
            <p:nvPr/>
          </p:nvSpPr>
          <p:spPr>
            <a:xfrm>
              <a:off x="35454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5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6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7"/>
            <p:cNvSpPr/>
            <p:nvPr/>
          </p:nvSpPr>
          <p:spPr>
            <a:xfrm>
              <a:off x="301342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8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9"/>
            <p:cNvSpPr/>
            <p:nvPr/>
          </p:nvSpPr>
          <p:spPr>
            <a:xfrm>
              <a:off x="33681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0"/>
            <p:cNvSpPr/>
            <p:nvPr/>
          </p:nvSpPr>
          <p:spPr>
            <a:xfrm>
              <a:off x="323511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1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2"/>
            <p:cNvSpPr/>
            <p:nvPr/>
          </p:nvSpPr>
          <p:spPr>
            <a:xfrm>
              <a:off x="323511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3"/>
            <p:cNvSpPr/>
            <p:nvPr/>
          </p:nvSpPr>
          <p:spPr>
            <a:xfrm>
              <a:off x="323511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4"/>
            <p:cNvSpPr/>
            <p:nvPr/>
          </p:nvSpPr>
          <p:spPr>
            <a:xfrm>
              <a:off x="323511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5"/>
            <p:cNvSpPr/>
            <p:nvPr/>
          </p:nvSpPr>
          <p:spPr>
            <a:xfrm>
              <a:off x="305776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6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7"/>
            <p:cNvSpPr/>
            <p:nvPr/>
          </p:nvSpPr>
          <p:spPr>
            <a:xfrm>
              <a:off x="332378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8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9"/>
            <p:cNvSpPr/>
            <p:nvPr/>
          </p:nvSpPr>
          <p:spPr>
            <a:xfrm>
              <a:off x="296909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0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1"/>
            <p:cNvSpPr/>
            <p:nvPr/>
          </p:nvSpPr>
          <p:spPr>
            <a:xfrm>
              <a:off x="33681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2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3"/>
            <p:cNvSpPr/>
            <p:nvPr/>
          </p:nvSpPr>
          <p:spPr>
            <a:xfrm>
              <a:off x="3997391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4"/>
            <p:cNvSpPr/>
            <p:nvPr/>
          </p:nvSpPr>
          <p:spPr>
            <a:xfrm>
              <a:off x="4039954" y="5400446"/>
              <a:ext cx="1082126" cy="0"/>
            </a:xfrm>
            <a:custGeom>
              <a:avLst/>
              <a:pathLst>
                <a:path w="1082126" h="0">
                  <a:moveTo>
                    <a:pt x="0" y="0"/>
                  </a:moveTo>
                  <a:lnTo>
                    <a:pt x="1082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5"/>
            <p:cNvSpPr/>
            <p:nvPr/>
          </p:nvSpPr>
          <p:spPr>
            <a:xfrm>
              <a:off x="403995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6"/>
            <p:cNvSpPr/>
            <p:nvPr/>
          </p:nvSpPr>
          <p:spPr>
            <a:xfrm>
              <a:off x="4220309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4400663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4581017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4761372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4941726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5122080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tx2812"/>
            <p:cNvSpPr/>
            <p:nvPr/>
          </p:nvSpPr>
          <p:spPr>
            <a:xfrm>
              <a:off x="4011702" y="55446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14" name="tx2813"/>
            <p:cNvSpPr/>
            <p:nvPr/>
          </p:nvSpPr>
          <p:spPr>
            <a:xfrm>
              <a:off x="4192056" y="55446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15" name="tx2814"/>
            <p:cNvSpPr/>
            <p:nvPr/>
          </p:nvSpPr>
          <p:spPr>
            <a:xfrm>
              <a:off x="4372410" y="5543293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816" name="tx2815"/>
            <p:cNvSpPr/>
            <p:nvPr/>
          </p:nvSpPr>
          <p:spPr>
            <a:xfrm>
              <a:off x="4552765" y="5544881"/>
              <a:ext cx="56505" cy="72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17" name="tx2816"/>
            <p:cNvSpPr/>
            <p:nvPr/>
          </p:nvSpPr>
          <p:spPr>
            <a:xfrm>
              <a:off x="4733119" y="55446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818" name="tx2817"/>
            <p:cNvSpPr/>
            <p:nvPr/>
          </p:nvSpPr>
          <p:spPr>
            <a:xfrm>
              <a:off x="4913473" y="5543492"/>
              <a:ext cx="56505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19" name="tx2818"/>
            <p:cNvSpPr/>
            <p:nvPr/>
          </p:nvSpPr>
          <p:spPr>
            <a:xfrm>
              <a:off x="5093828" y="5545873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820" name="pt2819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20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1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2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3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4"/>
            <p:cNvSpPr/>
            <p:nvPr/>
          </p:nvSpPr>
          <p:spPr>
            <a:xfrm>
              <a:off x="414357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5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6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7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8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9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0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1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2"/>
            <p:cNvSpPr/>
            <p:nvPr/>
          </p:nvSpPr>
          <p:spPr>
            <a:xfrm>
              <a:off x="403535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3"/>
            <p:cNvSpPr/>
            <p:nvPr/>
          </p:nvSpPr>
          <p:spPr>
            <a:xfrm>
              <a:off x="405339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4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5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6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7"/>
            <p:cNvSpPr/>
            <p:nvPr/>
          </p:nvSpPr>
          <p:spPr>
            <a:xfrm>
              <a:off x="414357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8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9"/>
            <p:cNvSpPr/>
            <p:nvPr/>
          </p:nvSpPr>
          <p:spPr>
            <a:xfrm>
              <a:off x="414357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0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1"/>
            <p:cNvSpPr/>
            <p:nvPr/>
          </p:nvSpPr>
          <p:spPr>
            <a:xfrm>
              <a:off x="401732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2"/>
            <p:cNvSpPr/>
            <p:nvPr/>
          </p:nvSpPr>
          <p:spPr>
            <a:xfrm>
              <a:off x="414357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3"/>
            <p:cNvSpPr/>
            <p:nvPr/>
          </p:nvSpPr>
          <p:spPr>
            <a:xfrm>
              <a:off x="417964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4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5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6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7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8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9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0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1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2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3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4"/>
            <p:cNvSpPr/>
            <p:nvPr/>
          </p:nvSpPr>
          <p:spPr>
            <a:xfrm>
              <a:off x="405339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5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6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7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8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9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0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1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2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3"/>
            <p:cNvSpPr/>
            <p:nvPr/>
          </p:nvSpPr>
          <p:spPr>
            <a:xfrm>
              <a:off x="417964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4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5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6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7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8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9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0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1"/>
            <p:cNvSpPr/>
            <p:nvPr/>
          </p:nvSpPr>
          <p:spPr>
            <a:xfrm>
              <a:off x="472070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2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3"/>
            <p:cNvSpPr/>
            <p:nvPr/>
          </p:nvSpPr>
          <p:spPr>
            <a:xfrm>
              <a:off x="46665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4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5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6"/>
            <p:cNvSpPr/>
            <p:nvPr/>
          </p:nvSpPr>
          <p:spPr>
            <a:xfrm>
              <a:off x="44321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7"/>
            <p:cNvSpPr/>
            <p:nvPr/>
          </p:nvSpPr>
          <p:spPr>
            <a:xfrm>
              <a:off x="46665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8"/>
            <p:cNvSpPr/>
            <p:nvPr/>
          </p:nvSpPr>
          <p:spPr>
            <a:xfrm>
              <a:off x="45403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9"/>
            <p:cNvSpPr/>
            <p:nvPr/>
          </p:nvSpPr>
          <p:spPr>
            <a:xfrm>
              <a:off x="446820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0"/>
            <p:cNvSpPr/>
            <p:nvPr/>
          </p:nvSpPr>
          <p:spPr>
            <a:xfrm>
              <a:off x="459445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1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2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3"/>
            <p:cNvSpPr/>
            <p:nvPr/>
          </p:nvSpPr>
          <p:spPr>
            <a:xfrm>
              <a:off x="448624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4"/>
            <p:cNvSpPr/>
            <p:nvPr/>
          </p:nvSpPr>
          <p:spPr>
            <a:xfrm>
              <a:off x="463052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5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6"/>
            <p:cNvSpPr/>
            <p:nvPr/>
          </p:nvSpPr>
          <p:spPr>
            <a:xfrm>
              <a:off x="45764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7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8"/>
            <p:cNvSpPr/>
            <p:nvPr/>
          </p:nvSpPr>
          <p:spPr>
            <a:xfrm>
              <a:off x="45403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9"/>
            <p:cNvSpPr/>
            <p:nvPr/>
          </p:nvSpPr>
          <p:spPr>
            <a:xfrm>
              <a:off x="470266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0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1"/>
            <p:cNvSpPr/>
            <p:nvPr/>
          </p:nvSpPr>
          <p:spPr>
            <a:xfrm>
              <a:off x="472070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2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3"/>
            <p:cNvSpPr/>
            <p:nvPr/>
          </p:nvSpPr>
          <p:spPr>
            <a:xfrm>
              <a:off x="461249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4"/>
            <p:cNvSpPr/>
            <p:nvPr/>
          </p:nvSpPr>
          <p:spPr>
            <a:xfrm>
              <a:off x="463052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5"/>
            <p:cNvSpPr/>
            <p:nvPr/>
          </p:nvSpPr>
          <p:spPr>
            <a:xfrm>
              <a:off x="470266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6"/>
            <p:cNvSpPr/>
            <p:nvPr/>
          </p:nvSpPr>
          <p:spPr>
            <a:xfrm>
              <a:off x="4738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7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8"/>
            <p:cNvSpPr/>
            <p:nvPr/>
          </p:nvSpPr>
          <p:spPr>
            <a:xfrm>
              <a:off x="446820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9"/>
            <p:cNvSpPr/>
            <p:nvPr/>
          </p:nvSpPr>
          <p:spPr>
            <a:xfrm>
              <a:off x="45223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0"/>
            <p:cNvSpPr/>
            <p:nvPr/>
          </p:nvSpPr>
          <p:spPr>
            <a:xfrm>
              <a:off x="450428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1"/>
            <p:cNvSpPr/>
            <p:nvPr/>
          </p:nvSpPr>
          <p:spPr>
            <a:xfrm>
              <a:off x="45403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2"/>
            <p:cNvSpPr/>
            <p:nvPr/>
          </p:nvSpPr>
          <p:spPr>
            <a:xfrm>
              <a:off x="475677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3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4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5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6"/>
            <p:cNvSpPr/>
            <p:nvPr/>
          </p:nvSpPr>
          <p:spPr>
            <a:xfrm>
              <a:off x="463052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7"/>
            <p:cNvSpPr/>
            <p:nvPr/>
          </p:nvSpPr>
          <p:spPr>
            <a:xfrm>
              <a:off x="45764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8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9"/>
            <p:cNvSpPr/>
            <p:nvPr/>
          </p:nvSpPr>
          <p:spPr>
            <a:xfrm>
              <a:off x="463052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0"/>
            <p:cNvSpPr/>
            <p:nvPr/>
          </p:nvSpPr>
          <p:spPr>
            <a:xfrm>
              <a:off x="46665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1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2"/>
            <p:cNvSpPr/>
            <p:nvPr/>
          </p:nvSpPr>
          <p:spPr>
            <a:xfrm>
              <a:off x="44321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3"/>
            <p:cNvSpPr/>
            <p:nvPr/>
          </p:nvSpPr>
          <p:spPr>
            <a:xfrm>
              <a:off x="459445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4"/>
            <p:cNvSpPr/>
            <p:nvPr/>
          </p:nvSpPr>
          <p:spPr>
            <a:xfrm>
              <a:off x="459445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5"/>
            <p:cNvSpPr/>
            <p:nvPr/>
          </p:nvSpPr>
          <p:spPr>
            <a:xfrm>
              <a:off x="459445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6"/>
            <p:cNvSpPr/>
            <p:nvPr/>
          </p:nvSpPr>
          <p:spPr>
            <a:xfrm>
              <a:off x="461249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7"/>
            <p:cNvSpPr/>
            <p:nvPr/>
          </p:nvSpPr>
          <p:spPr>
            <a:xfrm>
              <a:off x="43780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8"/>
            <p:cNvSpPr/>
            <p:nvPr/>
          </p:nvSpPr>
          <p:spPr>
            <a:xfrm>
              <a:off x="45764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9"/>
            <p:cNvSpPr/>
            <p:nvPr/>
          </p:nvSpPr>
          <p:spPr>
            <a:xfrm>
              <a:off x="49190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0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1"/>
            <p:cNvSpPr/>
            <p:nvPr/>
          </p:nvSpPr>
          <p:spPr>
            <a:xfrm>
              <a:off x="490105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2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3"/>
            <p:cNvSpPr/>
            <p:nvPr/>
          </p:nvSpPr>
          <p:spPr>
            <a:xfrm>
              <a:off x="48830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4"/>
            <p:cNvSpPr/>
            <p:nvPr/>
          </p:nvSpPr>
          <p:spPr>
            <a:xfrm>
              <a:off x="502730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5"/>
            <p:cNvSpPr/>
            <p:nvPr/>
          </p:nvSpPr>
          <p:spPr>
            <a:xfrm>
              <a:off x="46485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6"/>
            <p:cNvSpPr/>
            <p:nvPr/>
          </p:nvSpPr>
          <p:spPr>
            <a:xfrm>
              <a:off x="49732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7"/>
            <p:cNvSpPr/>
            <p:nvPr/>
          </p:nvSpPr>
          <p:spPr>
            <a:xfrm>
              <a:off x="48830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8"/>
            <p:cNvSpPr/>
            <p:nvPr/>
          </p:nvSpPr>
          <p:spPr>
            <a:xfrm>
              <a:off x="493713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9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0"/>
            <p:cNvSpPr/>
            <p:nvPr/>
          </p:nvSpPr>
          <p:spPr>
            <a:xfrm>
              <a:off x="479284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1"/>
            <p:cNvSpPr/>
            <p:nvPr/>
          </p:nvSpPr>
          <p:spPr>
            <a:xfrm>
              <a:off x="482891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2"/>
            <p:cNvSpPr/>
            <p:nvPr/>
          </p:nvSpPr>
          <p:spPr>
            <a:xfrm>
              <a:off x="473874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3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4"/>
            <p:cNvSpPr/>
            <p:nvPr/>
          </p:nvSpPr>
          <p:spPr>
            <a:xfrm>
              <a:off x="479284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5"/>
            <p:cNvSpPr/>
            <p:nvPr/>
          </p:nvSpPr>
          <p:spPr>
            <a:xfrm>
              <a:off x="482891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6"/>
            <p:cNvSpPr/>
            <p:nvPr/>
          </p:nvSpPr>
          <p:spPr>
            <a:xfrm>
              <a:off x="504534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7"/>
            <p:cNvSpPr/>
            <p:nvPr/>
          </p:nvSpPr>
          <p:spPr>
            <a:xfrm>
              <a:off x="508141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8"/>
            <p:cNvSpPr/>
            <p:nvPr/>
          </p:nvSpPr>
          <p:spPr>
            <a:xfrm>
              <a:off x="473874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9"/>
            <p:cNvSpPr/>
            <p:nvPr/>
          </p:nvSpPr>
          <p:spPr>
            <a:xfrm>
              <a:off x="486498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0"/>
            <p:cNvSpPr/>
            <p:nvPr/>
          </p:nvSpPr>
          <p:spPr>
            <a:xfrm>
              <a:off x="47207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1"/>
            <p:cNvSpPr/>
            <p:nvPr/>
          </p:nvSpPr>
          <p:spPr>
            <a:xfrm>
              <a:off x="504534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2"/>
            <p:cNvSpPr/>
            <p:nvPr/>
          </p:nvSpPr>
          <p:spPr>
            <a:xfrm>
              <a:off x="47207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3"/>
            <p:cNvSpPr/>
            <p:nvPr/>
          </p:nvSpPr>
          <p:spPr>
            <a:xfrm>
              <a:off x="486498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4"/>
            <p:cNvSpPr/>
            <p:nvPr/>
          </p:nvSpPr>
          <p:spPr>
            <a:xfrm>
              <a:off x="49190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5"/>
            <p:cNvSpPr/>
            <p:nvPr/>
          </p:nvSpPr>
          <p:spPr>
            <a:xfrm>
              <a:off x="4702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6"/>
            <p:cNvSpPr/>
            <p:nvPr/>
          </p:nvSpPr>
          <p:spPr>
            <a:xfrm>
              <a:off x="47207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7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8"/>
            <p:cNvSpPr/>
            <p:nvPr/>
          </p:nvSpPr>
          <p:spPr>
            <a:xfrm>
              <a:off x="48830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9"/>
            <p:cNvSpPr/>
            <p:nvPr/>
          </p:nvSpPr>
          <p:spPr>
            <a:xfrm>
              <a:off x="493713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0"/>
            <p:cNvSpPr/>
            <p:nvPr/>
          </p:nvSpPr>
          <p:spPr>
            <a:xfrm>
              <a:off x="499123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1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2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3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4"/>
            <p:cNvSpPr/>
            <p:nvPr/>
          </p:nvSpPr>
          <p:spPr>
            <a:xfrm>
              <a:off x="493713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5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6"/>
            <p:cNvSpPr/>
            <p:nvPr/>
          </p:nvSpPr>
          <p:spPr>
            <a:xfrm>
              <a:off x="482891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7"/>
            <p:cNvSpPr/>
            <p:nvPr/>
          </p:nvSpPr>
          <p:spPr>
            <a:xfrm>
              <a:off x="4702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8"/>
            <p:cNvSpPr/>
            <p:nvPr/>
          </p:nvSpPr>
          <p:spPr>
            <a:xfrm>
              <a:off x="481088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9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0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1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2"/>
            <p:cNvSpPr/>
            <p:nvPr/>
          </p:nvSpPr>
          <p:spPr>
            <a:xfrm>
              <a:off x="490105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3"/>
            <p:cNvSpPr/>
            <p:nvPr/>
          </p:nvSpPr>
          <p:spPr>
            <a:xfrm>
              <a:off x="486498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4"/>
            <p:cNvSpPr/>
            <p:nvPr/>
          </p:nvSpPr>
          <p:spPr>
            <a:xfrm>
              <a:off x="477481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5"/>
            <p:cNvSpPr/>
            <p:nvPr/>
          </p:nvSpPr>
          <p:spPr>
            <a:xfrm>
              <a:off x="473874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6"/>
            <p:cNvSpPr/>
            <p:nvPr/>
          </p:nvSpPr>
          <p:spPr>
            <a:xfrm>
              <a:off x="477481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7"/>
            <p:cNvSpPr/>
            <p:nvPr/>
          </p:nvSpPr>
          <p:spPr>
            <a:xfrm>
              <a:off x="481088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8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9"/>
            <p:cNvSpPr/>
            <p:nvPr/>
          </p:nvSpPr>
          <p:spPr>
            <a:xfrm>
              <a:off x="5267309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0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1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2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3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4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5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6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7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8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9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0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1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2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3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4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5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6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7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8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9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0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1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2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3"/>
            <p:cNvSpPr/>
            <p:nvPr/>
          </p:nvSpPr>
          <p:spPr>
            <a:xfrm>
              <a:off x="546459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4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5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6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7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8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9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0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1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2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3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4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5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6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7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8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9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0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1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2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3"/>
            <p:cNvSpPr/>
            <p:nvPr/>
          </p:nvSpPr>
          <p:spPr>
            <a:xfrm>
              <a:off x="5508927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4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5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6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7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8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9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0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1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2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3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4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5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6"/>
            <p:cNvSpPr/>
            <p:nvPr/>
          </p:nvSpPr>
          <p:spPr>
            <a:xfrm>
              <a:off x="5952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7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8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9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0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1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2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3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4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5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6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7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8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9"/>
            <p:cNvSpPr/>
            <p:nvPr/>
          </p:nvSpPr>
          <p:spPr>
            <a:xfrm>
              <a:off x="573061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0"/>
            <p:cNvSpPr/>
            <p:nvPr/>
          </p:nvSpPr>
          <p:spPr>
            <a:xfrm>
              <a:off x="604097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1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2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3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4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5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6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7"/>
            <p:cNvSpPr/>
            <p:nvPr/>
          </p:nvSpPr>
          <p:spPr>
            <a:xfrm>
              <a:off x="599663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8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9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0"/>
            <p:cNvSpPr/>
            <p:nvPr/>
          </p:nvSpPr>
          <p:spPr>
            <a:xfrm>
              <a:off x="573061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1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2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3"/>
            <p:cNvSpPr/>
            <p:nvPr/>
          </p:nvSpPr>
          <p:spPr>
            <a:xfrm>
              <a:off x="5952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4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5"/>
            <p:cNvSpPr/>
            <p:nvPr/>
          </p:nvSpPr>
          <p:spPr>
            <a:xfrm>
              <a:off x="5952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6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7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8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9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0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1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2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3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4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5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6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7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8"/>
            <p:cNvSpPr/>
            <p:nvPr/>
          </p:nvSpPr>
          <p:spPr>
            <a:xfrm>
              <a:off x="573061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9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0"/>
            <p:cNvSpPr/>
            <p:nvPr/>
          </p:nvSpPr>
          <p:spPr>
            <a:xfrm>
              <a:off x="635133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1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2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3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4"/>
            <p:cNvSpPr/>
            <p:nvPr/>
          </p:nvSpPr>
          <p:spPr>
            <a:xfrm>
              <a:off x="621832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5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6"/>
            <p:cNvSpPr/>
            <p:nvPr/>
          </p:nvSpPr>
          <p:spPr>
            <a:xfrm>
              <a:off x="599663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7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8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9"/>
            <p:cNvSpPr/>
            <p:nvPr/>
          </p:nvSpPr>
          <p:spPr>
            <a:xfrm>
              <a:off x="635133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80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1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2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3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4"/>
            <p:cNvSpPr/>
            <p:nvPr/>
          </p:nvSpPr>
          <p:spPr>
            <a:xfrm>
              <a:off x="6306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5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6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7"/>
            <p:cNvSpPr/>
            <p:nvPr/>
          </p:nvSpPr>
          <p:spPr>
            <a:xfrm>
              <a:off x="621832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8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9"/>
            <p:cNvSpPr/>
            <p:nvPr/>
          </p:nvSpPr>
          <p:spPr>
            <a:xfrm>
              <a:off x="590796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90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1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2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3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4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5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6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7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8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9"/>
            <p:cNvSpPr/>
            <p:nvPr/>
          </p:nvSpPr>
          <p:spPr>
            <a:xfrm>
              <a:off x="595229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0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1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2"/>
            <p:cNvSpPr/>
            <p:nvPr/>
          </p:nvSpPr>
          <p:spPr>
            <a:xfrm>
              <a:off x="621832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3"/>
            <p:cNvSpPr/>
            <p:nvPr/>
          </p:nvSpPr>
          <p:spPr>
            <a:xfrm>
              <a:off x="590796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4"/>
            <p:cNvSpPr/>
            <p:nvPr/>
          </p:nvSpPr>
          <p:spPr>
            <a:xfrm>
              <a:off x="58636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5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6"/>
            <p:cNvSpPr/>
            <p:nvPr/>
          </p:nvSpPr>
          <p:spPr>
            <a:xfrm>
              <a:off x="6306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7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8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9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0"/>
            <p:cNvSpPr/>
            <p:nvPr/>
          </p:nvSpPr>
          <p:spPr>
            <a:xfrm>
              <a:off x="6306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1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2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3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4"/>
            <p:cNvSpPr/>
            <p:nvPr/>
          </p:nvSpPr>
          <p:spPr>
            <a:xfrm>
              <a:off x="635133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5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6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7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8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9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20"/>
            <p:cNvSpPr/>
            <p:nvPr/>
          </p:nvSpPr>
          <p:spPr>
            <a:xfrm>
              <a:off x="6537228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6579792" y="5400446"/>
              <a:ext cx="1064090" cy="0"/>
            </a:xfrm>
            <a:custGeom>
              <a:avLst/>
              <a:pathLst>
                <a:path w="1064090" h="0">
                  <a:moveTo>
                    <a:pt x="0" y="0"/>
                  </a:moveTo>
                  <a:lnTo>
                    <a:pt x="1064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6579792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684581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7111837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7377860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7643882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tx3127"/>
            <p:cNvSpPr/>
            <p:nvPr/>
          </p:nvSpPr>
          <p:spPr>
            <a:xfrm>
              <a:off x="6509173" y="55434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29" name="tx3128"/>
            <p:cNvSpPr/>
            <p:nvPr/>
          </p:nvSpPr>
          <p:spPr>
            <a:xfrm>
              <a:off x="6775195" y="55434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130" name="tx3129"/>
            <p:cNvSpPr/>
            <p:nvPr/>
          </p:nvSpPr>
          <p:spPr>
            <a:xfrm>
              <a:off x="7041218" y="55434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31" name="tx3130"/>
            <p:cNvSpPr/>
            <p:nvPr/>
          </p:nvSpPr>
          <p:spPr>
            <a:xfrm>
              <a:off x="7307241" y="55434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132" name="tx3131"/>
            <p:cNvSpPr/>
            <p:nvPr/>
          </p:nvSpPr>
          <p:spPr>
            <a:xfrm>
              <a:off x="7573263" y="5543293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33" name="pl3132"/>
            <p:cNvSpPr/>
            <p:nvPr/>
          </p:nvSpPr>
          <p:spPr>
            <a:xfrm>
              <a:off x="7686446" y="4822112"/>
              <a:ext cx="0" cy="556090"/>
            </a:xfrm>
            <a:custGeom>
              <a:avLst/>
              <a:pathLst>
                <a:path w="0" h="556090">
                  <a:moveTo>
                    <a:pt x="0" y="556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7686446" y="537820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7686446" y="523918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7686446" y="510015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6"/>
            <p:cNvSpPr/>
            <p:nvPr/>
          </p:nvSpPr>
          <p:spPr>
            <a:xfrm>
              <a:off x="7686446" y="49611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7"/>
            <p:cNvSpPr/>
            <p:nvPr/>
          </p:nvSpPr>
          <p:spPr>
            <a:xfrm>
              <a:off x="7686446" y="482211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tx3138"/>
            <p:cNvSpPr/>
            <p:nvPr/>
          </p:nvSpPr>
          <p:spPr>
            <a:xfrm rot="-5400000">
              <a:off x="7795981" y="534109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40" name="tx3139"/>
            <p:cNvSpPr/>
            <p:nvPr/>
          </p:nvSpPr>
          <p:spPr>
            <a:xfrm rot="-5400000">
              <a:off x="7795981" y="506304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41" name="tx3140"/>
            <p:cNvSpPr/>
            <p:nvPr/>
          </p:nvSpPr>
          <p:spPr>
            <a:xfrm rot="-5400000">
              <a:off x="7795881" y="478490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42" name="tx3141"/>
            <p:cNvSpPr/>
            <p:nvPr/>
          </p:nvSpPr>
          <p:spPr>
            <a:xfrm>
              <a:off x="6795565" y="4982484"/>
              <a:ext cx="632544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914400" y="1371600"/>
            <a:ext cx="7315200" cy="4572000"/>
            <a:chOff x="914400" y="13716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3716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05474" y="1441189"/>
              <a:ext cx="5730580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5474" y="4955120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5474" y="4181126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5474" y="3407133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5474" y="2633139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5474" y="1859145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955378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02494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849611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296727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05474" y="5342117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05474" y="4568123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05474" y="3794130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05474" y="3020136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05474" y="2246142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05474" y="1472148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78936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126053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573169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020285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798822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509399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19975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075264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654110" y="2840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232957" y="2376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075264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54110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85840" y="39241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509399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232957" y="2685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64687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64687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41129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11803" y="2221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667092" y="1602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32957" y="2376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98822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67092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798822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232957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798822" y="2685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5264" y="2840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98822" y="3304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4687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54110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654110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943534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943534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19975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4687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232957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43534" y="2066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377668" y="19117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09399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54110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77668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509399" y="2840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85840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798822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654110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30552" y="48528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85840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654110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798822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64687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798822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75264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088245" y="2685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4110" y="3304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548343" y="34597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680073" y="34597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403631" y="36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77668" y="4852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824785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667092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35362" y="33049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509399" y="4698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969496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943534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654110" y="53172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956515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101227" y="50076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245938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522380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114208" y="36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22380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811803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650" y="50076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22380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956515" y="34597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245938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35362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245938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680073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969496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258920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114208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101227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667092" y="43884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377668" y="4698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377668" y="4698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811803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101227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232957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101227" y="31501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14208" y="36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535362" y="4852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522380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77668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377668" y="43884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45938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811803" y="43884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654110" y="4852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22380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67092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67092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90650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798822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667092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535362" y="3304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811803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693055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535362" y="39241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824785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6416613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509399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982478" y="39241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114208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837766" y="28405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824785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680073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258920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667092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811803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680073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824785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6561324" y="25309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6561324" y="43884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101227" y="50076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403631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522380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6561324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362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114208" y="3304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837766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390650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245938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80073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837766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127190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850748" y="25309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0073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35362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245938" y="43884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561324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535362" y="31501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80073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101227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03631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114208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403631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811803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258920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114208" y="3304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114208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35362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24785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390650" y="31501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956515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83951" y="52994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83951" y="45254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83951" y="37514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83951" y="29774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83951" y="22034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83951" y="14298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370679" y="5342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70679" y="4568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70679" y="3794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70679" y="3020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70679" y="2246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70679" y="147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78936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126053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573169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020285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2647152" y="55901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4094268" y="55887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5541385" y="55914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988501" y="55887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3859065" y="57106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642608" y="34197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198" name="rc197"/>
            <p:cNvSpPr/>
            <p:nvPr/>
          </p:nvSpPr>
          <p:spPr>
            <a:xfrm>
              <a:off x="7280055" y="2985568"/>
              <a:ext cx="879955" cy="997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tx198"/>
            <p:cNvSpPr/>
            <p:nvPr/>
          </p:nvSpPr>
          <p:spPr>
            <a:xfrm>
              <a:off x="7352055" y="3043181"/>
              <a:ext cx="496999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200" name="rc199"/>
            <p:cNvSpPr/>
            <p:nvPr/>
          </p:nvSpPr>
          <p:spPr>
            <a:xfrm>
              <a:off x="7352055" y="325312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7436957" y="33380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7352055" y="347258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7436957" y="35574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352055" y="369204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7436957" y="37769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5"/>
            <p:cNvSpPr/>
            <p:nvPr/>
          </p:nvSpPr>
          <p:spPr>
            <a:xfrm>
              <a:off x="7598943" y="3322375"/>
              <a:ext cx="336760" cy="81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598943" y="3540045"/>
              <a:ext cx="489067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7598943" y="3736879"/>
              <a:ext cx="419248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cardiomoon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2018-04-15T17:13:03Z</dcterms:modified>
  <cp:category/>
</cp:coreProperties>
</file>