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685800" y="2130425"/>
            <a:ext cx="7772400" cy="1470025"/>
          </a:xfrm>
        </p:spPr>
        <p:txBody>
          <a:bodyPr/>
          <a:lstStyle/>
          <a:p>
            <a:r>
              <a:rPr/>
              <a:t>Reproducible Research with Table Data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1371600" y="3886200"/>
            <a:ext cx="6400800" cy="1752600"/>
          </a:xfrm>
        </p:spPr>
        <p:txBody>
          <a:bodyPr/>
          <a:lstStyle/>
          <a:p>
            <a:r>
              <a:rPr/>
              <a:t>Keon-Woong Moon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10687" y="1441189"/>
              <a:ext cx="3591723" cy="40992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0687" y="4965928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10687" y="4189554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10687" y="3413179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10687" y="2636805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10687" y="1860431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55347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62348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6934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763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10687" y="5354115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10687" y="4577741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10687" y="3801367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10687" y="3024992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10687" y="2248618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10687" y="1472244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08848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1584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228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298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47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933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411922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321222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84022" y="2844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46822" y="2379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3212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840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139821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593322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46822" y="2689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026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026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049121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09623" y="2223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18923" y="1602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46822" y="2379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747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18923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74722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468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74722" y="2689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321222" y="2844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74722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026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840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840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654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654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11922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02622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468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65422" y="2068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37522" y="1913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593322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84022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1375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593322" y="2844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139821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747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840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230522" y="4863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139821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840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74722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026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774722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321222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122" y="2689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84022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98024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9538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07324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37522" y="4863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0445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189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63123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593322" y="4708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352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65422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684022" y="53292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003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91023" y="501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6817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28222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25923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2282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4096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72423" y="501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228222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5003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6817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63123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6817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538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352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166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259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910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18923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137522" y="4708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137522" y="4708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4096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910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468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591023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25923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63123" y="4863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82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37522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37522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817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09623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684022" y="4863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228222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3189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3189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724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774722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89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63123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096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88724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631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445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42224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593322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70124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225923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79424" y="2844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445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538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3166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318923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4096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538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445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132924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132924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591023" y="501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407324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228222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32924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631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25923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679424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7724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6817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538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679424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60824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14324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538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8631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81723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132924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863123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3823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5910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324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225923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407324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096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3166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225923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2259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863123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445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772423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5003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692750" y="5313634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692750" y="4537458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92750" y="3761084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692750" y="2984709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692750" y="2208137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92750" y="1431961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875893" y="5354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875893" y="4577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875893" y="380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875893" y="3024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875893" y="2248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875893" y="1472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708848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15849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52285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42985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1677781" y="5604464"/>
              <a:ext cx="62133" cy="78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584782" y="5602877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491783" y="5606449"/>
              <a:ext cx="62133" cy="76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4398784" y="5602678"/>
              <a:ext cx="62133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294850" y="5709109"/>
              <a:ext cx="823397" cy="133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184316" y="3424737"/>
              <a:ext cx="753206" cy="132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8" name="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199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4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5"/>
            <p:cNvSpPr/>
            <p:nvPr/>
          </p:nvSpPr>
          <p:spPr>
            <a:xfrm>
              <a:off x="5025487" y="1441189"/>
              <a:ext cx="3591723" cy="40992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6"/>
            <p:cNvSpPr/>
            <p:nvPr/>
          </p:nvSpPr>
          <p:spPr>
            <a:xfrm>
              <a:off x="5025487" y="4965928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7"/>
            <p:cNvSpPr/>
            <p:nvPr/>
          </p:nvSpPr>
          <p:spPr>
            <a:xfrm>
              <a:off x="5025487" y="4189554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8"/>
            <p:cNvSpPr/>
            <p:nvPr/>
          </p:nvSpPr>
          <p:spPr>
            <a:xfrm>
              <a:off x="5025487" y="3413179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9"/>
            <p:cNvSpPr/>
            <p:nvPr/>
          </p:nvSpPr>
          <p:spPr>
            <a:xfrm>
              <a:off x="5025487" y="2636805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10"/>
            <p:cNvSpPr/>
            <p:nvPr/>
          </p:nvSpPr>
          <p:spPr>
            <a:xfrm>
              <a:off x="5025487" y="1860431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1"/>
            <p:cNvSpPr/>
            <p:nvPr/>
          </p:nvSpPr>
          <p:spPr>
            <a:xfrm>
              <a:off x="5370147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2"/>
            <p:cNvSpPr/>
            <p:nvPr/>
          </p:nvSpPr>
          <p:spPr>
            <a:xfrm>
              <a:off x="6277148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3"/>
            <p:cNvSpPr/>
            <p:nvPr/>
          </p:nvSpPr>
          <p:spPr>
            <a:xfrm>
              <a:off x="718414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4"/>
            <p:cNvSpPr/>
            <p:nvPr/>
          </p:nvSpPr>
          <p:spPr>
            <a:xfrm>
              <a:off x="80911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5"/>
            <p:cNvSpPr/>
            <p:nvPr/>
          </p:nvSpPr>
          <p:spPr>
            <a:xfrm>
              <a:off x="5025487" y="5354115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6"/>
            <p:cNvSpPr/>
            <p:nvPr/>
          </p:nvSpPr>
          <p:spPr>
            <a:xfrm>
              <a:off x="5025487" y="4577741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7"/>
            <p:cNvSpPr/>
            <p:nvPr/>
          </p:nvSpPr>
          <p:spPr>
            <a:xfrm>
              <a:off x="5025487" y="3801367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8"/>
            <p:cNvSpPr/>
            <p:nvPr/>
          </p:nvSpPr>
          <p:spPr>
            <a:xfrm>
              <a:off x="5025487" y="3024992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9"/>
            <p:cNvSpPr/>
            <p:nvPr/>
          </p:nvSpPr>
          <p:spPr>
            <a:xfrm>
              <a:off x="5025487" y="2248618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0"/>
            <p:cNvSpPr/>
            <p:nvPr/>
          </p:nvSpPr>
          <p:spPr>
            <a:xfrm>
              <a:off x="5025487" y="1472244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"/>
            <p:cNvSpPr/>
            <p:nvPr/>
          </p:nvSpPr>
          <p:spPr>
            <a:xfrm>
              <a:off x="5823648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2"/>
            <p:cNvSpPr/>
            <p:nvPr/>
          </p:nvSpPr>
          <p:spPr>
            <a:xfrm>
              <a:off x="673064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3"/>
            <p:cNvSpPr/>
            <p:nvPr/>
          </p:nvSpPr>
          <p:spPr>
            <a:xfrm>
              <a:off x="76376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4"/>
            <p:cNvSpPr/>
            <p:nvPr/>
          </p:nvSpPr>
          <p:spPr>
            <a:xfrm>
              <a:off x="85446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5"/>
            <p:cNvSpPr/>
            <p:nvPr/>
          </p:nvSpPr>
          <p:spPr>
            <a:xfrm>
              <a:off x="58895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6"/>
            <p:cNvSpPr/>
            <p:nvPr/>
          </p:nvSpPr>
          <p:spPr>
            <a:xfrm>
              <a:off x="5708122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7"/>
            <p:cNvSpPr/>
            <p:nvPr/>
          </p:nvSpPr>
          <p:spPr>
            <a:xfrm>
              <a:off x="5526722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8"/>
            <p:cNvSpPr/>
            <p:nvPr/>
          </p:nvSpPr>
          <p:spPr>
            <a:xfrm>
              <a:off x="5436022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9"/>
            <p:cNvSpPr/>
            <p:nvPr/>
          </p:nvSpPr>
          <p:spPr>
            <a:xfrm>
              <a:off x="5798822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30"/>
            <p:cNvSpPr/>
            <p:nvPr/>
          </p:nvSpPr>
          <p:spPr>
            <a:xfrm>
              <a:off x="6161622" y="2379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1"/>
            <p:cNvSpPr/>
            <p:nvPr/>
          </p:nvSpPr>
          <p:spPr>
            <a:xfrm>
              <a:off x="54360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2"/>
            <p:cNvSpPr/>
            <p:nvPr/>
          </p:nvSpPr>
          <p:spPr>
            <a:xfrm>
              <a:off x="57988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3"/>
            <p:cNvSpPr/>
            <p:nvPr/>
          </p:nvSpPr>
          <p:spPr>
            <a:xfrm>
              <a:off x="5254621" y="393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4"/>
            <p:cNvSpPr/>
            <p:nvPr/>
          </p:nvSpPr>
          <p:spPr>
            <a:xfrm>
              <a:off x="5708122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5"/>
            <p:cNvSpPr/>
            <p:nvPr/>
          </p:nvSpPr>
          <p:spPr>
            <a:xfrm>
              <a:off x="6161622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6"/>
            <p:cNvSpPr/>
            <p:nvPr/>
          </p:nvSpPr>
          <p:spPr>
            <a:xfrm>
              <a:off x="56174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7"/>
            <p:cNvSpPr/>
            <p:nvPr/>
          </p:nvSpPr>
          <p:spPr>
            <a:xfrm>
              <a:off x="5617422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8"/>
            <p:cNvSpPr/>
            <p:nvPr/>
          </p:nvSpPr>
          <p:spPr>
            <a:xfrm>
              <a:off x="5163921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9"/>
            <p:cNvSpPr/>
            <p:nvPr/>
          </p:nvSpPr>
          <p:spPr>
            <a:xfrm>
              <a:off x="6524423" y="2223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40"/>
            <p:cNvSpPr/>
            <p:nvPr/>
          </p:nvSpPr>
          <p:spPr>
            <a:xfrm>
              <a:off x="6433723" y="1602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1"/>
            <p:cNvSpPr/>
            <p:nvPr/>
          </p:nvSpPr>
          <p:spPr>
            <a:xfrm>
              <a:off x="6161622" y="2379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2"/>
            <p:cNvSpPr/>
            <p:nvPr/>
          </p:nvSpPr>
          <p:spPr>
            <a:xfrm>
              <a:off x="58895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3"/>
            <p:cNvSpPr/>
            <p:nvPr/>
          </p:nvSpPr>
          <p:spPr>
            <a:xfrm>
              <a:off x="6433723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4"/>
            <p:cNvSpPr/>
            <p:nvPr/>
          </p:nvSpPr>
          <p:spPr>
            <a:xfrm>
              <a:off x="58895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5"/>
            <p:cNvSpPr/>
            <p:nvPr/>
          </p:nvSpPr>
          <p:spPr>
            <a:xfrm>
              <a:off x="61616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6"/>
            <p:cNvSpPr/>
            <p:nvPr/>
          </p:nvSpPr>
          <p:spPr>
            <a:xfrm>
              <a:off x="5889522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7"/>
            <p:cNvSpPr/>
            <p:nvPr/>
          </p:nvSpPr>
          <p:spPr>
            <a:xfrm>
              <a:off x="5436022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8"/>
            <p:cNvSpPr/>
            <p:nvPr/>
          </p:nvSpPr>
          <p:spPr>
            <a:xfrm>
              <a:off x="5889522" y="3310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9"/>
            <p:cNvSpPr/>
            <p:nvPr/>
          </p:nvSpPr>
          <p:spPr>
            <a:xfrm>
              <a:off x="56174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50"/>
            <p:cNvSpPr/>
            <p:nvPr/>
          </p:nvSpPr>
          <p:spPr>
            <a:xfrm>
              <a:off x="5798822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1"/>
            <p:cNvSpPr/>
            <p:nvPr/>
          </p:nvSpPr>
          <p:spPr>
            <a:xfrm>
              <a:off x="57988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2"/>
            <p:cNvSpPr/>
            <p:nvPr/>
          </p:nvSpPr>
          <p:spPr>
            <a:xfrm>
              <a:off x="59802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3"/>
            <p:cNvSpPr/>
            <p:nvPr/>
          </p:nvSpPr>
          <p:spPr>
            <a:xfrm>
              <a:off x="59802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4"/>
            <p:cNvSpPr/>
            <p:nvPr/>
          </p:nvSpPr>
          <p:spPr>
            <a:xfrm>
              <a:off x="5526722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5"/>
            <p:cNvSpPr/>
            <p:nvPr/>
          </p:nvSpPr>
          <p:spPr>
            <a:xfrm>
              <a:off x="5617422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6"/>
            <p:cNvSpPr/>
            <p:nvPr/>
          </p:nvSpPr>
          <p:spPr>
            <a:xfrm>
              <a:off x="61616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7"/>
            <p:cNvSpPr/>
            <p:nvPr/>
          </p:nvSpPr>
          <p:spPr>
            <a:xfrm>
              <a:off x="5980222" y="2068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8"/>
            <p:cNvSpPr/>
            <p:nvPr/>
          </p:nvSpPr>
          <p:spPr>
            <a:xfrm>
              <a:off x="6252322" y="191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9"/>
            <p:cNvSpPr/>
            <p:nvPr/>
          </p:nvSpPr>
          <p:spPr>
            <a:xfrm>
              <a:off x="5708122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60"/>
            <p:cNvSpPr/>
            <p:nvPr/>
          </p:nvSpPr>
          <p:spPr>
            <a:xfrm>
              <a:off x="5798822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1"/>
            <p:cNvSpPr/>
            <p:nvPr/>
          </p:nvSpPr>
          <p:spPr>
            <a:xfrm>
              <a:off x="62523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2"/>
            <p:cNvSpPr/>
            <p:nvPr/>
          </p:nvSpPr>
          <p:spPr>
            <a:xfrm>
              <a:off x="5708122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3"/>
            <p:cNvSpPr/>
            <p:nvPr/>
          </p:nvSpPr>
          <p:spPr>
            <a:xfrm>
              <a:off x="5254621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4"/>
            <p:cNvSpPr/>
            <p:nvPr/>
          </p:nvSpPr>
          <p:spPr>
            <a:xfrm>
              <a:off x="58895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5"/>
            <p:cNvSpPr/>
            <p:nvPr/>
          </p:nvSpPr>
          <p:spPr>
            <a:xfrm>
              <a:off x="57988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6"/>
            <p:cNvSpPr/>
            <p:nvPr/>
          </p:nvSpPr>
          <p:spPr>
            <a:xfrm>
              <a:off x="5345322" y="4863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7"/>
            <p:cNvSpPr/>
            <p:nvPr/>
          </p:nvSpPr>
          <p:spPr>
            <a:xfrm>
              <a:off x="5254621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8"/>
            <p:cNvSpPr/>
            <p:nvPr/>
          </p:nvSpPr>
          <p:spPr>
            <a:xfrm>
              <a:off x="57988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9"/>
            <p:cNvSpPr/>
            <p:nvPr/>
          </p:nvSpPr>
          <p:spPr>
            <a:xfrm>
              <a:off x="58895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70"/>
            <p:cNvSpPr/>
            <p:nvPr/>
          </p:nvSpPr>
          <p:spPr>
            <a:xfrm>
              <a:off x="5617422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1"/>
            <p:cNvSpPr/>
            <p:nvPr/>
          </p:nvSpPr>
          <p:spPr>
            <a:xfrm>
              <a:off x="58895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2"/>
            <p:cNvSpPr/>
            <p:nvPr/>
          </p:nvSpPr>
          <p:spPr>
            <a:xfrm>
              <a:off x="5436022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3"/>
            <p:cNvSpPr/>
            <p:nvPr/>
          </p:nvSpPr>
          <p:spPr>
            <a:xfrm>
              <a:off x="6070922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4"/>
            <p:cNvSpPr/>
            <p:nvPr/>
          </p:nvSpPr>
          <p:spPr>
            <a:xfrm>
              <a:off x="5798822" y="3310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5"/>
            <p:cNvSpPr/>
            <p:nvPr/>
          </p:nvSpPr>
          <p:spPr>
            <a:xfrm>
              <a:off x="7612824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6"/>
            <p:cNvSpPr/>
            <p:nvPr/>
          </p:nvSpPr>
          <p:spPr>
            <a:xfrm>
              <a:off x="7068623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7"/>
            <p:cNvSpPr/>
            <p:nvPr/>
          </p:nvSpPr>
          <p:spPr>
            <a:xfrm>
              <a:off x="7522124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8"/>
            <p:cNvSpPr/>
            <p:nvPr/>
          </p:nvSpPr>
          <p:spPr>
            <a:xfrm>
              <a:off x="6252322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9"/>
            <p:cNvSpPr/>
            <p:nvPr/>
          </p:nvSpPr>
          <p:spPr>
            <a:xfrm>
              <a:off x="71593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80"/>
            <p:cNvSpPr/>
            <p:nvPr/>
          </p:nvSpPr>
          <p:spPr>
            <a:xfrm>
              <a:off x="64337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1"/>
            <p:cNvSpPr/>
            <p:nvPr/>
          </p:nvSpPr>
          <p:spPr>
            <a:xfrm>
              <a:off x="6977923" y="3310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2"/>
            <p:cNvSpPr/>
            <p:nvPr/>
          </p:nvSpPr>
          <p:spPr>
            <a:xfrm>
              <a:off x="5708122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3"/>
            <p:cNvSpPr/>
            <p:nvPr/>
          </p:nvSpPr>
          <p:spPr>
            <a:xfrm>
              <a:off x="72500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4"/>
            <p:cNvSpPr/>
            <p:nvPr/>
          </p:nvSpPr>
          <p:spPr>
            <a:xfrm>
              <a:off x="5980222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5"/>
            <p:cNvSpPr/>
            <p:nvPr/>
          </p:nvSpPr>
          <p:spPr>
            <a:xfrm>
              <a:off x="5798822" y="53292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6"/>
            <p:cNvSpPr/>
            <p:nvPr/>
          </p:nvSpPr>
          <p:spPr>
            <a:xfrm>
              <a:off x="66151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7"/>
            <p:cNvSpPr/>
            <p:nvPr/>
          </p:nvSpPr>
          <p:spPr>
            <a:xfrm>
              <a:off x="6705823" y="501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8"/>
            <p:cNvSpPr/>
            <p:nvPr/>
          </p:nvSpPr>
          <p:spPr>
            <a:xfrm>
              <a:off x="67965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9"/>
            <p:cNvSpPr/>
            <p:nvPr/>
          </p:nvSpPr>
          <p:spPr>
            <a:xfrm>
              <a:off x="6343022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90"/>
            <p:cNvSpPr/>
            <p:nvPr/>
          </p:nvSpPr>
          <p:spPr>
            <a:xfrm>
              <a:off x="7340723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1"/>
            <p:cNvSpPr/>
            <p:nvPr/>
          </p:nvSpPr>
          <p:spPr>
            <a:xfrm>
              <a:off x="6343022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2"/>
            <p:cNvSpPr/>
            <p:nvPr/>
          </p:nvSpPr>
          <p:spPr>
            <a:xfrm>
              <a:off x="6524423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3"/>
            <p:cNvSpPr/>
            <p:nvPr/>
          </p:nvSpPr>
          <p:spPr>
            <a:xfrm>
              <a:off x="6887223" y="501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4"/>
            <p:cNvSpPr/>
            <p:nvPr/>
          </p:nvSpPr>
          <p:spPr>
            <a:xfrm>
              <a:off x="6343022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5"/>
            <p:cNvSpPr/>
            <p:nvPr/>
          </p:nvSpPr>
          <p:spPr>
            <a:xfrm>
              <a:off x="6615123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6"/>
            <p:cNvSpPr/>
            <p:nvPr/>
          </p:nvSpPr>
          <p:spPr>
            <a:xfrm>
              <a:off x="67965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7"/>
            <p:cNvSpPr/>
            <p:nvPr/>
          </p:nvSpPr>
          <p:spPr>
            <a:xfrm>
              <a:off x="6977923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8"/>
            <p:cNvSpPr/>
            <p:nvPr/>
          </p:nvSpPr>
          <p:spPr>
            <a:xfrm>
              <a:off x="67965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9"/>
            <p:cNvSpPr/>
            <p:nvPr/>
          </p:nvSpPr>
          <p:spPr>
            <a:xfrm>
              <a:off x="70686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100"/>
            <p:cNvSpPr/>
            <p:nvPr/>
          </p:nvSpPr>
          <p:spPr>
            <a:xfrm>
              <a:off x="72500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1"/>
            <p:cNvSpPr/>
            <p:nvPr/>
          </p:nvSpPr>
          <p:spPr>
            <a:xfrm>
              <a:off x="74314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2"/>
            <p:cNvSpPr/>
            <p:nvPr/>
          </p:nvSpPr>
          <p:spPr>
            <a:xfrm>
              <a:off x="73407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3"/>
            <p:cNvSpPr/>
            <p:nvPr/>
          </p:nvSpPr>
          <p:spPr>
            <a:xfrm>
              <a:off x="67058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4"/>
            <p:cNvSpPr/>
            <p:nvPr/>
          </p:nvSpPr>
          <p:spPr>
            <a:xfrm>
              <a:off x="6433723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5"/>
            <p:cNvSpPr/>
            <p:nvPr/>
          </p:nvSpPr>
          <p:spPr>
            <a:xfrm>
              <a:off x="6252322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6"/>
            <p:cNvSpPr/>
            <p:nvPr/>
          </p:nvSpPr>
          <p:spPr>
            <a:xfrm>
              <a:off x="6252322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7"/>
            <p:cNvSpPr/>
            <p:nvPr/>
          </p:nvSpPr>
          <p:spPr>
            <a:xfrm>
              <a:off x="6524423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8"/>
            <p:cNvSpPr/>
            <p:nvPr/>
          </p:nvSpPr>
          <p:spPr>
            <a:xfrm>
              <a:off x="6705823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9"/>
            <p:cNvSpPr/>
            <p:nvPr/>
          </p:nvSpPr>
          <p:spPr>
            <a:xfrm>
              <a:off x="6161622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10"/>
            <p:cNvSpPr/>
            <p:nvPr/>
          </p:nvSpPr>
          <p:spPr>
            <a:xfrm>
              <a:off x="6705823" y="31554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1"/>
            <p:cNvSpPr/>
            <p:nvPr/>
          </p:nvSpPr>
          <p:spPr>
            <a:xfrm>
              <a:off x="7340723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2"/>
            <p:cNvSpPr/>
            <p:nvPr/>
          </p:nvSpPr>
          <p:spPr>
            <a:xfrm>
              <a:off x="6977923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3"/>
            <p:cNvSpPr/>
            <p:nvPr/>
          </p:nvSpPr>
          <p:spPr>
            <a:xfrm>
              <a:off x="6343022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4"/>
            <p:cNvSpPr/>
            <p:nvPr/>
          </p:nvSpPr>
          <p:spPr>
            <a:xfrm>
              <a:off x="6252322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5"/>
            <p:cNvSpPr/>
            <p:nvPr/>
          </p:nvSpPr>
          <p:spPr>
            <a:xfrm>
              <a:off x="6252322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6"/>
            <p:cNvSpPr/>
            <p:nvPr/>
          </p:nvSpPr>
          <p:spPr>
            <a:xfrm>
              <a:off x="67965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7"/>
            <p:cNvSpPr/>
            <p:nvPr/>
          </p:nvSpPr>
          <p:spPr>
            <a:xfrm>
              <a:off x="6524423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8"/>
            <p:cNvSpPr/>
            <p:nvPr/>
          </p:nvSpPr>
          <p:spPr>
            <a:xfrm>
              <a:off x="5798822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9"/>
            <p:cNvSpPr/>
            <p:nvPr/>
          </p:nvSpPr>
          <p:spPr>
            <a:xfrm>
              <a:off x="6343022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20"/>
            <p:cNvSpPr/>
            <p:nvPr/>
          </p:nvSpPr>
          <p:spPr>
            <a:xfrm>
              <a:off x="64337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1"/>
            <p:cNvSpPr/>
            <p:nvPr/>
          </p:nvSpPr>
          <p:spPr>
            <a:xfrm>
              <a:off x="64337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2"/>
            <p:cNvSpPr/>
            <p:nvPr/>
          </p:nvSpPr>
          <p:spPr>
            <a:xfrm>
              <a:off x="68872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3"/>
            <p:cNvSpPr/>
            <p:nvPr/>
          </p:nvSpPr>
          <p:spPr>
            <a:xfrm>
              <a:off x="5889522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4"/>
            <p:cNvSpPr/>
            <p:nvPr/>
          </p:nvSpPr>
          <p:spPr>
            <a:xfrm>
              <a:off x="64337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5"/>
            <p:cNvSpPr/>
            <p:nvPr/>
          </p:nvSpPr>
          <p:spPr>
            <a:xfrm>
              <a:off x="6977923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6"/>
            <p:cNvSpPr/>
            <p:nvPr/>
          </p:nvSpPr>
          <p:spPr>
            <a:xfrm>
              <a:off x="652442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7"/>
            <p:cNvSpPr/>
            <p:nvPr/>
          </p:nvSpPr>
          <p:spPr>
            <a:xfrm>
              <a:off x="770352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8"/>
            <p:cNvSpPr/>
            <p:nvPr/>
          </p:nvSpPr>
          <p:spPr>
            <a:xfrm>
              <a:off x="6977923" y="3931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9"/>
            <p:cNvSpPr/>
            <p:nvPr/>
          </p:nvSpPr>
          <p:spPr>
            <a:xfrm>
              <a:off x="71593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30"/>
            <p:cNvSpPr/>
            <p:nvPr/>
          </p:nvSpPr>
          <p:spPr>
            <a:xfrm>
              <a:off x="815702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1"/>
            <p:cNvSpPr/>
            <p:nvPr/>
          </p:nvSpPr>
          <p:spPr>
            <a:xfrm>
              <a:off x="5708122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2"/>
            <p:cNvSpPr/>
            <p:nvPr/>
          </p:nvSpPr>
          <p:spPr>
            <a:xfrm>
              <a:off x="7884924" y="3931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3"/>
            <p:cNvSpPr/>
            <p:nvPr/>
          </p:nvSpPr>
          <p:spPr>
            <a:xfrm>
              <a:off x="7340723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4"/>
            <p:cNvSpPr/>
            <p:nvPr/>
          </p:nvSpPr>
          <p:spPr>
            <a:xfrm>
              <a:off x="7794224" y="28448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5"/>
            <p:cNvSpPr/>
            <p:nvPr/>
          </p:nvSpPr>
          <p:spPr>
            <a:xfrm>
              <a:off x="7159323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6"/>
            <p:cNvSpPr/>
            <p:nvPr/>
          </p:nvSpPr>
          <p:spPr>
            <a:xfrm>
              <a:off x="706862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7"/>
            <p:cNvSpPr/>
            <p:nvPr/>
          </p:nvSpPr>
          <p:spPr>
            <a:xfrm>
              <a:off x="74314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8"/>
            <p:cNvSpPr/>
            <p:nvPr/>
          </p:nvSpPr>
          <p:spPr>
            <a:xfrm>
              <a:off x="6433723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9"/>
            <p:cNvSpPr/>
            <p:nvPr/>
          </p:nvSpPr>
          <p:spPr>
            <a:xfrm>
              <a:off x="65244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40"/>
            <p:cNvSpPr/>
            <p:nvPr/>
          </p:nvSpPr>
          <p:spPr>
            <a:xfrm>
              <a:off x="7068623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1"/>
            <p:cNvSpPr/>
            <p:nvPr/>
          </p:nvSpPr>
          <p:spPr>
            <a:xfrm>
              <a:off x="71593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2"/>
            <p:cNvSpPr/>
            <p:nvPr/>
          </p:nvSpPr>
          <p:spPr>
            <a:xfrm>
              <a:off x="8247724" y="25343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3"/>
            <p:cNvSpPr/>
            <p:nvPr/>
          </p:nvSpPr>
          <p:spPr>
            <a:xfrm>
              <a:off x="8247724" y="4397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4"/>
            <p:cNvSpPr/>
            <p:nvPr/>
          </p:nvSpPr>
          <p:spPr>
            <a:xfrm>
              <a:off x="6705823" y="50187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5"/>
            <p:cNvSpPr/>
            <p:nvPr/>
          </p:nvSpPr>
          <p:spPr>
            <a:xfrm>
              <a:off x="7522124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6"/>
            <p:cNvSpPr/>
            <p:nvPr/>
          </p:nvSpPr>
          <p:spPr>
            <a:xfrm>
              <a:off x="6343022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7"/>
            <p:cNvSpPr/>
            <p:nvPr/>
          </p:nvSpPr>
          <p:spPr>
            <a:xfrm>
              <a:off x="8247724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8"/>
            <p:cNvSpPr/>
            <p:nvPr/>
          </p:nvSpPr>
          <p:spPr>
            <a:xfrm>
              <a:off x="697792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9"/>
            <p:cNvSpPr/>
            <p:nvPr/>
          </p:nvSpPr>
          <p:spPr>
            <a:xfrm>
              <a:off x="7340723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50"/>
            <p:cNvSpPr/>
            <p:nvPr/>
          </p:nvSpPr>
          <p:spPr>
            <a:xfrm>
              <a:off x="7794224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1"/>
            <p:cNvSpPr/>
            <p:nvPr/>
          </p:nvSpPr>
          <p:spPr>
            <a:xfrm>
              <a:off x="68872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2"/>
            <p:cNvSpPr/>
            <p:nvPr/>
          </p:nvSpPr>
          <p:spPr>
            <a:xfrm>
              <a:off x="67965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3"/>
            <p:cNvSpPr/>
            <p:nvPr/>
          </p:nvSpPr>
          <p:spPr>
            <a:xfrm>
              <a:off x="70686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4"/>
            <p:cNvSpPr/>
            <p:nvPr/>
          </p:nvSpPr>
          <p:spPr>
            <a:xfrm>
              <a:off x="779422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5"/>
            <p:cNvSpPr/>
            <p:nvPr/>
          </p:nvSpPr>
          <p:spPr>
            <a:xfrm>
              <a:off x="7975624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6"/>
            <p:cNvSpPr/>
            <p:nvPr/>
          </p:nvSpPr>
          <p:spPr>
            <a:xfrm>
              <a:off x="8429124" y="25343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7"/>
            <p:cNvSpPr/>
            <p:nvPr/>
          </p:nvSpPr>
          <p:spPr>
            <a:xfrm>
              <a:off x="70686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8"/>
            <p:cNvSpPr/>
            <p:nvPr/>
          </p:nvSpPr>
          <p:spPr>
            <a:xfrm>
              <a:off x="69779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9"/>
            <p:cNvSpPr/>
            <p:nvPr/>
          </p:nvSpPr>
          <p:spPr>
            <a:xfrm>
              <a:off x="6796523" y="4397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60"/>
            <p:cNvSpPr/>
            <p:nvPr/>
          </p:nvSpPr>
          <p:spPr>
            <a:xfrm>
              <a:off x="824772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1"/>
            <p:cNvSpPr/>
            <p:nvPr/>
          </p:nvSpPr>
          <p:spPr>
            <a:xfrm>
              <a:off x="6977923" y="3155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2"/>
            <p:cNvSpPr/>
            <p:nvPr/>
          </p:nvSpPr>
          <p:spPr>
            <a:xfrm>
              <a:off x="7068623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3"/>
            <p:cNvSpPr/>
            <p:nvPr/>
          </p:nvSpPr>
          <p:spPr>
            <a:xfrm>
              <a:off x="67058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4"/>
            <p:cNvSpPr/>
            <p:nvPr/>
          </p:nvSpPr>
          <p:spPr>
            <a:xfrm>
              <a:off x="7522124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5"/>
            <p:cNvSpPr/>
            <p:nvPr/>
          </p:nvSpPr>
          <p:spPr>
            <a:xfrm>
              <a:off x="7340723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6"/>
            <p:cNvSpPr/>
            <p:nvPr/>
          </p:nvSpPr>
          <p:spPr>
            <a:xfrm>
              <a:off x="7522124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7"/>
            <p:cNvSpPr/>
            <p:nvPr/>
          </p:nvSpPr>
          <p:spPr>
            <a:xfrm>
              <a:off x="652442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8"/>
            <p:cNvSpPr/>
            <p:nvPr/>
          </p:nvSpPr>
          <p:spPr>
            <a:xfrm>
              <a:off x="7431423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9"/>
            <p:cNvSpPr/>
            <p:nvPr/>
          </p:nvSpPr>
          <p:spPr>
            <a:xfrm>
              <a:off x="7340723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70"/>
            <p:cNvSpPr/>
            <p:nvPr/>
          </p:nvSpPr>
          <p:spPr>
            <a:xfrm>
              <a:off x="73407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1"/>
            <p:cNvSpPr/>
            <p:nvPr/>
          </p:nvSpPr>
          <p:spPr>
            <a:xfrm>
              <a:off x="6977923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2"/>
            <p:cNvSpPr/>
            <p:nvPr/>
          </p:nvSpPr>
          <p:spPr>
            <a:xfrm>
              <a:off x="71593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3"/>
            <p:cNvSpPr/>
            <p:nvPr/>
          </p:nvSpPr>
          <p:spPr>
            <a:xfrm>
              <a:off x="6887223" y="3155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4"/>
            <p:cNvSpPr/>
            <p:nvPr/>
          </p:nvSpPr>
          <p:spPr>
            <a:xfrm>
              <a:off x="66151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175"/>
            <p:cNvSpPr/>
            <p:nvPr/>
          </p:nvSpPr>
          <p:spPr>
            <a:xfrm>
              <a:off x="4807550" y="5313634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72" name="tx176"/>
            <p:cNvSpPr/>
            <p:nvPr/>
          </p:nvSpPr>
          <p:spPr>
            <a:xfrm>
              <a:off x="4807550" y="4537458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73" name="tx177"/>
            <p:cNvSpPr/>
            <p:nvPr/>
          </p:nvSpPr>
          <p:spPr>
            <a:xfrm>
              <a:off x="4807550" y="3761084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74" name="tx178"/>
            <p:cNvSpPr/>
            <p:nvPr/>
          </p:nvSpPr>
          <p:spPr>
            <a:xfrm>
              <a:off x="4807550" y="2984709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375" name="tx179"/>
            <p:cNvSpPr/>
            <p:nvPr/>
          </p:nvSpPr>
          <p:spPr>
            <a:xfrm>
              <a:off x="4807550" y="2208137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376" name="tx180"/>
            <p:cNvSpPr/>
            <p:nvPr/>
          </p:nvSpPr>
          <p:spPr>
            <a:xfrm>
              <a:off x="4807550" y="1431961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377" name="pl181"/>
            <p:cNvSpPr/>
            <p:nvPr/>
          </p:nvSpPr>
          <p:spPr>
            <a:xfrm>
              <a:off x="4990693" y="5354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182"/>
            <p:cNvSpPr/>
            <p:nvPr/>
          </p:nvSpPr>
          <p:spPr>
            <a:xfrm>
              <a:off x="4990693" y="4577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3"/>
            <p:cNvSpPr/>
            <p:nvPr/>
          </p:nvSpPr>
          <p:spPr>
            <a:xfrm>
              <a:off x="4990693" y="380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4"/>
            <p:cNvSpPr/>
            <p:nvPr/>
          </p:nvSpPr>
          <p:spPr>
            <a:xfrm>
              <a:off x="4990693" y="3024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5"/>
            <p:cNvSpPr/>
            <p:nvPr/>
          </p:nvSpPr>
          <p:spPr>
            <a:xfrm>
              <a:off x="4990693" y="2248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6"/>
            <p:cNvSpPr/>
            <p:nvPr/>
          </p:nvSpPr>
          <p:spPr>
            <a:xfrm>
              <a:off x="4990693" y="1472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7"/>
            <p:cNvSpPr/>
            <p:nvPr/>
          </p:nvSpPr>
          <p:spPr>
            <a:xfrm>
              <a:off x="5823648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8"/>
            <p:cNvSpPr/>
            <p:nvPr/>
          </p:nvSpPr>
          <p:spPr>
            <a:xfrm>
              <a:off x="6730649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9"/>
            <p:cNvSpPr/>
            <p:nvPr/>
          </p:nvSpPr>
          <p:spPr>
            <a:xfrm>
              <a:off x="763765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90"/>
            <p:cNvSpPr/>
            <p:nvPr/>
          </p:nvSpPr>
          <p:spPr>
            <a:xfrm>
              <a:off x="854465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191"/>
            <p:cNvSpPr/>
            <p:nvPr/>
          </p:nvSpPr>
          <p:spPr>
            <a:xfrm>
              <a:off x="5792581" y="5604464"/>
              <a:ext cx="62133" cy="78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88" name="tx192"/>
            <p:cNvSpPr/>
            <p:nvPr/>
          </p:nvSpPr>
          <p:spPr>
            <a:xfrm>
              <a:off x="6699582" y="5602877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89" name="tx193"/>
            <p:cNvSpPr/>
            <p:nvPr/>
          </p:nvSpPr>
          <p:spPr>
            <a:xfrm>
              <a:off x="7606583" y="5606449"/>
              <a:ext cx="62133" cy="76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90" name="tx194"/>
            <p:cNvSpPr/>
            <p:nvPr/>
          </p:nvSpPr>
          <p:spPr>
            <a:xfrm>
              <a:off x="8513584" y="5602678"/>
              <a:ext cx="62133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91" name="tx195"/>
            <p:cNvSpPr/>
            <p:nvPr/>
          </p:nvSpPr>
          <p:spPr>
            <a:xfrm>
              <a:off x="6409650" y="5709109"/>
              <a:ext cx="823397" cy="133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392" name="tx196"/>
            <p:cNvSpPr/>
            <p:nvPr/>
          </p:nvSpPr>
          <p:spPr>
            <a:xfrm rot="-5400000">
              <a:off x="4299116" y="3424737"/>
              <a:ext cx="753206" cy="132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579176" y="1638752"/>
              <a:ext cx="2236606" cy="17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Histogram of rnorm(1000)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278231" y="5563576"/>
              <a:ext cx="838497" cy="142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rnorm(1000)</a:t>
              </a:r>
            </a:p>
          </p:txBody>
        </p:sp>
        <p:sp>
          <p:nvSpPr>
            <p:cNvPr id="7" name="tx6"/>
            <p:cNvSpPr/>
            <p:nvPr/>
          </p:nvSpPr>
          <p:spPr>
            <a:xfrm rot="-5400000">
              <a:off x="190736" y="3495119"/>
              <a:ext cx="720030" cy="14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Frequency</a:t>
              </a:r>
            </a:p>
          </p:txBody>
        </p:sp>
        <p:sp>
          <p:nvSpPr>
            <p:cNvPr id="8" name="pl7"/>
            <p:cNvSpPr/>
            <p:nvPr/>
          </p:nvSpPr>
          <p:spPr>
            <a:xfrm>
              <a:off x="1317413" y="5010912"/>
              <a:ext cx="2208106" cy="0"/>
            </a:xfrm>
            <a:custGeom>
              <a:avLst/>
              <a:pathLst>
                <a:path w="2208106" h="0">
                  <a:moveTo>
                    <a:pt x="0" y="0"/>
                  </a:moveTo>
                  <a:lnTo>
                    <a:pt x="22081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1741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053448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8948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52552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249659" y="5233138"/>
              <a:ext cx="135508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-4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85694" y="5233138"/>
              <a:ext cx="135508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747105" y="52305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483141" y="5233138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207008" y="2757797"/>
              <a:ext cx="0" cy="2146096"/>
            </a:xfrm>
            <a:custGeom>
              <a:avLst/>
              <a:pathLst>
                <a:path w="0" h="2146096">
                  <a:moveTo>
                    <a:pt x="0" y="21460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115567" y="49038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115567" y="418852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115567" y="34731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115567" y="275779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 rot="-5400000">
              <a:off x="890404" y="4849124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848025" y="4133759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805646" y="3418393"/>
              <a:ext cx="254272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805646" y="2703028"/>
              <a:ext cx="254272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1317413" y="4889586"/>
              <a:ext cx="184008" cy="1430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501422" y="4889586"/>
              <a:ext cx="184008" cy="1430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685431" y="4846664"/>
              <a:ext cx="184008" cy="5722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869439" y="4617747"/>
              <a:ext cx="184008" cy="28614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053448" y="4231449"/>
              <a:ext cx="184008" cy="67244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237457" y="3344396"/>
              <a:ext cx="184008" cy="155949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421466" y="2772104"/>
              <a:ext cx="184008" cy="213178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605475" y="2400114"/>
              <a:ext cx="184008" cy="250377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789484" y="2228426"/>
              <a:ext cx="184008" cy="26754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973493" y="2900870"/>
              <a:ext cx="184008" cy="200302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157502" y="3473162"/>
              <a:ext cx="184008" cy="143073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341511" y="4331600"/>
              <a:ext cx="184008" cy="57229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525520" y="4674976"/>
              <a:ext cx="184008" cy="22891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709528" y="4803742"/>
              <a:ext cx="184008" cy="100151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893537" y="4846664"/>
              <a:ext cx="184008" cy="5722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1" name="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42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"/>
            <p:cNvSpPr/>
            <p:nvPr/>
          </p:nvSpPr>
          <p:spPr>
            <a:xfrm>
              <a:off x="5397923" y="48696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5"/>
            <p:cNvSpPr/>
            <p:nvPr/>
          </p:nvSpPr>
          <p:spPr>
            <a:xfrm>
              <a:off x="5704604" y="45723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6"/>
            <p:cNvSpPr/>
            <p:nvPr/>
          </p:nvSpPr>
          <p:spPr>
            <a:xfrm>
              <a:off x="6011286" y="42750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7"/>
            <p:cNvSpPr/>
            <p:nvPr/>
          </p:nvSpPr>
          <p:spPr>
            <a:xfrm>
              <a:off x="6317967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8"/>
            <p:cNvSpPr/>
            <p:nvPr/>
          </p:nvSpPr>
          <p:spPr>
            <a:xfrm>
              <a:off x="6624649" y="36805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9"/>
            <p:cNvSpPr/>
            <p:nvPr/>
          </p:nvSpPr>
          <p:spPr>
            <a:xfrm>
              <a:off x="6931330" y="33832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10"/>
            <p:cNvSpPr/>
            <p:nvPr/>
          </p:nvSpPr>
          <p:spPr>
            <a:xfrm>
              <a:off x="7238012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11"/>
            <p:cNvSpPr/>
            <p:nvPr/>
          </p:nvSpPr>
          <p:spPr>
            <a:xfrm>
              <a:off x="7544693" y="27886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12"/>
            <p:cNvSpPr/>
            <p:nvPr/>
          </p:nvSpPr>
          <p:spPr>
            <a:xfrm>
              <a:off x="7851375" y="24914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13"/>
            <p:cNvSpPr/>
            <p:nvPr/>
          </p:nvSpPr>
          <p:spPr>
            <a:xfrm>
              <a:off x="8158056" y="2194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14"/>
            <p:cNvSpPr/>
            <p:nvPr/>
          </p:nvSpPr>
          <p:spPr>
            <a:xfrm>
              <a:off x="5738894" y="50109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15"/>
            <p:cNvSpPr/>
            <p:nvPr/>
          </p:nvSpPr>
          <p:spPr>
            <a:xfrm>
              <a:off x="573889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16"/>
            <p:cNvSpPr/>
            <p:nvPr/>
          </p:nvSpPr>
          <p:spPr>
            <a:xfrm>
              <a:off x="6352257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17"/>
            <p:cNvSpPr/>
            <p:nvPr/>
          </p:nvSpPr>
          <p:spPr>
            <a:xfrm>
              <a:off x="696562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18"/>
            <p:cNvSpPr/>
            <p:nvPr/>
          </p:nvSpPr>
          <p:spPr>
            <a:xfrm>
              <a:off x="757898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19"/>
            <p:cNvSpPr/>
            <p:nvPr/>
          </p:nvSpPr>
          <p:spPr>
            <a:xfrm>
              <a:off x="81923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20"/>
            <p:cNvSpPr/>
            <p:nvPr/>
          </p:nvSpPr>
          <p:spPr>
            <a:xfrm>
              <a:off x="5696516" y="5233138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0" name="tx21"/>
            <p:cNvSpPr/>
            <p:nvPr/>
          </p:nvSpPr>
          <p:spPr>
            <a:xfrm>
              <a:off x="6309878" y="5233138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1" name="tx22"/>
            <p:cNvSpPr/>
            <p:nvPr/>
          </p:nvSpPr>
          <p:spPr>
            <a:xfrm>
              <a:off x="6923241" y="5230360"/>
              <a:ext cx="84757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2" name="tx23"/>
            <p:cNvSpPr/>
            <p:nvPr/>
          </p:nvSpPr>
          <p:spPr>
            <a:xfrm>
              <a:off x="7536604" y="5230161"/>
              <a:ext cx="84757" cy="10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63" name="tx24"/>
            <p:cNvSpPr/>
            <p:nvPr/>
          </p:nvSpPr>
          <p:spPr>
            <a:xfrm>
              <a:off x="8107589" y="52305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4" name="pl25"/>
            <p:cNvSpPr/>
            <p:nvPr/>
          </p:nvSpPr>
          <p:spPr>
            <a:xfrm>
              <a:off x="5321808" y="22284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26"/>
            <p:cNvSpPr/>
            <p:nvPr/>
          </p:nvSpPr>
          <p:spPr>
            <a:xfrm>
              <a:off x="5230368" y="46066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27"/>
            <p:cNvSpPr/>
            <p:nvPr/>
          </p:nvSpPr>
          <p:spPr>
            <a:xfrm>
              <a:off x="5230368" y="40120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28"/>
            <p:cNvSpPr/>
            <p:nvPr/>
          </p:nvSpPr>
          <p:spPr>
            <a:xfrm>
              <a:off x="5230368" y="34175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29"/>
            <p:cNvSpPr/>
            <p:nvPr/>
          </p:nvSpPr>
          <p:spPr>
            <a:xfrm>
              <a:off x="5230368" y="28229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30"/>
            <p:cNvSpPr/>
            <p:nvPr/>
          </p:nvSpPr>
          <p:spPr>
            <a:xfrm>
              <a:off x="5230368" y="22284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31"/>
            <p:cNvSpPr/>
            <p:nvPr/>
          </p:nvSpPr>
          <p:spPr>
            <a:xfrm rot="-5400000">
              <a:off x="5006494" y="4553140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1" name="tx32"/>
            <p:cNvSpPr/>
            <p:nvPr/>
          </p:nvSpPr>
          <p:spPr>
            <a:xfrm rot="-5400000">
              <a:off x="5006494" y="3958592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2" name="tx33"/>
            <p:cNvSpPr/>
            <p:nvPr/>
          </p:nvSpPr>
          <p:spPr>
            <a:xfrm rot="-5400000">
              <a:off x="5005105" y="3362654"/>
              <a:ext cx="84757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73" name="tx34"/>
            <p:cNvSpPr/>
            <p:nvPr/>
          </p:nvSpPr>
          <p:spPr>
            <a:xfrm rot="-5400000">
              <a:off x="5005006" y="2768007"/>
              <a:ext cx="84757" cy="10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74" name="tx35"/>
            <p:cNvSpPr/>
            <p:nvPr/>
          </p:nvSpPr>
          <p:spPr>
            <a:xfrm rot="-5400000">
              <a:off x="4962825" y="217365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5" name="pl36"/>
            <p:cNvSpPr/>
            <p:nvPr/>
          </p:nvSpPr>
          <p:spPr>
            <a:xfrm>
              <a:off x="5321808" y="21214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37"/>
            <p:cNvSpPr/>
            <p:nvPr/>
          </p:nvSpPr>
          <p:spPr>
            <a:xfrm>
              <a:off x="6625872" y="5593341"/>
              <a:ext cx="372814" cy="112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Index</a:t>
              </a:r>
            </a:p>
          </p:txBody>
        </p:sp>
        <p:sp>
          <p:nvSpPr>
            <p:cNvPr id="77" name="tx38"/>
            <p:cNvSpPr/>
            <p:nvPr/>
          </p:nvSpPr>
          <p:spPr>
            <a:xfrm rot="-5400000">
              <a:off x="4533516" y="3511391"/>
              <a:ext cx="296614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sampleData2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640080"/>
                <a:gridCol w="914400"/>
                <a:gridCol w="36576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type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Reproducible Research with Table 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author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author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Keon-Woong Moon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sampleData2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sampleData2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mytable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mytable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mytable(sex~.,data=acs)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head(iris)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head(iris)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plot(iris)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ggplot(iris,aes(x=Sepal.Length,y=Sepal.Width,color=Species))+geom_point()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Regression Analysis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fit=lm(mpg~wt*hp,data=mtcars)
summary(fit)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Summary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summary(mtcars)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text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Text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This document is an example of reproducible research using webr package. 
The home page of this project is github.com/cardiomoon/webr.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df2flextable(head(mtcars))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2ggplots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Two ggplots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ggplot(iris,aes(Sepal.Length,Sepal.Width))+geom_point()
ggplot(iris,aes(Sepal.Length,Sepal.Width,colour=Species)) + geom_point() + guides(colour=FALSE)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Two 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hist(rnorm(1000))
plot(1:10)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mytable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1369109"/>
                <a:gridCol w="966033"/>
                <a:gridCol w="966033"/>
                <a:gridCol w="688034"/>
              </a:tblGrid>
              <a:tr h="260972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(N=287)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(N=570)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age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68.7 ± 10.7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60.6 ± 11.2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cardiogenicShock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No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275 (95.8%)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530 (93.0%)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Yes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 ( 4.2%)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40 ( 7.0%)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486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entry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Femoral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119 (41.5%)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193 (33.9%)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Radial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168 (58.5%)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377 (66.1%)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Dx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NSTEMI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50 (17.4%)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103 (18.1%)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STEMI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84 (29.3%)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220 (38.6%)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Unstable Angina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153 (53.3%)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247 (43.3%)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EF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56.3 ± 10.1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55.6 ±  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height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153.8 ±  6.2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167.9 ±  6.1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weight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57.2 ±  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68.7 ± 10.3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BMI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24.2 ±  3.6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24.3 ±  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obesity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No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194 (67.6%)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373 (65.4%)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Yes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 (32.4%)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197 (34.6%)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TC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188.9 ± 51.1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183.3 ± 45.9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LDLC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117.8 ± 41.2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116.0 ± 41.1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HDLC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39.0 ± 11.5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37.8 ± 10.9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TG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119.9 ± 76.2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127.9 ± 97.3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DM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No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173 (60.3%)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380 (66.7%)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Yes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114 (39.7%)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190 (33.3%)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HBP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No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83 (28.9%)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273 (47.9%)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Yes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204 (71.1%)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297 (52.1%)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smoking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Ex-smoker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49 (17.1%)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155 (27.2%)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Never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209 (72.8%)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123 (21.6%)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Smoker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29 (10.1%)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292 (51.2%)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head(iris)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Species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1.30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57553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1515199" y="2092110"/>
              <a:ext cx="1033925" cy="168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1457553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7553" y="275095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03" y="321436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03" y="309851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03" y="29826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03" y="286680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03" y="27509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 rot="-5400000">
              <a:off x="1206469" y="3178052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5" name="tx14"/>
            <p:cNvSpPr/>
            <p:nvPr/>
          </p:nvSpPr>
          <p:spPr>
            <a:xfrm rot="-5400000">
              <a:off x="1206568" y="2946447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6" name="tx15"/>
            <p:cNvSpPr/>
            <p:nvPr/>
          </p:nvSpPr>
          <p:spPr>
            <a:xfrm rot="-5400000">
              <a:off x="1206568" y="271474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7" name="pt16"/>
            <p:cNvSpPr/>
            <p:nvPr/>
          </p:nvSpPr>
          <p:spPr>
            <a:xfrm>
              <a:off x="171395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65483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59571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566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1684392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1802624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566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68439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50704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65483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02624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2527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2527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47748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20856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91298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02624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1395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91298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71395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02624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71395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6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1395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62527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439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8439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43508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43508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9571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2527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2624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43508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32182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5483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84392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32182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654834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0704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71395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4392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536601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0704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84392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71395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2527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1395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566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73066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84392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27555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9820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45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32182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2776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91298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68647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4834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15732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743508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84392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95041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979973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00953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861740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1868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86174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039089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86174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5041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00953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06864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0953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98205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15732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43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1868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7997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891298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32182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832182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79973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8026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97997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1868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068647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6174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32182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832182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0953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2085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684392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86174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89129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891298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39089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71395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891298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068647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0511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06864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1277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5290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654834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364228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186879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34669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12776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098205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21643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891298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92085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09820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1277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824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82460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1979973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24599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186174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8246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068647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186879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33466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03908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00953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09820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3466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9378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54157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09820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06864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009531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824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068647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09820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197997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245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1868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245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216437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186879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1868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06864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277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03908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195041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7553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171395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165483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1595718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1566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1684392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1802624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1566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168439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1507043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165483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18026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1625276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162527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1477485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920856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1891298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1802624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171395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1891298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171395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802624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171395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1566160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171395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1625276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68439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168439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743508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174350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1595718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1625276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18026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743508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1832182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165483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684392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832182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483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07043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71395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84392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36601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07043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8439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13950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527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71395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66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773066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84392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75553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09820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245995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832182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127763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89129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068647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54834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15732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743508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84392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950415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979973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200953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861740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2186879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861740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92085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2039089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861740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950415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2009531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2068647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200953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2098205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2157321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2216437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2186879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979973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891298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832182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832182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92085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979973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802624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9973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186879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068647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861740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832182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832182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00953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92085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684392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861740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891298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1891298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39089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713950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891298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068647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92085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5111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068647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127763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452902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654834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64228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186879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34669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127763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98205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216437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891298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92085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98205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127763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482460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82460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79973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45995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861740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482460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068647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186879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34669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39089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0953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9820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34669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393786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541576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09820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068647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00953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482460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068647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098205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979973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245995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186879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4599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92085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216437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186879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186879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068647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127763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039089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95041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457553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457553" y="410083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397203" y="45642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397203" y="44483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397203" y="433253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397203" y="421668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397203" y="410083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4"/>
            <p:cNvSpPr/>
            <p:nvPr/>
          </p:nvSpPr>
          <p:spPr>
            <a:xfrm rot="-5400000">
              <a:off x="1206568" y="4528027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26" name="tx325"/>
            <p:cNvSpPr/>
            <p:nvPr/>
          </p:nvSpPr>
          <p:spPr>
            <a:xfrm rot="-5400000">
              <a:off x="1206865" y="4296620"/>
              <a:ext cx="139858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27" name="tx326"/>
            <p:cNvSpPr/>
            <p:nvPr/>
          </p:nvSpPr>
          <p:spPr>
            <a:xfrm rot="-5400000">
              <a:off x="1206568" y="406461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8" name="pt327"/>
            <p:cNvSpPr/>
            <p:nvPr/>
          </p:nvSpPr>
          <p:spPr>
            <a:xfrm>
              <a:off x="171395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165483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159571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1566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18026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1566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150704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1654834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18026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162527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1625276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147748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192085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1891298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18026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171395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891298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71395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18026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171395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1566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1713950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162527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1684392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174350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74350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159571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162527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18026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1743508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183218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165483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183218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1654834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150704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171395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1684392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153660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150704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1684392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171395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1625276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171395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1566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177306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2275553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209820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224599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183218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21277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18912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2068647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1654834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215732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174350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168439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195041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1979973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200953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186174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2186879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1861740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192085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2039089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186174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195041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200953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2068647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2009531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209820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215732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2216437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2186879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197997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189129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1832182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183218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192085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1979973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1802624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1979973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2186879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2068647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186174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183218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1832182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200953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192085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168439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186174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1891298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18912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2039089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171395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8912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2068647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192085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230511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206864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2127763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2452902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1654834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2364228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218687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2334669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2127763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2098205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2216437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1891298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1920856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209820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2127763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2482460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2482460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197997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224599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186174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248246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206864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2186879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2334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203908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200953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209820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2334669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239378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2541576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2098205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2068647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200953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2482460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2068647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209820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1979973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224599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2186879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224599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192085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2216437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2186879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218687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2068647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2127763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203908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95041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1457553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559233" y="54004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559233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707023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185481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00260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15039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98185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445975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93765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7"/>
            <p:cNvSpPr/>
            <p:nvPr/>
          </p:nvSpPr>
          <p:spPr>
            <a:xfrm>
              <a:off x="1489303" y="5545476"/>
              <a:ext cx="139858" cy="722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1784884" y="5546667"/>
              <a:ext cx="139858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080465" y="554527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376046" y="5546667"/>
              <a:ext cx="139858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492" name="pt491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159571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50704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147748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192085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8912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18912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174350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74350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159571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174350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183218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183218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150704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153660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150704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177306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227555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20982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224599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21277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06864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16548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21573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174350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16843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195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218687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192085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203908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195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206864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20982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21573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221643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218687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192085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1802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218687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206864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192085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16843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203908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1713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192085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230511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245290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165483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236422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2334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221643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189129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192085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197997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2245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1861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2334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203908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200953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2334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239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25415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200953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197997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2245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2245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192085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221643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203908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195041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727472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770035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770035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9917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2134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4350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36567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8"/>
            <p:cNvSpPr/>
            <p:nvPr/>
          </p:nvSpPr>
          <p:spPr>
            <a:xfrm>
              <a:off x="2700106" y="1697284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650" name="tx649"/>
            <p:cNvSpPr/>
            <p:nvPr/>
          </p:nvSpPr>
          <p:spPr>
            <a:xfrm>
              <a:off x="3143477" y="169748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651" name="tx650"/>
            <p:cNvSpPr/>
            <p:nvPr/>
          </p:nvSpPr>
          <p:spPr>
            <a:xfrm>
              <a:off x="3586848" y="169748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652" name="pt651"/>
            <p:cNvSpPr/>
            <p:nvPr/>
          </p:nvSpPr>
          <p:spPr>
            <a:xfrm>
              <a:off x="341246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19077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327944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235112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456798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58980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3368124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36812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3146438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3235112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501135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368124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19077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3190775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63414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811495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58980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341246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545472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54547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368124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50113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456798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32378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368124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19077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36812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412461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368124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27944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235112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368124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678483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72282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235112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27944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3412461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456798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190775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368124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412461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2880415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27944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3412461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54547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19077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54547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27944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501135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32378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279449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279449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323511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288041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10210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10210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32378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924752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146438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057764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274740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190775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83607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146438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3146438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23511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190775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2836078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2969090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279449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10210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2969090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310210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146438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190775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102101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319077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314643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01342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2924752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2924752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057764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190775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368124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23511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288041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190775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296909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013427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190775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013427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288041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057764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190775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3146438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3146438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296909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10210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32378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190775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146438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190775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190775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296909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146438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969090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456798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279449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057764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190775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296909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10210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279449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3190775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545472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3013427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283607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279449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10210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10210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057764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32378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3279449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10210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3190775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310210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190775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102101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545472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10210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10210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013427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3190775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368124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235112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3190775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323511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23511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323511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3279449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32378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319077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2969090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190775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368124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190775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2727472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829187" y="2816961"/>
              <a:ext cx="945788" cy="165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804" name="pl803"/>
            <p:cNvSpPr/>
            <p:nvPr/>
          </p:nvSpPr>
          <p:spPr>
            <a:xfrm>
              <a:off x="2727472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41246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190775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27944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23511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45679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589809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36812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3681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314643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323511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50113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3368124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190775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190775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634146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81149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58980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41246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545472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54547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3368124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50113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456798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3323786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3368124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190775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3368124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3412461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336812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27944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323511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3681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367848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372282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23511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3279449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412461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345679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3190775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3681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412461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2880415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327944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412461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545472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190775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54547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327944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50113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32378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279449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279449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235112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2880415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310210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310210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32378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2924752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3146438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3057764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2747404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3190775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2836078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3146438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3146438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235112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319077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057764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283607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2969090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279449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102101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2969090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310210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3146438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3190775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310210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3190775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314643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013427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2924752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2924752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3057764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057764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319077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3368124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3235112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2880415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190775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2969090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013427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190775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301342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2880415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3057764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3190775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3146438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146438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2969090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102101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323786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057764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3190775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3146438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190775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3190775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2969090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3146438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2969090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3456798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279449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3057764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3190775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2969090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10210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279449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3190775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3545472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3013427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2836078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3279449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310210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310210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057764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323786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279449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310210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3190775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10210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3190775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310210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545472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10210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310210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3013427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3190775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3368124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3235112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3190775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3235112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3235112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3235112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3057764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3279449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3323786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190775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2969090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3190775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3368124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319077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727472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341246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319077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323511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345679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3589809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3368124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314643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3235112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35011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319077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319077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363414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811495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3589809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341246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3545472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3545472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3501135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345679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3323786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319077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33681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341246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323511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33681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3678483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72282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323511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41246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3456798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319077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341246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288041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3412461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3545472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319077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354547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35011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332378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3279449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3279449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3235112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288041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310210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310210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332378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292475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3057764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2747404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319077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283607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314643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3235112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319077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3057764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283607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296909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327944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310210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2969090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3102101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3190775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310210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3190775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314643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3013427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2924752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292475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3057764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305776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319077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336812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3235112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288041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319077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296909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3013427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3190775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3013427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2880415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3057764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3190775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296909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310210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3323786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3057764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319077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3146438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3190775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319077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2969090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3146438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2969090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3456798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3279449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3057764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319077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296909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310210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327944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3545472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3013427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283607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327944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310210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310210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3057764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3323786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327944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310210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310210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3190775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310210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3545472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310210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310210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3013427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319077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3368124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3235112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3235112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3235112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3235112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3057764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327944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3323786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319077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2969090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3190775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3368124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2727472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34567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358980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314643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35011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363414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381149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358980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35011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34567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332378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367848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372282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34567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288041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35011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332378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327944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327944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323511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288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33237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292475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274740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283607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323511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283607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327944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301342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292475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292475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33681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323511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288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301342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301342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288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332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314643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314643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345679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35454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301342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283607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332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35454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301342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33681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332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33681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3997391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408946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408946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407142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410750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408946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4143571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4089465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410750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4089465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410750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410750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412553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408946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4035358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405339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410750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407142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408946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414357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410750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4143571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10750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4017323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414357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4179642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412553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412553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410750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4089465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4125535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412553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410750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410750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408946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410750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05339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4071429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408946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407142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410750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407142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4071429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407142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412553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417964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408946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12553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4089465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4107500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408946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4684634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4648563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4720705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455838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4666598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4648563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4684634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4432138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4666598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454035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446820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594457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55838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468463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4486244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463052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4648563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57642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4648563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4540350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4702669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455838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472070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468463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4612492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4630528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4702669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4738740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4648563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4468209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452231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450428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454035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475677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464856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4648563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468463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4630528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457642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455838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4630528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4666598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455838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4432138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459445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459445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459445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4612492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437803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457642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491909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75677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4901059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4846953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4883024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5027307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4648563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4973201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488302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4937130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4756776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479284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4828917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473874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475677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479284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4828917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5045343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5081413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4738740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4864988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4720705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5045343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472070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486498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4919095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4702669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4720705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4846953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4883024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4937130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4991236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4846953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475677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4846953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4937130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4846953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4828917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4702669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481088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4846953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4756776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475677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4901059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486498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477481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4738740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477481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4810882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4756776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997391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4089465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408946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407142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410750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4089465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4143571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408946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410750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4089465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410750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410750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412553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408946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403535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4053394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4107500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4071429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4089465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414357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410750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4143571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410750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4017323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414357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417964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412553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412553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410750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408946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412553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412553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410750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4107500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4089465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410750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4053394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407142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4089465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407142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410750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407142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4071429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407142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4125535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4179642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408946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4125535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408946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410750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4089465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4684634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464856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472070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455838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4666598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464856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4684634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4432138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4666598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454035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4468209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459445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4558386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4684634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4486244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4630528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46485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457642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4648563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454035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470266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455838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4720705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4684634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461249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463052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470266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473874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464856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4468209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4522315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4504280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454035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475677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46485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464856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468463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4630528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457642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455838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4630528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466659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455838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4432138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4594457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459445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459445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461249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437803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457642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4919095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475677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490105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484695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48830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502730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4648563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497320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4883024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493713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475677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479284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482891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473874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475677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479284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482891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5045343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5081413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4738740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486498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472070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504534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4720705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4864988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491909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470266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472070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484695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48830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493713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499123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484695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475677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4846953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493713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484695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4828917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470266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4810882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4846953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475677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475677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490105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4864988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477481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473874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477481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481088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475677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3997391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9"/>
            <p:cNvSpPr/>
            <p:nvPr/>
          </p:nvSpPr>
          <p:spPr>
            <a:xfrm>
              <a:off x="4079448" y="3536156"/>
              <a:ext cx="985103" cy="165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Petal.Length</a:t>
              </a:r>
            </a:p>
          </p:txBody>
        </p:sp>
        <p:sp>
          <p:nvSpPr>
            <p:cNvPr id="1561" name="pl1560"/>
            <p:cNvSpPr/>
            <p:nvPr/>
          </p:nvSpPr>
          <p:spPr>
            <a:xfrm>
              <a:off x="3997391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4143571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408946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410750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408946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4035358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405339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410750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4071429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408946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414357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410750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414357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410750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401732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4143571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417964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4125535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410750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410750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405339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408946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4071429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4071429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4125535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4179642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408946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4684634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472070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455838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466659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4648563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468463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443213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46665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4540350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4468209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4594457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455838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4684634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4486244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463052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4576421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454035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4702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455838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472070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4684634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461249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463052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4702669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4738740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4468209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4522315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4504280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4540350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475677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4648563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4684634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463052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457642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455838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4630528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466659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455838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443213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4594457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4594457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4594457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461249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4378031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457642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4919095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475677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4901059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4846953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4883024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5027307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4648563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497320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4883024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4937130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4756776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479284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4828917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473874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4756776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4792846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482891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5045343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5081413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4738740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4864988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4720705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5045343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472070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4864988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491909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4702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472070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4846953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488302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4937130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4991236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4846953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475677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4846953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4937130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4846953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482891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4702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4810882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4846953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4756776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475677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490105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4864988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477481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4738740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477481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4810882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4756776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3997391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4039954" y="54004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403995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4220309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4400663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4581017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4761372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4941726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5122080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20"/>
            <p:cNvSpPr/>
            <p:nvPr/>
          </p:nvSpPr>
          <p:spPr>
            <a:xfrm>
              <a:off x="4011977" y="5547659"/>
              <a:ext cx="55953" cy="70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722" name="tx1721"/>
            <p:cNvSpPr/>
            <p:nvPr/>
          </p:nvSpPr>
          <p:spPr>
            <a:xfrm>
              <a:off x="4192332" y="5547064"/>
              <a:ext cx="55953" cy="706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23" name="tx1722"/>
            <p:cNvSpPr/>
            <p:nvPr/>
          </p:nvSpPr>
          <p:spPr>
            <a:xfrm>
              <a:off x="4372686" y="5545278"/>
              <a:ext cx="55953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724" name="tx1723"/>
            <p:cNvSpPr/>
            <p:nvPr/>
          </p:nvSpPr>
          <p:spPr>
            <a:xfrm>
              <a:off x="4553041" y="5547262"/>
              <a:ext cx="55953" cy="70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725" name="tx1724"/>
            <p:cNvSpPr/>
            <p:nvPr/>
          </p:nvSpPr>
          <p:spPr>
            <a:xfrm>
              <a:off x="4733395" y="5546667"/>
              <a:ext cx="55953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726" name="tx1725"/>
            <p:cNvSpPr/>
            <p:nvPr/>
          </p:nvSpPr>
          <p:spPr>
            <a:xfrm>
              <a:off x="4913749" y="5545278"/>
              <a:ext cx="55953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727" name="tx1726"/>
            <p:cNvSpPr/>
            <p:nvPr/>
          </p:nvSpPr>
          <p:spPr>
            <a:xfrm>
              <a:off x="5094104" y="5548453"/>
              <a:ext cx="55953" cy="69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728" name="pt1727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403535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405339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401732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417964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405339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417964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47207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46665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44321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46665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45403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446820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448624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45764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45403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470266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47207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46124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470266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4738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446820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45223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450428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45403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475677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45764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46665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44321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46124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43780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45764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49190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490105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48830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502730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46485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49732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48830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493713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479284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482891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4738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479284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482891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504534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508141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4738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486498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47207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504534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47207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486498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49190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4702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47207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48830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493713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499123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493713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482891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4702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481088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490105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486498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477481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4738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477481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481088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5267309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5487221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54872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57089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59305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61522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6373964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tx1884"/>
            <p:cNvSpPr/>
            <p:nvPr/>
          </p:nvSpPr>
          <p:spPr>
            <a:xfrm>
              <a:off x="5417292" y="169748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886" name="tx1885"/>
            <p:cNvSpPr/>
            <p:nvPr/>
          </p:nvSpPr>
          <p:spPr>
            <a:xfrm>
              <a:off x="5860663" y="1698078"/>
              <a:ext cx="139858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1887" name="tx1886"/>
            <p:cNvSpPr/>
            <p:nvPr/>
          </p:nvSpPr>
          <p:spPr>
            <a:xfrm>
              <a:off x="6304034" y="1697482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888" name="pt1887"/>
            <p:cNvSpPr/>
            <p:nvPr/>
          </p:nvSpPr>
          <p:spPr>
            <a:xfrm>
              <a:off x="5331579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5331579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533157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533157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542025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5375916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533157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5287241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533157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5331579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5287241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5287241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5331579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5420253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542025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537591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537591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537591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533157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5420253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533157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546459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5331579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5420253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5331579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5331579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533157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5331579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542025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5287241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5331579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5331579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5331579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5287241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533157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5331579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537591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5375916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533157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5508927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5420253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5375916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5331579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533157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5331579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5863624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590796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590796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5819287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590796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581928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5952298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568627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5819287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5863624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568627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5907961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5686275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586362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581928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586362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590796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5686275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590796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5730613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6040972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5819287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590796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5774950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5819287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5863624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5863624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599663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590796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5686275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5730613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568627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577495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595229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5907961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595229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590796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5819287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581928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5819287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577495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586362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577495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568627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581928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577495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581928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5819287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5730613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581928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6351332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6085309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6173984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6040972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621832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6173984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599663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6040972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604097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6351332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6129647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6085309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6173984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612964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6306995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6262658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6040972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621832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6262658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590796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6262658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612964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6129647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6040972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617398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6040972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6040972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6040972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6173984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5952298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6085309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6129647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621832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590796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586362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6262658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630699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6040972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6040972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6173984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630699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6262658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6085309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6262658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635133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626265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6085309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6129647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6262658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6040972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5267309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533157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53315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53315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5331579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5420253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537591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5331579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528724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5331579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528724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528724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5331579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5420253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5420253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5375916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537591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537591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5420253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5331579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546459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53315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542025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533157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53315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542025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5287241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5331579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53315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533157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5287241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53315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5375916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537591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5508927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5420253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537591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5331579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5331579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5331579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5863624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590796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590796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5819287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590796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581928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5952298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5686275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5863624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5686275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590796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5686275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5863624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586362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590796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5686275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5907961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5730613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6040972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581928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590796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577495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58636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5863624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599663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590796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5686275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5730613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5686275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577495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5952298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590796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5952298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590796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5819287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581928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581928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5774950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58636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5774950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5686275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5819287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577495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5730613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581928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6351332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6085309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617398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604097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621832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617398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5996635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604097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6040972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6351332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6129647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6085309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617398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612964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630699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626265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621832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6262658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5907961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626265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612964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612964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6040972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6173984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6040972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6040972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6173984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595229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608530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6129647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621832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590796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5863624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626265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630699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6040972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617398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6306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6262658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6085309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626265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6351332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626265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6085309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612964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6262658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5267309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5420253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537591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5287241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528724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5287241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5331579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542025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5420253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537591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5375916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5375916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5331579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542025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5331579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546459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5331579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5420253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542025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5287241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5331579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528724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5375916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5375916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5508927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5420253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537591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5863624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590796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581928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590796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5819287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5952298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5686275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5819287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5863624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5686275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5907961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5686275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5863624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5819287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5863624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5686275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5730613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6040972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581928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590796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5774950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5819287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5863624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5863624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5996635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5686275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5730613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5686275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5774950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5952298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595229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590796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5819287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5819287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581928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5774950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5863624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5774950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5686275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5819287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5774950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5819287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5819287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5730613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5819287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6351332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6085309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6173984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6040972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621832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6173984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599663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6040972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6040972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6351332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6129647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6085309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6173984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6129647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630699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6262658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6040972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621832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6262658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590796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6262658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6129647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6129647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6040972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6173984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6040972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6040972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6040972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6173984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5952298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6085309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6129647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621832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590796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5863624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6262658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630699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6040972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6040972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6173984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630699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6262658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6085309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6262658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6351332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6262658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6085309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6129647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6262658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6040972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9"/>
            <p:cNvSpPr/>
            <p:nvPr/>
          </p:nvSpPr>
          <p:spPr>
            <a:xfrm>
              <a:off x="5267309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tx2340"/>
            <p:cNvSpPr/>
            <p:nvPr/>
          </p:nvSpPr>
          <p:spPr>
            <a:xfrm>
              <a:off x="5393436" y="4311013"/>
              <a:ext cx="896965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Petal.Width</a:t>
              </a:r>
            </a:p>
          </p:txBody>
        </p:sp>
        <p:sp>
          <p:nvSpPr>
            <p:cNvPr id="2342" name="pl2341"/>
            <p:cNvSpPr/>
            <p:nvPr/>
          </p:nvSpPr>
          <p:spPr>
            <a:xfrm>
              <a:off x="5267309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546459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5508927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5952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573061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604097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599663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573061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5952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5952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573061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635133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621832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599663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635133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6306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621832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590796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595229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621832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590796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58636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6306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6306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635133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8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89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0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1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537228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7686446" y="192155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7686446" y="246219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7686446" y="238495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7686446" y="230772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7686446" y="223048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7686446" y="21532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7686446" y="20760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7686446" y="19987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7686446" y="19215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tx2502"/>
            <p:cNvSpPr/>
            <p:nvPr/>
          </p:nvSpPr>
          <p:spPr>
            <a:xfrm rot="-5400000">
              <a:off x="7797662" y="2426078"/>
              <a:ext cx="139858" cy="722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2504" name="tx2503"/>
            <p:cNvSpPr/>
            <p:nvPr/>
          </p:nvSpPr>
          <p:spPr>
            <a:xfrm rot="-5400000">
              <a:off x="7797464" y="2194175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2505" name="tx2504"/>
            <p:cNvSpPr/>
            <p:nvPr/>
          </p:nvSpPr>
          <p:spPr>
            <a:xfrm rot="-5400000">
              <a:off x="7798258" y="1963264"/>
              <a:ext cx="139858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506" name="pt2505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6557160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6557160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6557160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655716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655716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655716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655716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655716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6557160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655716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655716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655716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6557160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6557160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6557160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6557160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7089206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708920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7089206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7089206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708920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7089206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7089206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7089206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708920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7089206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708920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708920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7089206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7089206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708920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708920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7089206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7089206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708920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708920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7089206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708920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708920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708920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708920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7089206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708920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762125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7621251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7621251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7621251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7621251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7621251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7621251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762125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762125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762125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762125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762125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7621251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762125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762125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7621251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7621251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7621251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762125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762125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762125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762125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762125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7621251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2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762125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7621251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6537228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6557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6557160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6557160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655716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6557160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6557160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6557160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655716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6557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655716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6557160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6557160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6557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6557160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655716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655716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708920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708920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708920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708920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7089206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7089206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7089206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7089206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708920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7089206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708920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708920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7089206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7089206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708920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708920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708920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708920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708920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708920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762125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762125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762125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7621251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762125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7621251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7621251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762125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762125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7621251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7621251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762125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3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4"/>
            <p:cNvSpPr/>
            <p:nvPr/>
          </p:nvSpPr>
          <p:spPr>
            <a:xfrm>
              <a:off x="7621251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5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6537228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7686446" y="337012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7686446" y="393564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7686446" y="384139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7686446" y="374714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7686446" y="365288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7686446" y="35586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7686446" y="346438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7686446" y="337012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tx2815"/>
            <p:cNvSpPr/>
            <p:nvPr/>
          </p:nvSpPr>
          <p:spPr>
            <a:xfrm rot="-5400000">
              <a:off x="7840706" y="3900621"/>
              <a:ext cx="55953" cy="70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817" name="tx2816"/>
            <p:cNvSpPr/>
            <p:nvPr/>
          </p:nvSpPr>
          <p:spPr>
            <a:xfrm rot="-5400000">
              <a:off x="7839516" y="3710925"/>
              <a:ext cx="55953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818" name="tx2817"/>
            <p:cNvSpPr/>
            <p:nvPr/>
          </p:nvSpPr>
          <p:spPr>
            <a:xfrm rot="-5400000">
              <a:off x="7840210" y="3523114"/>
              <a:ext cx="55953" cy="71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819" name="tx2818"/>
            <p:cNvSpPr/>
            <p:nvPr/>
          </p:nvSpPr>
          <p:spPr>
            <a:xfrm rot="-5400000">
              <a:off x="7841103" y="3335502"/>
              <a:ext cx="55953" cy="69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2820" name="pt2819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6557160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6557160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6557160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6557160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6557160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6557160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7089206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7089206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7089206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7089206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708920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7089206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7089206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708920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708920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7089206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7089206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7089206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7089206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7089206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7089206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7089206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7089206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708920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708920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708920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7089206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7089206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7089206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7089206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708920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7621251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7621251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762125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7621251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762125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7621251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762125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762125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7621251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7621251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762125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7621251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7621251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762125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7621251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762125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7621251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762125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762125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762125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7621251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7621251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762125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762125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762125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762125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7621251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762125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7621251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762125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7621251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7621251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7621251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7621251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762125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7621251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7621251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6537228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6557160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6557160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708920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7089206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7089206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7089206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7089206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708920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708920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7089206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7621251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762125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7621251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7621251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762125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762125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762125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7621251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762125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762125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762125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762125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762125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7621251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6537228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579792" y="54004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579792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684581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7111837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7377860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7643882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7"/>
            <p:cNvSpPr/>
            <p:nvPr/>
          </p:nvSpPr>
          <p:spPr>
            <a:xfrm>
              <a:off x="6509862" y="554527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29" name="tx3128"/>
            <p:cNvSpPr/>
            <p:nvPr/>
          </p:nvSpPr>
          <p:spPr>
            <a:xfrm>
              <a:off x="6775885" y="5545873"/>
              <a:ext cx="139858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130" name="tx3129"/>
            <p:cNvSpPr/>
            <p:nvPr/>
          </p:nvSpPr>
          <p:spPr>
            <a:xfrm>
              <a:off x="7041907" y="5545079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31" name="tx3130"/>
            <p:cNvSpPr/>
            <p:nvPr/>
          </p:nvSpPr>
          <p:spPr>
            <a:xfrm>
              <a:off x="7307930" y="554527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132" name="tx3131"/>
            <p:cNvSpPr/>
            <p:nvPr/>
          </p:nvSpPr>
          <p:spPr>
            <a:xfrm>
              <a:off x="7573953" y="5545278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33" name="pl3132"/>
            <p:cNvSpPr/>
            <p:nvPr/>
          </p:nvSpPr>
          <p:spPr>
            <a:xfrm>
              <a:off x="7686446" y="482211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7686446" y="53782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7686446" y="523918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7686446" y="510015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6"/>
            <p:cNvSpPr/>
            <p:nvPr/>
          </p:nvSpPr>
          <p:spPr>
            <a:xfrm>
              <a:off x="7686446" y="49611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7686446" y="48221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8"/>
            <p:cNvSpPr/>
            <p:nvPr/>
          </p:nvSpPr>
          <p:spPr>
            <a:xfrm rot="-5400000">
              <a:off x="7797563" y="5341987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40" name="tx3139"/>
            <p:cNvSpPr/>
            <p:nvPr/>
          </p:nvSpPr>
          <p:spPr>
            <a:xfrm rot="-5400000">
              <a:off x="7797464" y="5063843"/>
              <a:ext cx="139858" cy="72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41" name="tx3140"/>
            <p:cNvSpPr/>
            <p:nvPr/>
          </p:nvSpPr>
          <p:spPr>
            <a:xfrm rot="-5400000">
              <a:off x="7797563" y="4785897"/>
              <a:ext cx="139858" cy="72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42" name="tx3141"/>
            <p:cNvSpPr/>
            <p:nvPr/>
          </p:nvSpPr>
          <p:spPr>
            <a:xfrm>
              <a:off x="6799801" y="4980797"/>
              <a:ext cx="624072" cy="165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67887" y="1441189"/>
              <a:ext cx="5746691" cy="40992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7887" y="4965928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7887" y="4189554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7887" y="3413179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67887" y="2636805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7887" y="1860431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19337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70522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821707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72892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67887" y="5354115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67887" y="4577741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67887" y="3801367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7887" y="3024992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67887" y="2248618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7887" y="1472244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4493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96115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54729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998484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7652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474985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84748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39630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620104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00578" y="2379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39630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20104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49393" y="393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74985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200578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29867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29867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04275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81052" y="2223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35933" y="1602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00578" y="2379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652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35933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7652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00578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65222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39630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65222" y="3310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9867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20104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620104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910341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910341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84748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29867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200578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10341" y="2068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345696" y="191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74985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20104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45696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474985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49393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652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20104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94511" y="4863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9393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20104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7652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9867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652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39630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055459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20104" y="3310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22473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51763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377355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696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796881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3593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06644" y="3310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474985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942000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910341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20104" y="53292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926170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071289" y="501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216407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90815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87118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490815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781052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61526" y="501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90815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26170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216407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06644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16407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5176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942000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232236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087118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71289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35933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345696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45696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81052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71289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00578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071289" y="31554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87118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06644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90815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45696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45696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16407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781052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620104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90815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3593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3593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61526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765222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3593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06644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81052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667592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06644" y="3931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796881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39318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74985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957829" y="3931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087118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812710" y="28448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96881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65176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32236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635933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781052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651763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96881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538303" y="25343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538303" y="4397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071289" y="50187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377355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490815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53830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06644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7118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12710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61526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16407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5176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812710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102947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828540" y="25343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5176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6644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216407" y="4397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53830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506644" y="3155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51763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071289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77355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087118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377355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781052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32236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087118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087118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06644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796881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361526" y="3155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926170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950" y="5313634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950" y="4537458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49950" y="3761084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49950" y="2984709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950" y="2208137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49950" y="1431961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333093" y="5354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33093" y="4577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33093" y="380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33093" y="3024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33093" y="2248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33093" y="1472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4493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96115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547299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6998484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2613863" y="5604464"/>
              <a:ext cx="62133" cy="78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065048" y="5602877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516233" y="5606449"/>
              <a:ext cx="62133" cy="76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967417" y="5602678"/>
              <a:ext cx="62133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829534" y="5709109"/>
              <a:ext cx="823397" cy="133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641516" y="3424737"/>
              <a:ext cx="753206" cy="132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7253757" y="2991666"/>
              <a:ext cx="906253" cy="9983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7323346" y="3044784"/>
              <a:ext cx="496999" cy="132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200" name="rc199"/>
            <p:cNvSpPr/>
            <p:nvPr/>
          </p:nvSpPr>
          <p:spPr>
            <a:xfrm>
              <a:off x="7323346" y="326201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7408248" y="33469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323346" y="348146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7408248" y="35663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323346" y="370092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7408248" y="3785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7612391" y="3334830"/>
              <a:ext cx="329160" cy="7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612391" y="3548928"/>
              <a:ext cx="478030" cy="823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7612391" y="3745762"/>
              <a:ext cx="409787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Regression Analysis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fit=lm(mpg~wt*hp,data=mtcars)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summary(mtcars)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mpg             cyl             disp             hp             drat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Min.   :10.40   Min.   :4.000   Min.   : 71.1   Min.   : 52.0   Min.   :2.760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1st Qu.:15.43   1st Qu.:4.000   1st Qu.:120.8   1st Qu.: 96.5   1st Qu.:3.080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Median :19.20   Median :6.000   Median :196.3   Median :123.0   Median :3.695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Mean   :20.09   Mean   :6.188   Mean   :230.7   Mean   :146.7   Mean   :3.597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3rd Qu.:22.80   3rd Qu.:8.000   3rd Qu.:326.0   3rd Qu.:180.0   3rd Qu.:3.920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Max.   :33.90   Max.   :8.000   Max.   :472.0   Max.   :335.0   Max.   :4.930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wt             qsec             vs               am              gear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Min.   :1.513   Min.   :14.50   Min.   :0.0000   Min.   :0.0000   Min.   :3.000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1st Qu.:2.581   1st Qu.:16.89   1st Qu.:0.0000   1st Qu.:0.0000   1st Qu.:3.000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Median :3.325   Median :17.71   Median :0.0000   Median :0.0000   Median :4.000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Mean   :3.217   Mean   :17.85   Mean   :0.4375   Mean   :0.4062   Mean   :3.688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3rd Qu.:3.610   3rd Qu.:18.90   3rd Qu.:1.0000   3rd Qu.:1.0000   3rd Qu.:4.000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Max.   :5.424   Max.   :22.90   Max.   :1.0000   Max.   :1.0000   Max.   :5.000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carb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Min.   :1.000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1st Qu.:2.000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Median :2.000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Mean   :2.812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3rd Qu.:4.000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Max.   :8.000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</p:spPr>
        <p:txBody>
          <a:bodyPr/>
          <a:lstStyle/>
          <a:p>
            <a:r>
              <a:rPr/>
              <a:t>This document is an example of reproducible research using webr package. 
The home page of this project is github.com/cardiomoon/webr.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cardiomoon</cp:lastModifiedBy>
  <cp:revision>3</cp:revision>
  <dcterms:created xsi:type="dcterms:W3CDTF">2017-02-13T16:18:36Z</dcterms:created>
  <dcterms:modified xsi:type="dcterms:W3CDTF">2020-01-29T22:33:51Z</dcterms:modified>
  <cp:category/>
</cp:coreProperties>
</file>