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Reproducible Research with Table Data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Keon-Woong Moon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828800"/>
            <a:ext cx="4114800" cy="4572000"/>
            <a:chOff x="457200" y="18288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8288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8274" y="18983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8274" y="54123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8274" y="46383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8274" y="38643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8274" y="30903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8274" y="23163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893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683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8434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8185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48274" y="57993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48274" y="50253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48274" y="42513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8274" y="34773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8274" y="27033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8274" y="19293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38082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3559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3310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3061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803007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62350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44400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35425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713256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072260" y="2833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354252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713256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174750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23505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72260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33754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53375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08500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31263" y="2678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41512" y="20593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72260" y="2833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03007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41512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2260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03007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354252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03007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33754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1325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13256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92758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2758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400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3375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072260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92758" y="2523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62011" y="2368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23505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713256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162011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23505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17475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03007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13256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264501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174750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13256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3375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354252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82509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713256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508275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969769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62011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059520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4151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80018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623505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49271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92758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713256" y="5774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2101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610765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700516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51762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25176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90267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25176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521014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700516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80018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700516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69769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49271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28773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3902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610765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41512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162011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162011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610765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7226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610765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80018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5176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162011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62011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051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31263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713256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251762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34151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341512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790267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803007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4151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80018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9802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80018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4678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623505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77527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23902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87776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59520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969769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328773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34151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431263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69769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136531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136531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610765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418524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25176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36531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880018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39022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687776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790267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70051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969769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68777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67278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16033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9769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880018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700516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136531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880018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69769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61076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32877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239022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23902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880018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790267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52101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7267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67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67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67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67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7267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9134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134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134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134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134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9134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738082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35591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53310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43061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1706298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03807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3501316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4398826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313643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1854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98" name="grp2"/>
          <p:cNvGrpSpPr/>
          <p:nvPr/>
        </p:nvGrpSpPr>
        <p:grpSpPr>
          <a:xfrm>
            <a:off x="4572000" y="1828800"/>
            <a:ext cx="4114800" cy="4572000"/>
            <a:chOff x="4572000" y="1828800"/>
            <a:chExt cx="4114800" cy="4572000"/>
          </a:xfrm>
        </p:grpSpPr>
        <p:sp>
          <p:nvSpPr>
            <p:cNvPr id="199" name="rc3"/>
            <p:cNvSpPr/>
            <p:nvPr/>
          </p:nvSpPr>
          <p:spPr>
            <a:xfrm>
              <a:off x="45720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4"/>
            <p:cNvSpPr/>
            <p:nvPr/>
          </p:nvSpPr>
          <p:spPr>
            <a:xfrm>
              <a:off x="4572000" y="18288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5"/>
            <p:cNvSpPr/>
            <p:nvPr/>
          </p:nvSpPr>
          <p:spPr>
            <a:xfrm>
              <a:off x="5063074" y="18983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l6"/>
            <p:cNvSpPr/>
            <p:nvPr/>
          </p:nvSpPr>
          <p:spPr>
            <a:xfrm>
              <a:off x="5063074" y="54123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7"/>
            <p:cNvSpPr/>
            <p:nvPr/>
          </p:nvSpPr>
          <p:spPr>
            <a:xfrm>
              <a:off x="5063074" y="46383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8"/>
            <p:cNvSpPr/>
            <p:nvPr/>
          </p:nvSpPr>
          <p:spPr>
            <a:xfrm>
              <a:off x="5063074" y="38643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9"/>
            <p:cNvSpPr/>
            <p:nvPr/>
          </p:nvSpPr>
          <p:spPr>
            <a:xfrm>
              <a:off x="5063074" y="30903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10"/>
            <p:cNvSpPr/>
            <p:nvPr/>
          </p:nvSpPr>
          <p:spPr>
            <a:xfrm>
              <a:off x="5063074" y="23163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11"/>
            <p:cNvSpPr/>
            <p:nvPr/>
          </p:nvSpPr>
          <p:spPr>
            <a:xfrm>
              <a:off x="54041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12"/>
            <p:cNvSpPr/>
            <p:nvPr/>
          </p:nvSpPr>
          <p:spPr>
            <a:xfrm>
              <a:off x="630163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13"/>
            <p:cNvSpPr/>
            <p:nvPr/>
          </p:nvSpPr>
          <p:spPr>
            <a:xfrm>
              <a:off x="719914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14"/>
            <p:cNvSpPr/>
            <p:nvPr/>
          </p:nvSpPr>
          <p:spPr>
            <a:xfrm>
              <a:off x="809665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15"/>
            <p:cNvSpPr/>
            <p:nvPr/>
          </p:nvSpPr>
          <p:spPr>
            <a:xfrm>
              <a:off x="5063074" y="57993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16"/>
            <p:cNvSpPr/>
            <p:nvPr/>
          </p:nvSpPr>
          <p:spPr>
            <a:xfrm>
              <a:off x="5063074" y="50253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17"/>
            <p:cNvSpPr/>
            <p:nvPr/>
          </p:nvSpPr>
          <p:spPr>
            <a:xfrm>
              <a:off x="5063074" y="42513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18"/>
            <p:cNvSpPr/>
            <p:nvPr/>
          </p:nvSpPr>
          <p:spPr>
            <a:xfrm>
              <a:off x="5063074" y="34773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19"/>
            <p:cNvSpPr/>
            <p:nvPr/>
          </p:nvSpPr>
          <p:spPr>
            <a:xfrm>
              <a:off x="5063074" y="27033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0"/>
            <p:cNvSpPr/>
            <p:nvPr/>
          </p:nvSpPr>
          <p:spPr>
            <a:xfrm>
              <a:off x="5063074" y="19293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"/>
            <p:cNvSpPr/>
            <p:nvPr/>
          </p:nvSpPr>
          <p:spPr>
            <a:xfrm>
              <a:off x="5852882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2"/>
            <p:cNvSpPr/>
            <p:nvPr/>
          </p:nvSpPr>
          <p:spPr>
            <a:xfrm>
              <a:off x="675039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3"/>
            <p:cNvSpPr/>
            <p:nvPr/>
          </p:nvSpPr>
          <p:spPr>
            <a:xfrm>
              <a:off x="764790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4"/>
            <p:cNvSpPr/>
            <p:nvPr/>
          </p:nvSpPr>
          <p:spPr>
            <a:xfrm>
              <a:off x="854541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5"/>
            <p:cNvSpPr/>
            <p:nvPr/>
          </p:nvSpPr>
          <p:spPr>
            <a:xfrm>
              <a:off x="5917807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6"/>
            <p:cNvSpPr/>
            <p:nvPr/>
          </p:nvSpPr>
          <p:spPr>
            <a:xfrm>
              <a:off x="5738305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7"/>
            <p:cNvSpPr/>
            <p:nvPr/>
          </p:nvSpPr>
          <p:spPr>
            <a:xfrm>
              <a:off x="5558803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8"/>
            <p:cNvSpPr/>
            <p:nvPr/>
          </p:nvSpPr>
          <p:spPr>
            <a:xfrm>
              <a:off x="5469052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9"/>
            <p:cNvSpPr/>
            <p:nvPr/>
          </p:nvSpPr>
          <p:spPr>
            <a:xfrm>
              <a:off x="5828056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30"/>
            <p:cNvSpPr/>
            <p:nvPr/>
          </p:nvSpPr>
          <p:spPr>
            <a:xfrm>
              <a:off x="6187060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31"/>
            <p:cNvSpPr/>
            <p:nvPr/>
          </p:nvSpPr>
          <p:spPr>
            <a:xfrm>
              <a:off x="5469052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32"/>
            <p:cNvSpPr/>
            <p:nvPr/>
          </p:nvSpPr>
          <p:spPr>
            <a:xfrm>
              <a:off x="5828056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33"/>
            <p:cNvSpPr/>
            <p:nvPr/>
          </p:nvSpPr>
          <p:spPr>
            <a:xfrm>
              <a:off x="5289550" y="4381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34"/>
            <p:cNvSpPr/>
            <p:nvPr/>
          </p:nvSpPr>
          <p:spPr>
            <a:xfrm>
              <a:off x="5738305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35"/>
            <p:cNvSpPr/>
            <p:nvPr/>
          </p:nvSpPr>
          <p:spPr>
            <a:xfrm>
              <a:off x="6187060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36"/>
            <p:cNvSpPr/>
            <p:nvPr/>
          </p:nvSpPr>
          <p:spPr>
            <a:xfrm>
              <a:off x="564855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37"/>
            <p:cNvSpPr/>
            <p:nvPr/>
          </p:nvSpPr>
          <p:spPr>
            <a:xfrm>
              <a:off x="5648554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38"/>
            <p:cNvSpPr/>
            <p:nvPr/>
          </p:nvSpPr>
          <p:spPr>
            <a:xfrm>
              <a:off x="519980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39"/>
            <p:cNvSpPr/>
            <p:nvPr/>
          </p:nvSpPr>
          <p:spPr>
            <a:xfrm>
              <a:off x="6546063" y="2678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40"/>
            <p:cNvSpPr/>
            <p:nvPr/>
          </p:nvSpPr>
          <p:spPr>
            <a:xfrm>
              <a:off x="6456312" y="2059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41"/>
            <p:cNvSpPr/>
            <p:nvPr/>
          </p:nvSpPr>
          <p:spPr>
            <a:xfrm>
              <a:off x="6187060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42"/>
            <p:cNvSpPr/>
            <p:nvPr/>
          </p:nvSpPr>
          <p:spPr>
            <a:xfrm>
              <a:off x="5917807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43"/>
            <p:cNvSpPr/>
            <p:nvPr/>
          </p:nvSpPr>
          <p:spPr>
            <a:xfrm>
              <a:off x="645631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44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45"/>
            <p:cNvSpPr/>
            <p:nvPr/>
          </p:nvSpPr>
          <p:spPr>
            <a:xfrm>
              <a:off x="618706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46"/>
            <p:cNvSpPr/>
            <p:nvPr/>
          </p:nvSpPr>
          <p:spPr>
            <a:xfrm>
              <a:off x="5917807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47"/>
            <p:cNvSpPr/>
            <p:nvPr/>
          </p:nvSpPr>
          <p:spPr>
            <a:xfrm>
              <a:off x="5469052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48"/>
            <p:cNvSpPr/>
            <p:nvPr/>
          </p:nvSpPr>
          <p:spPr>
            <a:xfrm>
              <a:off x="5917807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49"/>
            <p:cNvSpPr/>
            <p:nvPr/>
          </p:nvSpPr>
          <p:spPr>
            <a:xfrm>
              <a:off x="564855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50"/>
            <p:cNvSpPr/>
            <p:nvPr/>
          </p:nvSpPr>
          <p:spPr>
            <a:xfrm>
              <a:off x="5828056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51"/>
            <p:cNvSpPr/>
            <p:nvPr/>
          </p:nvSpPr>
          <p:spPr>
            <a:xfrm>
              <a:off x="5828056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52"/>
            <p:cNvSpPr/>
            <p:nvPr/>
          </p:nvSpPr>
          <p:spPr>
            <a:xfrm>
              <a:off x="6007558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53"/>
            <p:cNvSpPr/>
            <p:nvPr/>
          </p:nvSpPr>
          <p:spPr>
            <a:xfrm>
              <a:off x="6007558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54"/>
            <p:cNvSpPr/>
            <p:nvPr/>
          </p:nvSpPr>
          <p:spPr>
            <a:xfrm>
              <a:off x="5558803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55"/>
            <p:cNvSpPr/>
            <p:nvPr/>
          </p:nvSpPr>
          <p:spPr>
            <a:xfrm>
              <a:off x="5648554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56"/>
            <p:cNvSpPr/>
            <p:nvPr/>
          </p:nvSpPr>
          <p:spPr>
            <a:xfrm>
              <a:off x="618706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57"/>
            <p:cNvSpPr/>
            <p:nvPr/>
          </p:nvSpPr>
          <p:spPr>
            <a:xfrm>
              <a:off x="6007558" y="2523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58"/>
            <p:cNvSpPr/>
            <p:nvPr/>
          </p:nvSpPr>
          <p:spPr>
            <a:xfrm>
              <a:off x="6276811" y="2368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59"/>
            <p:cNvSpPr/>
            <p:nvPr/>
          </p:nvSpPr>
          <p:spPr>
            <a:xfrm>
              <a:off x="5738305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60"/>
            <p:cNvSpPr/>
            <p:nvPr/>
          </p:nvSpPr>
          <p:spPr>
            <a:xfrm>
              <a:off x="5828056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61"/>
            <p:cNvSpPr/>
            <p:nvPr/>
          </p:nvSpPr>
          <p:spPr>
            <a:xfrm>
              <a:off x="6276811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62"/>
            <p:cNvSpPr/>
            <p:nvPr/>
          </p:nvSpPr>
          <p:spPr>
            <a:xfrm>
              <a:off x="5738305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63"/>
            <p:cNvSpPr/>
            <p:nvPr/>
          </p:nvSpPr>
          <p:spPr>
            <a:xfrm>
              <a:off x="528955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64"/>
            <p:cNvSpPr/>
            <p:nvPr/>
          </p:nvSpPr>
          <p:spPr>
            <a:xfrm>
              <a:off x="591780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65"/>
            <p:cNvSpPr/>
            <p:nvPr/>
          </p:nvSpPr>
          <p:spPr>
            <a:xfrm>
              <a:off x="5828056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66"/>
            <p:cNvSpPr/>
            <p:nvPr/>
          </p:nvSpPr>
          <p:spPr>
            <a:xfrm>
              <a:off x="5379301" y="531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67"/>
            <p:cNvSpPr/>
            <p:nvPr/>
          </p:nvSpPr>
          <p:spPr>
            <a:xfrm>
              <a:off x="5289550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68"/>
            <p:cNvSpPr/>
            <p:nvPr/>
          </p:nvSpPr>
          <p:spPr>
            <a:xfrm>
              <a:off x="5828056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69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70"/>
            <p:cNvSpPr/>
            <p:nvPr/>
          </p:nvSpPr>
          <p:spPr>
            <a:xfrm>
              <a:off x="5648554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71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72"/>
            <p:cNvSpPr/>
            <p:nvPr/>
          </p:nvSpPr>
          <p:spPr>
            <a:xfrm>
              <a:off x="5469052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73"/>
            <p:cNvSpPr/>
            <p:nvPr/>
          </p:nvSpPr>
          <p:spPr>
            <a:xfrm>
              <a:off x="6097309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74"/>
            <p:cNvSpPr/>
            <p:nvPr/>
          </p:nvSpPr>
          <p:spPr>
            <a:xfrm>
              <a:off x="5828056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75"/>
            <p:cNvSpPr/>
            <p:nvPr/>
          </p:nvSpPr>
          <p:spPr>
            <a:xfrm>
              <a:off x="7623075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76"/>
            <p:cNvSpPr/>
            <p:nvPr/>
          </p:nvSpPr>
          <p:spPr>
            <a:xfrm>
              <a:off x="7084569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77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78"/>
            <p:cNvSpPr/>
            <p:nvPr/>
          </p:nvSpPr>
          <p:spPr>
            <a:xfrm>
              <a:off x="6276811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79"/>
            <p:cNvSpPr/>
            <p:nvPr/>
          </p:nvSpPr>
          <p:spPr>
            <a:xfrm>
              <a:off x="7174320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80"/>
            <p:cNvSpPr/>
            <p:nvPr/>
          </p:nvSpPr>
          <p:spPr>
            <a:xfrm>
              <a:off x="645631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81"/>
            <p:cNvSpPr/>
            <p:nvPr/>
          </p:nvSpPr>
          <p:spPr>
            <a:xfrm>
              <a:off x="6994818" y="37621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82"/>
            <p:cNvSpPr/>
            <p:nvPr/>
          </p:nvSpPr>
          <p:spPr>
            <a:xfrm>
              <a:off x="5738305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83"/>
            <p:cNvSpPr/>
            <p:nvPr/>
          </p:nvSpPr>
          <p:spPr>
            <a:xfrm>
              <a:off x="7264071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84"/>
            <p:cNvSpPr/>
            <p:nvPr/>
          </p:nvSpPr>
          <p:spPr>
            <a:xfrm>
              <a:off x="6007558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85"/>
            <p:cNvSpPr/>
            <p:nvPr/>
          </p:nvSpPr>
          <p:spPr>
            <a:xfrm>
              <a:off x="5828056" y="5774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86"/>
            <p:cNvSpPr/>
            <p:nvPr/>
          </p:nvSpPr>
          <p:spPr>
            <a:xfrm>
              <a:off x="6635814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87"/>
            <p:cNvSpPr/>
            <p:nvPr/>
          </p:nvSpPr>
          <p:spPr>
            <a:xfrm>
              <a:off x="6725565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88"/>
            <p:cNvSpPr/>
            <p:nvPr/>
          </p:nvSpPr>
          <p:spPr>
            <a:xfrm>
              <a:off x="6815316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89"/>
            <p:cNvSpPr/>
            <p:nvPr/>
          </p:nvSpPr>
          <p:spPr>
            <a:xfrm>
              <a:off x="636656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90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91"/>
            <p:cNvSpPr/>
            <p:nvPr/>
          </p:nvSpPr>
          <p:spPr>
            <a:xfrm>
              <a:off x="636656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92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93"/>
            <p:cNvSpPr/>
            <p:nvPr/>
          </p:nvSpPr>
          <p:spPr>
            <a:xfrm>
              <a:off x="6905067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94"/>
            <p:cNvSpPr/>
            <p:nvPr/>
          </p:nvSpPr>
          <p:spPr>
            <a:xfrm>
              <a:off x="6366562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95"/>
            <p:cNvSpPr/>
            <p:nvPr/>
          </p:nvSpPr>
          <p:spPr>
            <a:xfrm>
              <a:off x="6635814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96"/>
            <p:cNvSpPr/>
            <p:nvPr/>
          </p:nvSpPr>
          <p:spPr>
            <a:xfrm>
              <a:off x="6815316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97"/>
            <p:cNvSpPr/>
            <p:nvPr/>
          </p:nvSpPr>
          <p:spPr>
            <a:xfrm>
              <a:off x="6994818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98"/>
            <p:cNvSpPr/>
            <p:nvPr/>
          </p:nvSpPr>
          <p:spPr>
            <a:xfrm>
              <a:off x="6815316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99"/>
            <p:cNvSpPr/>
            <p:nvPr/>
          </p:nvSpPr>
          <p:spPr>
            <a:xfrm>
              <a:off x="7084569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100"/>
            <p:cNvSpPr/>
            <p:nvPr/>
          </p:nvSpPr>
          <p:spPr>
            <a:xfrm>
              <a:off x="7264071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01"/>
            <p:cNvSpPr/>
            <p:nvPr/>
          </p:nvSpPr>
          <p:spPr>
            <a:xfrm>
              <a:off x="7443573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102"/>
            <p:cNvSpPr/>
            <p:nvPr/>
          </p:nvSpPr>
          <p:spPr>
            <a:xfrm>
              <a:off x="735382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103"/>
            <p:cNvSpPr/>
            <p:nvPr/>
          </p:nvSpPr>
          <p:spPr>
            <a:xfrm>
              <a:off x="6725565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104"/>
            <p:cNvSpPr/>
            <p:nvPr/>
          </p:nvSpPr>
          <p:spPr>
            <a:xfrm>
              <a:off x="6456312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105"/>
            <p:cNvSpPr/>
            <p:nvPr/>
          </p:nvSpPr>
          <p:spPr>
            <a:xfrm>
              <a:off x="6276811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106"/>
            <p:cNvSpPr/>
            <p:nvPr/>
          </p:nvSpPr>
          <p:spPr>
            <a:xfrm>
              <a:off x="6276811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107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108"/>
            <p:cNvSpPr/>
            <p:nvPr/>
          </p:nvSpPr>
          <p:spPr>
            <a:xfrm>
              <a:off x="6725565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109"/>
            <p:cNvSpPr/>
            <p:nvPr/>
          </p:nvSpPr>
          <p:spPr>
            <a:xfrm>
              <a:off x="6187060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110"/>
            <p:cNvSpPr/>
            <p:nvPr/>
          </p:nvSpPr>
          <p:spPr>
            <a:xfrm>
              <a:off x="6725565" y="3607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111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112"/>
            <p:cNvSpPr/>
            <p:nvPr/>
          </p:nvSpPr>
          <p:spPr>
            <a:xfrm>
              <a:off x="6994818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113"/>
            <p:cNvSpPr/>
            <p:nvPr/>
          </p:nvSpPr>
          <p:spPr>
            <a:xfrm>
              <a:off x="636656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114"/>
            <p:cNvSpPr/>
            <p:nvPr/>
          </p:nvSpPr>
          <p:spPr>
            <a:xfrm>
              <a:off x="6276811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115"/>
            <p:cNvSpPr/>
            <p:nvPr/>
          </p:nvSpPr>
          <p:spPr>
            <a:xfrm>
              <a:off x="6276811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116"/>
            <p:cNvSpPr/>
            <p:nvPr/>
          </p:nvSpPr>
          <p:spPr>
            <a:xfrm>
              <a:off x="6815316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117"/>
            <p:cNvSpPr/>
            <p:nvPr/>
          </p:nvSpPr>
          <p:spPr>
            <a:xfrm>
              <a:off x="6546063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118"/>
            <p:cNvSpPr/>
            <p:nvPr/>
          </p:nvSpPr>
          <p:spPr>
            <a:xfrm>
              <a:off x="5828056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119"/>
            <p:cNvSpPr/>
            <p:nvPr/>
          </p:nvSpPr>
          <p:spPr>
            <a:xfrm>
              <a:off x="6366562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120"/>
            <p:cNvSpPr/>
            <p:nvPr/>
          </p:nvSpPr>
          <p:spPr>
            <a:xfrm>
              <a:off x="645631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121"/>
            <p:cNvSpPr/>
            <p:nvPr/>
          </p:nvSpPr>
          <p:spPr>
            <a:xfrm>
              <a:off x="645631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122"/>
            <p:cNvSpPr/>
            <p:nvPr/>
          </p:nvSpPr>
          <p:spPr>
            <a:xfrm>
              <a:off x="6905067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123"/>
            <p:cNvSpPr/>
            <p:nvPr/>
          </p:nvSpPr>
          <p:spPr>
            <a:xfrm>
              <a:off x="5917807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124"/>
            <p:cNvSpPr/>
            <p:nvPr/>
          </p:nvSpPr>
          <p:spPr>
            <a:xfrm>
              <a:off x="645631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125"/>
            <p:cNvSpPr/>
            <p:nvPr/>
          </p:nvSpPr>
          <p:spPr>
            <a:xfrm>
              <a:off x="6994818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126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127"/>
            <p:cNvSpPr/>
            <p:nvPr/>
          </p:nvSpPr>
          <p:spPr>
            <a:xfrm>
              <a:off x="771282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128"/>
            <p:cNvSpPr/>
            <p:nvPr/>
          </p:nvSpPr>
          <p:spPr>
            <a:xfrm>
              <a:off x="6994818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129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130"/>
            <p:cNvSpPr/>
            <p:nvPr/>
          </p:nvSpPr>
          <p:spPr>
            <a:xfrm>
              <a:off x="816158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131"/>
            <p:cNvSpPr/>
            <p:nvPr/>
          </p:nvSpPr>
          <p:spPr>
            <a:xfrm>
              <a:off x="5738305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132"/>
            <p:cNvSpPr/>
            <p:nvPr/>
          </p:nvSpPr>
          <p:spPr>
            <a:xfrm>
              <a:off x="7892327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133"/>
            <p:cNvSpPr/>
            <p:nvPr/>
          </p:nvSpPr>
          <p:spPr>
            <a:xfrm>
              <a:off x="735382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134"/>
            <p:cNvSpPr/>
            <p:nvPr/>
          </p:nvSpPr>
          <p:spPr>
            <a:xfrm>
              <a:off x="7802576" y="32977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135"/>
            <p:cNvSpPr/>
            <p:nvPr/>
          </p:nvSpPr>
          <p:spPr>
            <a:xfrm>
              <a:off x="7174320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136"/>
            <p:cNvSpPr/>
            <p:nvPr/>
          </p:nvSpPr>
          <p:spPr>
            <a:xfrm>
              <a:off x="7084569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137"/>
            <p:cNvSpPr/>
            <p:nvPr/>
          </p:nvSpPr>
          <p:spPr>
            <a:xfrm>
              <a:off x="7443573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138"/>
            <p:cNvSpPr/>
            <p:nvPr/>
          </p:nvSpPr>
          <p:spPr>
            <a:xfrm>
              <a:off x="645631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139"/>
            <p:cNvSpPr/>
            <p:nvPr/>
          </p:nvSpPr>
          <p:spPr>
            <a:xfrm>
              <a:off x="654606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140"/>
            <p:cNvSpPr/>
            <p:nvPr/>
          </p:nvSpPr>
          <p:spPr>
            <a:xfrm>
              <a:off x="7084569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141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142"/>
            <p:cNvSpPr/>
            <p:nvPr/>
          </p:nvSpPr>
          <p:spPr>
            <a:xfrm>
              <a:off x="8251331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143"/>
            <p:cNvSpPr/>
            <p:nvPr/>
          </p:nvSpPr>
          <p:spPr>
            <a:xfrm>
              <a:off x="8251331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144"/>
            <p:cNvSpPr/>
            <p:nvPr/>
          </p:nvSpPr>
          <p:spPr>
            <a:xfrm>
              <a:off x="6725565" y="5464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145"/>
            <p:cNvSpPr/>
            <p:nvPr/>
          </p:nvSpPr>
          <p:spPr>
            <a:xfrm>
              <a:off x="7533324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146"/>
            <p:cNvSpPr/>
            <p:nvPr/>
          </p:nvSpPr>
          <p:spPr>
            <a:xfrm>
              <a:off x="6366562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147"/>
            <p:cNvSpPr/>
            <p:nvPr/>
          </p:nvSpPr>
          <p:spPr>
            <a:xfrm>
              <a:off x="8251331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148"/>
            <p:cNvSpPr/>
            <p:nvPr/>
          </p:nvSpPr>
          <p:spPr>
            <a:xfrm>
              <a:off x="6994818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149"/>
            <p:cNvSpPr/>
            <p:nvPr/>
          </p:nvSpPr>
          <p:spPr>
            <a:xfrm>
              <a:off x="735382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150"/>
            <p:cNvSpPr/>
            <p:nvPr/>
          </p:nvSpPr>
          <p:spPr>
            <a:xfrm>
              <a:off x="7802576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151"/>
            <p:cNvSpPr/>
            <p:nvPr/>
          </p:nvSpPr>
          <p:spPr>
            <a:xfrm>
              <a:off x="6905067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152"/>
            <p:cNvSpPr/>
            <p:nvPr/>
          </p:nvSpPr>
          <p:spPr>
            <a:xfrm>
              <a:off x="681531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153"/>
            <p:cNvSpPr/>
            <p:nvPr/>
          </p:nvSpPr>
          <p:spPr>
            <a:xfrm>
              <a:off x="7084569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154"/>
            <p:cNvSpPr/>
            <p:nvPr/>
          </p:nvSpPr>
          <p:spPr>
            <a:xfrm>
              <a:off x="780257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155"/>
            <p:cNvSpPr/>
            <p:nvPr/>
          </p:nvSpPr>
          <p:spPr>
            <a:xfrm>
              <a:off x="7982078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156"/>
            <p:cNvSpPr/>
            <p:nvPr/>
          </p:nvSpPr>
          <p:spPr>
            <a:xfrm>
              <a:off x="8430833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157"/>
            <p:cNvSpPr/>
            <p:nvPr/>
          </p:nvSpPr>
          <p:spPr>
            <a:xfrm>
              <a:off x="7084569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158"/>
            <p:cNvSpPr/>
            <p:nvPr/>
          </p:nvSpPr>
          <p:spPr>
            <a:xfrm>
              <a:off x="6994818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159"/>
            <p:cNvSpPr/>
            <p:nvPr/>
          </p:nvSpPr>
          <p:spPr>
            <a:xfrm>
              <a:off x="6815316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160"/>
            <p:cNvSpPr/>
            <p:nvPr/>
          </p:nvSpPr>
          <p:spPr>
            <a:xfrm>
              <a:off x="8251331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161"/>
            <p:cNvSpPr/>
            <p:nvPr/>
          </p:nvSpPr>
          <p:spPr>
            <a:xfrm>
              <a:off x="6994818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162"/>
            <p:cNvSpPr/>
            <p:nvPr/>
          </p:nvSpPr>
          <p:spPr>
            <a:xfrm>
              <a:off x="7084569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163"/>
            <p:cNvSpPr/>
            <p:nvPr/>
          </p:nvSpPr>
          <p:spPr>
            <a:xfrm>
              <a:off x="672556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164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165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166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167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168"/>
            <p:cNvSpPr/>
            <p:nvPr/>
          </p:nvSpPr>
          <p:spPr>
            <a:xfrm>
              <a:off x="7443573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169"/>
            <p:cNvSpPr/>
            <p:nvPr/>
          </p:nvSpPr>
          <p:spPr>
            <a:xfrm>
              <a:off x="735382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170"/>
            <p:cNvSpPr/>
            <p:nvPr/>
          </p:nvSpPr>
          <p:spPr>
            <a:xfrm>
              <a:off x="7353822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171"/>
            <p:cNvSpPr/>
            <p:nvPr/>
          </p:nvSpPr>
          <p:spPr>
            <a:xfrm>
              <a:off x="6994818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172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173"/>
            <p:cNvSpPr/>
            <p:nvPr/>
          </p:nvSpPr>
          <p:spPr>
            <a:xfrm>
              <a:off x="6905067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174"/>
            <p:cNvSpPr/>
            <p:nvPr/>
          </p:nvSpPr>
          <p:spPr>
            <a:xfrm>
              <a:off x="6635814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175"/>
            <p:cNvSpPr/>
            <p:nvPr/>
          </p:nvSpPr>
          <p:spPr>
            <a:xfrm>
              <a:off x="48415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72" name="tx176"/>
            <p:cNvSpPr/>
            <p:nvPr/>
          </p:nvSpPr>
          <p:spPr>
            <a:xfrm>
              <a:off x="48415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73" name="tx177"/>
            <p:cNvSpPr/>
            <p:nvPr/>
          </p:nvSpPr>
          <p:spPr>
            <a:xfrm>
              <a:off x="48415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74" name="tx178"/>
            <p:cNvSpPr/>
            <p:nvPr/>
          </p:nvSpPr>
          <p:spPr>
            <a:xfrm>
              <a:off x="48415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375" name="tx179"/>
            <p:cNvSpPr/>
            <p:nvPr/>
          </p:nvSpPr>
          <p:spPr>
            <a:xfrm>
              <a:off x="48415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376" name="tx180"/>
            <p:cNvSpPr/>
            <p:nvPr/>
          </p:nvSpPr>
          <p:spPr>
            <a:xfrm>
              <a:off x="48415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377" name="pl181"/>
            <p:cNvSpPr/>
            <p:nvPr/>
          </p:nvSpPr>
          <p:spPr>
            <a:xfrm>
              <a:off x="50282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182"/>
            <p:cNvSpPr/>
            <p:nvPr/>
          </p:nvSpPr>
          <p:spPr>
            <a:xfrm>
              <a:off x="50282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183"/>
            <p:cNvSpPr/>
            <p:nvPr/>
          </p:nvSpPr>
          <p:spPr>
            <a:xfrm>
              <a:off x="50282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184"/>
            <p:cNvSpPr/>
            <p:nvPr/>
          </p:nvSpPr>
          <p:spPr>
            <a:xfrm>
              <a:off x="50282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185"/>
            <p:cNvSpPr/>
            <p:nvPr/>
          </p:nvSpPr>
          <p:spPr>
            <a:xfrm>
              <a:off x="50282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186"/>
            <p:cNvSpPr/>
            <p:nvPr/>
          </p:nvSpPr>
          <p:spPr>
            <a:xfrm>
              <a:off x="50282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187"/>
            <p:cNvSpPr/>
            <p:nvPr/>
          </p:nvSpPr>
          <p:spPr>
            <a:xfrm>
              <a:off x="5852882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188"/>
            <p:cNvSpPr/>
            <p:nvPr/>
          </p:nvSpPr>
          <p:spPr>
            <a:xfrm>
              <a:off x="6750391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189"/>
            <p:cNvSpPr/>
            <p:nvPr/>
          </p:nvSpPr>
          <p:spPr>
            <a:xfrm>
              <a:off x="764790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190"/>
            <p:cNvSpPr/>
            <p:nvPr/>
          </p:nvSpPr>
          <p:spPr>
            <a:xfrm>
              <a:off x="854541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191"/>
            <p:cNvSpPr/>
            <p:nvPr/>
          </p:nvSpPr>
          <p:spPr>
            <a:xfrm>
              <a:off x="5821098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88" name="tx192"/>
            <p:cNvSpPr/>
            <p:nvPr/>
          </p:nvSpPr>
          <p:spPr>
            <a:xfrm>
              <a:off x="6718607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9" name="tx193"/>
            <p:cNvSpPr/>
            <p:nvPr/>
          </p:nvSpPr>
          <p:spPr>
            <a:xfrm>
              <a:off x="7616116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0" name="tx194"/>
            <p:cNvSpPr/>
            <p:nvPr/>
          </p:nvSpPr>
          <p:spPr>
            <a:xfrm>
              <a:off x="8513626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1" name="tx195"/>
            <p:cNvSpPr/>
            <p:nvPr/>
          </p:nvSpPr>
          <p:spPr>
            <a:xfrm>
              <a:off x="6428443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392" name="tx196"/>
            <p:cNvSpPr/>
            <p:nvPr/>
          </p:nvSpPr>
          <p:spPr>
            <a:xfrm rot="-5400000">
              <a:off x="43002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457200" y="1828800"/>
            <a:ext cx="4114800" cy="4572000"/>
            <a:chOff x="457200" y="1828800"/>
            <a:chExt cx="4114800" cy="4572000"/>
          </a:xfrm>
        </p:grpSpPr>
        <p:sp>
          <p:nvSpPr>
            <p:cNvPr id="4" name="rc3"/>
            <p:cNvSpPr/>
            <p:nvPr/>
          </p:nvSpPr>
          <p:spPr>
            <a:xfrm>
              <a:off x="4572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610712" y="2100417"/>
              <a:ext cx="2173535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 of rnorm(1000)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278231" y="6019982"/>
              <a:ext cx="8384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rnorm(1000)</a:t>
              </a:r>
            </a:p>
          </p:txBody>
        </p:sp>
        <p:sp>
          <p:nvSpPr>
            <p:cNvPr id="7" name="tx6"/>
            <p:cNvSpPr/>
            <p:nvPr/>
          </p:nvSpPr>
          <p:spPr>
            <a:xfrm rot="-5400000">
              <a:off x="191133" y="3952716"/>
              <a:ext cx="720030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Frequency</a:t>
              </a:r>
            </a:p>
          </p:txBody>
        </p:sp>
        <p:sp>
          <p:nvSpPr>
            <p:cNvPr id="8" name="pl7"/>
            <p:cNvSpPr/>
            <p:nvPr/>
          </p:nvSpPr>
          <p:spPr>
            <a:xfrm>
              <a:off x="1317413" y="5468112"/>
              <a:ext cx="2547815" cy="0"/>
            </a:xfrm>
            <a:custGeom>
              <a:avLst/>
              <a:pathLst>
                <a:path w="2547815" h="0">
                  <a:moveTo>
                    <a:pt x="0" y="0"/>
                  </a:moveTo>
                  <a:lnTo>
                    <a:pt x="25478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1741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42049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166685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91321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01595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4059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865228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249659" y="5688155"/>
              <a:ext cx="135508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674295" y="5685774"/>
              <a:ext cx="135508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98931" y="56877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523567" y="56877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973578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398214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822849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207008" y="2588589"/>
              <a:ext cx="0" cy="2772504"/>
            </a:xfrm>
            <a:custGeom>
              <a:avLst/>
              <a:pathLst>
                <a:path w="0" h="2772504">
                  <a:moveTo>
                    <a:pt x="0" y="2772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115567" y="53610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115567" y="466796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115567" y="39748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115567" y="32817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115567" y="258858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889511" y="530543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847132" y="4612305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4753" y="3919179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804753" y="3226053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804753" y="2532927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" name="rc33"/>
            <p:cNvSpPr/>
            <p:nvPr/>
          </p:nvSpPr>
          <p:spPr>
            <a:xfrm>
              <a:off x="1317413" y="5347230"/>
              <a:ext cx="212317" cy="1386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29731" y="5347230"/>
              <a:ext cx="212317" cy="1386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742049" y="5236330"/>
              <a:ext cx="212317" cy="12476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954367" y="5250193"/>
              <a:ext cx="212317" cy="11090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166685" y="4806592"/>
              <a:ext cx="212317" cy="55450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379003" y="3656003"/>
              <a:ext cx="212317" cy="170509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591321" y="3184677"/>
              <a:ext cx="212317" cy="217641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03638" y="2685626"/>
              <a:ext cx="212317" cy="267546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015956" y="2949014"/>
              <a:ext cx="212317" cy="241207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228274" y="3351027"/>
              <a:ext cx="212317" cy="201006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440592" y="4196641"/>
              <a:ext cx="212317" cy="1164451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652910" y="4626379"/>
              <a:ext cx="212317" cy="73471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865228" y="5194743"/>
              <a:ext cx="212317" cy="16635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7" name="grp2"/>
          <p:cNvGrpSpPr/>
          <p:nvPr/>
        </p:nvGrpSpPr>
        <p:grpSpPr>
          <a:xfrm>
            <a:off x="4572000" y="1828800"/>
            <a:ext cx="4114800" cy="4572000"/>
            <a:chOff x="4572000" y="1828800"/>
            <a:chExt cx="4114800" cy="4572000"/>
          </a:xfrm>
        </p:grpSpPr>
        <p:sp>
          <p:nvSpPr>
            <p:cNvPr id="48" name="rc3"/>
            <p:cNvSpPr/>
            <p:nvPr/>
          </p:nvSpPr>
          <p:spPr>
            <a:xfrm>
              <a:off x="45720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"/>
            <p:cNvSpPr/>
            <p:nvPr/>
          </p:nvSpPr>
          <p:spPr>
            <a:xfrm>
              <a:off x="5397923" y="53268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"/>
            <p:cNvSpPr/>
            <p:nvPr/>
          </p:nvSpPr>
          <p:spPr>
            <a:xfrm>
              <a:off x="5704604" y="502952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6"/>
            <p:cNvSpPr/>
            <p:nvPr/>
          </p:nvSpPr>
          <p:spPr>
            <a:xfrm>
              <a:off x="6011286" y="47322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7"/>
            <p:cNvSpPr/>
            <p:nvPr/>
          </p:nvSpPr>
          <p:spPr>
            <a:xfrm>
              <a:off x="6317967" y="44349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8"/>
            <p:cNvSpPr/>
            <p:nvPr/>
          </p:nvSpPr>
          <p:spPr>
            <a:xfrm>
              <a:off x="6624649" y="41377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9"/>
            <p:cNvSpPr/>
            <p:nvPr/>
          </p:nvSpPr>
          <p:spPr>
            <a:xfrm>
              <a:off x="6931330" y="38404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10"/>
            <p:cNvSpPr/>
            <p:nvPr/>
          </p:nvSpPr>
          <p:spPr>
            <a:xfrm>
              <a:off x="7238012" y="35431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11"/>
            <p:cNvSpPr/>
            <p:nvPr/>
          </p:nvSpPr>
          <p:spPr>
            <a:xfrm>
              <a:off x="7544693" y="32458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12"/>
            <p:cNvSpPr/>
            <p:nvPr/>
          </p:nvSpPr>
          <p:spPr>
            <a:xfrm>
              <a:off x="7851375" y="29486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13"/>
            <p:cNvSpPr/>
            <p:nvPr/>
          </p:nvSpPr>
          <p:spPr>
            <a:xfrm>
              <a:off x="8158056" y="26513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14"/>
            <p:cNvSpPr/>
            <p:nvPr/>
          </p:nvSpPr>
          <p:spPr>
            <a:xfrm>
              <a:off x="5738894" y="5468112"/>
              <a:ext cx="2453451" cy="0"/>
            </a:xfrm>
            <a:custGeom>
              <a:avLst/>
              <a:pathLst>
                <a:path w="2453451" h="0">
                  <a:moveTo>
                    <a:pt x="0" y="0"/>
                  </a:moveTo>
                  <a:lnTo>
                    <a:pt x="2453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15"/>
            <p:cNvSpPr/>
            <p:nvPr/>
          </p:nvSpPr>
          <p:spPr>
            <a:xfrm>
              <a:off x="573889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16"/>
            <p:cNvSpPr/>
            <p:nvPr/>
          </p:nvSpPr>
          <p:spPr>
            <a:xfrm>
              <a:off x="6352257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17"/>
            <p:cNvSpPr/>
            <p:nvPr/>
          </p:nvSpPr>
          <p:spPr>
            <a:xfrm>
              <a:off x="6965620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18"/>
            <p:cNvSpPr/>
            <p:nvPr/>
          </p:nvSpPr>
          <p:spPr>
            <a:xfrm>
              <a:off x="757898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19"/>
            <p:cNvSpPr/>
            <p:nvPr/>
          </p:nvSpPr>
          <p:spPr>
            <a:xfrm>
              <a:off x="819234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20"/>
            <p:cNvSpPr/>
            <p:nvPr/>
          </p:nvSpPr>
          <p:spPr>
            <a:xfrm>
              <a:off x="5696516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6" name="tx21"/>
            <p:cNvSpPr/>
            <p:nvPr/>
          </p:nvSpPr>
          <p:spPr>
            <a:xfrm>
              <a:off x="6309878" y="5688155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7" name="tx22"/>
            <p:cNvSpPr/>
            <p:nvPr/>
          </p:nvSpPr>
          <p:spPr>
            <a:xfrm>
              <a:off x="6923241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8" name="tx23"/>
            <p:cNvSpPr/>
            <p:nvPr/>
          </p:nvSpPr>
          <p:spPr>
            <a:xfrm>
              <a:off x="7536604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24"/>
            <p:cNvSpPr/>
            <p:nvPr/>
          </p:nvSpPr>
          <p:spPr>
            <a:xfrm>
              <a:off x="8107589" y="5685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pl25"/>
            <p:cNvSpPr/>
            <p:nvPr/>
          </p:nvSpPr>
          <p:spPr>
            <a:xfrm>
              <a:off x="5321808" y="2685626"/>
              <a:ext cx="0" cy="2378192"/>
            </a:xfrm>
            <a:custGeom>
              <a:avLst/>
              <a:pathLst>
                <a:path w="0" h="2378192">
                  <a:moveTo>
                    <a:pt x="0" y="2378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26"/>
            <p:cNvSpPr/>
            <p:nvPr/>
          </p:nvSpPr>
          <p:spPr>
            <a:xfrm>
              <a:off x="5230368" y="50638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27"/>
            <p:cNvSpPr/>
            <p:nvPr/>
          </p:nvSpPr>
          <p:spPr>
            <a:xfrm>
              <a:off x="5230368" y="44692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28"/>
            <p:cNvSpPr/>
            <p:nvPr/>
          </p:nvSpPr>
          <p:spPr>
            <a:xfrm>
              <a:off x="5230368" y="387472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29"/>
            <p:cNvSpPr/>
            <p:nvPr/>
          </p:nvSpPr>
          <p:spPr>
            <a:xfrm>
              <a:off x="5230368" y="32801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30"/>
            <p:cNvSpPr/>
            <p:nvPr/>
          </p:nvSpPr>
          <p:spPr>
            <a:xfrm>
              <a:off x="5230368" y="26856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31"/>
            <p:cNvSpPr/>
            <p:nvPr/>
          </p:nvSpPr>
          <p:spPr>
            <a:xfrm rot="-5400000">
              <a:off x="5005204" y="5009050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32"/>
            <p:cNvSpPr/>
            <p:nvPr/>
          </p:nvSpPr>
          <p:spPr>
            <a:xfrm rot="-5400000">
              <a:off x="5005402" y="4414700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33"/>
            <p:cNvSpPr/>
            <p:nvPr/>
          </p:nvSpPr>
          <p:spPr>
            <a:xfrm rot="-5400000">
              <a:off x="5004311" y="381906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9" name="tx34"/>
            <p:cNvSpPr/>
            <p:nvPr/>
          </p:nvSpPr>
          <p:spPr>
            <a:xfrm rot="-5400000">
              <a:off x="5004311" y="322451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0" name="tx35"/>
            <p:cNvSpPr/>
            <p:nvPr/>
          </p:nvSpPr>
          <p:spPr>
            <a:xfrm rot="-5400000">
              <a:off x="4961932" y="262996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pl36"/>
            <p:cNvSpPr/>
            <p:nvPr/>
          </p:nvSpPr>
          <p:spPr>
            <a:xfrm>
              <a:off x="5321808" y="2578607"/>
              <a:ext cx="2980944" cy="2889504"/>
            </a:xfrm>
            <a:custGeom>
              <a:avLst/>
              <a:pathLst>
                <a:path w="2980944" h="2889504">
                  <a:moveTo>
                    <a:pt x="0" y="2889504"/>
                  </a:moveTo>
                  <a:lnTo>
                    <a:pt x="2980944" y="2889504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288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37"/>
            <p:cNvSpPr/>
            <p:nvPr/>
          </p:nvSpPr>
          <p:spPr>
            <a:xfrm>
              <a:off x="6625872" y="6052129"/>
              <a:ext cx="372814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83" name="tx38"/>
            <p:cNvSpPr/>
            <p:nvPr/>
          </p:nvSpPr>
          <p:spPr>
            <a:xfrm rot="-5400000">
              <a:off x="4532623" y="3967698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1:10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1369109"/>
                <a:gridCol w="966033"/>
                <a:gridCol w="966033"/>
                <a:gridCol w="688034"/>
              </a:tblGrid>
              <a:tr h="260972"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(N=287)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(N=570)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age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68.7 ± 10.7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60.6 ± 11.2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cardiogenicShock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275 (95.8%)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530 (93.0%)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 ( 4.2%)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 ( 7.0%)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486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entry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Femoral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 (41.5%)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193 (33.9%)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Radial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168 (58.5%)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377 (66.1%)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NSTEMI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(17.4%)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103 (18.1%)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STEMI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 (29.3%)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220 (38.6%)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Unstable Angina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 (53.3%)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247 (43.3%)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EF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56.3 ± 10.1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55.6 ±  9.4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height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153.8 ±  6.2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167.9 ±  6.1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weight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57.2 ±  9.3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68.7 ± 10.3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BMI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24.2 ±  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24.3 ±  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obesity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194 (67.6%)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373 (65.4%)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 (32.4%)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197 (34.6%)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TC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188.9 ± 51.1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183.3 ± 45.9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LDLC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117.8 ± 41.2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116.0 ± 41.1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HDLC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39.0 ± 11.5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37.8 ± 10.9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TG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119.9 ± 76.2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127.9 ± 97.3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DM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173 (60.3%)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380 (66.7%)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114 (39.7%)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190 (33.3%)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HBP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 (28.9%)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273 (47.9%)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204 (71.1%)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297 (52.1%)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smoking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Ex-smoker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 (17.1%)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155 (27.2%)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Never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209 (72.8%)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 (21.6%)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Smoker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 (10.1%)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292 (51.2%)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head(iris)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57553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1508182" y="2551294"/>
              <a:ext cx="1047960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2727472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70035" y="23719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70035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91721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13407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435092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56778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99417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142788" y="2152698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86159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7" name="pt16"/>
            <p:cNvSpPr/>
            <p:nvPr/>
          </p:nvSpPr>
          <p:spPr>
            <a:xfrm>
              <a:off x="341246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19077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27944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235112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456798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58980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368124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36812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146438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3511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501135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68124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19077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190775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63414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81149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58980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41246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45472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68124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50113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56798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2378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68124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1907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36812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12461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36812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7944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35112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68124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78483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2282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23511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7944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12461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456798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190775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68124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12461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80415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27944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412461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9077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944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01135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32378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279449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7944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88041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10210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10210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32378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92475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14643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5776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4740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90775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83607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146438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146438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19077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83607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969090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279449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0210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96909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10210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146438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190775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10210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19077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4643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01342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924752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924752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057764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90775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68124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88041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19077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96909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01342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19077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013427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88041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057764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19077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146438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14643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909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10210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32378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90775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4643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190775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6909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46438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969090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456798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279449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57764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90775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6909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10210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27944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45472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13427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83607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279449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10210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10210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776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32378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279449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10210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19077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10210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90775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102101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545472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210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10210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13427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190775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36812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23511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190775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27944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32378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19077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6909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368124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90775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997391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08946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08946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07142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10750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08946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14357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089465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10750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089465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10750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10750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12553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08946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035358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05339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10750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07142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08946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14357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14357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17323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4357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179642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10750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089465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125535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12553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10750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10750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08946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10750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05339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7142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08946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07142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07142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071429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07142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17964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08946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12553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089465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107500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08946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684634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64856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720705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55838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666598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648563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8463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432138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6659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54035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46820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594457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55838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68463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486244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63052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648563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457642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648563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540350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702669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55838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72070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68463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61249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63052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70266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738740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648563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468209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52231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50428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5403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75677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856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648563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68463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63052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57642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55838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630528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4666598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55838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4432138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459445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459445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459445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461249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437803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457642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491909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4901059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4846953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4883024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027307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4648563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4973201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488302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4937130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4756776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79284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828917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73874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79284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82891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04534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08141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738740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6498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72070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534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472070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486498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4919095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4702669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72070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84695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883024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937130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991236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84695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475677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846953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937130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846953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828917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4702669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481088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4846953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756776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90105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86498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77481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73874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77481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81088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75677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267309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487221" y="23719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487221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8907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930592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6152278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6373964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4"/>
            <p:cNvSpPr/>
            <p:nvPr/>
          </p:nvSpPr>
          <p:spPr>
            <a:xfrm>
              <a:off x="5416602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859973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6303345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28" name="pt327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5331579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533157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5375916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528724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533157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287241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5287241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33157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5420253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537591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537591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537591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33157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542025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546459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5420253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5331579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5331579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533157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5287241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533157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5331579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533157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528724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537591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5375916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5508927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542025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5375916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5331579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5863624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590796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590796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581928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590796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595229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568627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5819287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586362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56862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907961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5686275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586362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590796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5686275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590796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5730613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6040972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5819287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590796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5774950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5819287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5863624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863624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599663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590796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68627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5730613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568627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7749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595229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590796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95229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590796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5819287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581928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577495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57749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56862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577495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5819287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573061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635133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608530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6173984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604097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621832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6173984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599663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6040972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604097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6351332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612964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608530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6173984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612964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6306995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6262658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6040972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621832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6262658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590796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626265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612964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6129647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604097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617398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6040972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604097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6040972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6173984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5952298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6085309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6129647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621832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590796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6262658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630699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604097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6040972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6173984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630699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626265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608530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6262658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635133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626265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6085309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612964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626265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6040972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6537228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686446" y="237875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686446" y="291939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686446" y="284215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686446" y="276492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686446" y="268768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686446" y="26104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686446" y="253321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686446" y="245598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686446" y="237875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7"/>
            <p:cNvSpPr/>
            <p:nvPr/>
          </p:nvSpPr>
          <p:spPr>
            <a:xfrm rot="-5400000">
              <a:off x="7796080" y="2882385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489" name="tx488"/>
            <p:cNvSpPr/>
            <p:nvPr/>
          </p:nvSpPr>
          <p:spPr>
            <a:xfrm rot="-5400000">
              <a:off x="7795981" y="2650581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490" name="tx489"/>
            <p:cNvSpPr/>
            <p:nvPr/>
          </p:nvSpPr>
          <p:spPr>
            <a:xfrm rot="-5400000">
              <a:off x="7796576" y="241947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91" name="pt490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6557160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6557160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655716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655716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655716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6557160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655716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655716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6557160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6557160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7089206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708920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7089206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7089206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7089206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7089206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7089206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708920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708920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7089206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708920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708920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7089206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7089206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7089206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708920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7089206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708920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7621251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7621251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762125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7621251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762125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762125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762125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762125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762125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762125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7621251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7621251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762125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762125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762125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762125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7621251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1457553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1457553" y="320815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1397203" y="367156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1397203" y="355571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1397203" y="34398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1397203" y="332400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1397203" y="32081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7"/>
            <p:cNvSpPr/>
            <p:nvPr/>
          </p:nvSpPr>
          <p:spPr>
            <a:xfrm rot="-5400000">
              <a:off x="1204985" y="3634458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49" name="tx648"/>
            <p:cNvSpPr/>
            <p:nvPr/>
          </p:nvSpPr>
          <p:spPr>
            <a:xfrm rot="-5400000">
              <a:off x="1204886" y="340265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650" name="tx649"/>
            <p:cNvSpPr/>
            <p:nvPr/>
          </p:nvSpPr>
          <p:spPr>
            <a:xfrm rot="-5400000">
              <a:off x="1204985" y="31710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651" name="pt650"/>
            <p:cNvSpPr/>
            <p:nvPr/>
          </p:nvSpPr>
          <p:spPr>
            <a:xfrm>
              <a:off x="171395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165483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159571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1566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1684392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1802624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1566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168439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150704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16548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1802624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162527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16252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147748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1920856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1891298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1802624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171395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1891298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1802624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171395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1566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171395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162527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168439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168439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1743508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174350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159571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162527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1802624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1743508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1832182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16548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168439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183218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1654834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150704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171395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168439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1536601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150704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168439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16252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1566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1773066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168439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227555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209820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1832182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212776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18912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2068647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1654834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215732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1743508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1684392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195041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197997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200953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1861740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1861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2039089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1861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195041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200953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2068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200953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2098205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21573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221643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21868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197997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189129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1832182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1832182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1979973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1802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197997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206864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1861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1832182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1832182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200953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192085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1684392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186174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18912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189129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2039089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171395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18912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2068647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23051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206864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245290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1654834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236422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2186879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233466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212776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209820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221643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1891298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192085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209820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24824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248246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197997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224599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186174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248246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206864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21868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233466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203908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200953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20982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233466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239378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254157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20982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2068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200953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24824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2068647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209820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197997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2216437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21868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21868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2068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203908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195041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2727472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tx801"/>
            <p:cNvSpPr/>
            <p:nvPr/>
          </p:nvSpPr>
          <p:spPr>
            <a:xfrm>
              <a:off x="2822767" y="3275847"/>
              <a:ext cx="95862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803" name="pl802"/>
            <p:cNvSpPr/>
            <p:nvPr/>
          </p:nvSpPr>
          <p:spPr>
            <a:xfrm>
              <a:off x="3997391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408946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407142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4089465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4143571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408946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4089465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412553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40353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4053394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4107500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4071429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408946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414357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410750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414357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4017323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414357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417964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412553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412553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410750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408946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412553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412553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4107500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4089465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405339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407142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4089465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407142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407142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071429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407142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412553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4179642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4125535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408946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4089465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468463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64856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472070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455838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46665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464856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4684634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4432138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66659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45403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4468209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459445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455838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468463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448624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4630528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46485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457642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464856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454035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470266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455838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4720705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468463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461249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463052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470266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4738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464856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4468209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452231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4504280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45403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46485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64856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46846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4630528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45764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455838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463052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46665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455838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4432138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459445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459445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459445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61249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437803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457642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4919095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490105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484695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48830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502730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464856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497320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4883024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493713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475677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479284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482891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4738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475677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479284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482891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5045343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5081413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4738740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486498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47207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504534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472070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486498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491909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470266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472070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484695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48830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93713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499123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484695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475677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4846953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493713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48469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4828917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470266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4810882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4846953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475677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490105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486498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47748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4738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47748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481088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47567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5267309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533157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5420253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537591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5331579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528724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5331579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528724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528724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5331579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5420253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420253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375916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537591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537591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420253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533157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46459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4202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4202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287241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5331579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5287241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5375916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537591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5508927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5420253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537591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5331579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331579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53315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586362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590796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590796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81928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590796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595229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568627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5863624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5686275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5686275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586362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586362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568627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590796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573061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604097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590796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577495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5863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586362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599663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590796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5686275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5730613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568627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57749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952298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95229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590796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581928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581928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581928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577495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5863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577495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5686275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581928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577495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573061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635133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604097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62183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5996635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604097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6040972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6351332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6129647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6129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630699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621832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626265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590796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6129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6129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6040972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6173984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604097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6040972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617398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59522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608530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6129647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621832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590796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5863624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62626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630699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6040972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617398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6306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6262658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635133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62626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6085309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612964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626265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6537228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6557160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6557160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6557160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6557160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6557160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655716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6557160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6557160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6557160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655716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7089206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7089206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708920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708920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708920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762125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762125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7621251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762125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762125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762125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762125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762125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762125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762125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1457553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171395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165483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1595718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1566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168439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18026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1566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168439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1507043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165483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18026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1625276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162527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1477485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1920856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189129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1802624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171395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1891298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18026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1566160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171395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1625276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174350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174350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1595718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1625276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18026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174350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183218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165483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1684392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1832182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165483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150704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1684392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153660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150704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171395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162527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171395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1566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1773066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168439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2275553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209820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2245995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1832182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2127763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189129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2068647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1654834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215732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1743508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1684392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195041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1979973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200953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1861740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2186879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1861740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192085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2039089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186174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1950415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2009531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2068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200953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2098205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2157321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2216437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2186879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1979973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1891298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1832182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1832182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192085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1979973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180262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1979973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2186879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206864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1861740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1832182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1832182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200953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192085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1684392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1861740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189129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189129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2039089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1713950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1891298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2068647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230511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206864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2127763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2452902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165483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2364228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2186879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2334669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2127763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2098205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2216437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1891298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2098205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2127763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2482460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2482460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1979973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2245995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1861740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2482460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2068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218687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2334669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2039089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200953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209820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2334669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2393786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2541576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209820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2068647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200953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2482460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206864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209820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1979973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2245995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2186879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224599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2216437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218687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2186879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2068647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2127763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2039089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195041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727472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341246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327944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345679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3589809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336812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314643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3368124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3190775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3634146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381149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358980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341246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3545472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354547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33681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3456798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3323786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3368124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3190775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3368124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341246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336812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327944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323511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367848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372282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327944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341246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345679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3190775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341246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2880415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327944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3412461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3545472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354547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327944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332378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3279449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3279449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323511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2880415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310210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310210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332378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2924752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3146438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305776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2747404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319077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2836078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3146438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3146438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3235112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319077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3057764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283607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296909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3279449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3102101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2969090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310210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3146438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3190775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310210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3190775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314643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3013427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2924752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2924752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305776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319077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336812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3235112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2880415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3190775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2969090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301342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3190775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301342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288041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3057764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319077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314643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3146438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2969090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3102101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3323786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3190775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3146438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3190775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3190775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2969090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3146438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2969090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3456798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327944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3057764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319077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2969090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310210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3279449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319077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3545472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3013427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2836078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327944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310210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310210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3057764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3323786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3279449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310210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3190775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310210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3190775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310210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3545472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310210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310210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301342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3190775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336812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323511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3190775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3235112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3235112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3235112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3279449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3323786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3190775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2969090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3190775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3368124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319077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3997391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tx1558"/>
            <p:cNvSpPr/>
            <p:nvPr/>
          </p:nvSpPr>
          <p:spPr>
            <a:xfrm>
              <a:off x="4072762" y="3994943"/>
              <a:ext cx="998475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560" name="pl1559"/>
            <p:cNvSpPr/>
            <p:nvPr/>
          </p:nvSpPr>
          <p:spPr>
            <a:xfrm>
              <a:off x="5267309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0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5420253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528724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528724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5287241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533157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542025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5375916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5375916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5331579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5331579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546459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5331579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5420253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528724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533157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528724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5375916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5375916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5508927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5420253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5863624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590796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590796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5819287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5952298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568627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5819287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586362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5686275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5907961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5686275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5863624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5819287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5863624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5686275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5730613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590796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5774950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5819287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5863624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5863624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5996635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5686275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5730613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5686275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577495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5952298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595229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590796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581928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5819287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5774950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5863624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5774950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568627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5819287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5774950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5819287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5819287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5730613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5819287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6351332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608530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6173984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6040972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621832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6173984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599663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6040972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6040972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6351332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6129647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6085309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6173984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6129647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630699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6262658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604097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621832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6262658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590796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6262658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6129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6129647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604097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6173984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6040972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604097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617398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5952298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6085309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6129647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621832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590796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586362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6262658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630699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604097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6173984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630699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6262658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608530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6262658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6351332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6262658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6085309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6129647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6262658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6040972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6537228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7686446" y="382732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7686446" y="439284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7686446" y="429859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7686446" y="420434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7686446" y="411008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7686446" y="40158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7686446" y="392158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7686446" y="382732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tx1719"/>
            <p:cNvSpPr/>
            <p:nvPr/>
          </p:nvSpPr>
          <p:spPr>
            <a:xfrm rot="-5400000">
              <a:off x="7838942" y="435633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21" name="tx1720"/>
            <p:cNvSpPr/>
            <p:nvPr/>
          </p:nvSpPr>
          <p:spPr>
            <a:xfrm rot="-5400000">
              <a:off x="7838248" y="4167132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22" name="tx1721"/>
            <p:cNvSpPr/>
            <p:nvPr/>
          </p:nvSpPr>
          <p:spPr>
            <a:xfrm rot="-5400000">
              <a:off x="7838942" y="397932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23" name="tx1722"/>
            <p:cNvSpPr/>
            <p:nvPr/>
          </p:nvSpPr>
          <p:spPr>
            <a:xfrm rot="-5400000">
              <a:off x="7839538" y="3791412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24" name="pt1723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4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5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6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7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6557160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6557160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6557160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655716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6557160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655716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7089206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7089206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7089206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7089206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7089206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7089206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7089206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7089206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7089206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7089206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7089206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7089206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708920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7089206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7089206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7089206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7621251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762125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7621251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762125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7621251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7621251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7621251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762125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7621251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762125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7621251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762125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7621251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762125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7621251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762125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7621251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7621251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7621251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1457553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1457553" y="455803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1397203" y="50214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1397203" y="49055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1397203" y="478973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1397203" y="467388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1397203" y="455803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tx1880"/>
            <p:cNvSpPr/>
            <p:nvPr/>
          </p:nvSpPr>
          <p:spPr>
            <a:xfrm rot="-5400000">
              <a:off x="1204985" y="498433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882" name="tx1881"/>
            <p:cNvSpPr/>
            <p:nvPr/>
          </p:nvSpPr>
          <p:spPr>
            <a:xfrm rot="-5400000">
              <a:off x="1204985" y="4752630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883" name="tx1882"/>
            <p:cNvSpPr/>
            <p:nvPr/>
          </p:nvSpPr>
          <p:spPr>
            <a:xfrm rot="-5400000">
              <a:off x="1204985" y="452092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84" name="pt1883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4"/>
            <p:cNvSpPr/>
            <p:nvPr/>
          </p:nvSpPr>
          <p:spPr>
            <a:xfrm>
              <a:off x="165483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5"/>
            <p:cNvSpPr/>
            <p:nvPr/>
          </p:nvSpPr>
          <p:spPr>
            <a:xfrm>
              <a:off x="159571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6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7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1566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1654834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18026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1625276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147748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192085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1891298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171395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1891298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171395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18026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171395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1713950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168439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174350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174350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159571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174350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183218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165483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183218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1654834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168439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153660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1684392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171395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1625276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177306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2275553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20982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224599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183218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21277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2068647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165483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21573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174350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168439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195041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1979973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218687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186174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192085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203908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186174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195041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200953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206864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2009531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209820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215732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2216437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2186879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197997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189129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1832182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183218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192085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197997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1802624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197997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218687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206864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183218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1832182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192085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168439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1891298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2039089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171395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2068647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192085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230511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206864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212776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245290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1654834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236422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218687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2334669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212776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2098205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221643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1891298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1920856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209820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212776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2482460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248246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197997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224599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186174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248246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206864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2186879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2334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203908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200953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209820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2334669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239378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254157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2098205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206864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248246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2068647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20982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197997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224599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2186879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224599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192085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2216437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2186879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218687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2068647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212776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203908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195041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2727472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7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345679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358980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3368124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314643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3235112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35011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319077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319077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363414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381149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358980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341246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354547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354547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350113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345679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3323786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33681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33681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3678483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372282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345679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341246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288041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3412461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354547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319077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354547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35011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332378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327944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327944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3235112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288041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310210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332378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292475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305776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274740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283607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314643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3235112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305776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283607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296909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327944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296909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3102101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3190775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310210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3190775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314643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3013427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2924752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292475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3057764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305776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336812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3235112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288041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319077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296909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301342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3190775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301342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2880415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3057764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3190775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296909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3323786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314643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3190775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2969090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314643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2969090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3456798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3279449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296909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310210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3545472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3013427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283607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310210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310210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3057764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3323786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327944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310210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310210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3190775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310210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3545472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310210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310210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3013427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319077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3368124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3235112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323511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3235112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3235112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3323786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319077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296909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3190775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3368124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3997391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8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4143571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410750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408946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403535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405339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407142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414357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410750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414357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401732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4143571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417964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412553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410750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405339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408946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4071429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4071429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4125535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417964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468463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47207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466659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4648563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468463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443213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46665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4540350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4468209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459445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455838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468463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4486244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463052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4576421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454035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47207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4684634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461249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463052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470266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4738740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4468209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4522315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4504280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4540350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475677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464856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4684634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463052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45764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4630528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466659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455838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443213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459445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459445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459445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461249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4378031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45764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4919095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475677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4901059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484695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4883024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502730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4648563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497320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4883024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4937130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475677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479284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482891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473874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4756776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4792846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482891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504534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5081413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473874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4864988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4720705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504534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47207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4864988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491909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47207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4846953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488302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493713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499123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484695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475677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4846953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493713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4846953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482891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481088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4846953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4756776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475677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490105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4864988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477481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473874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477481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4810882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4756776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5"/>
            <p:cNvSpPr/>
            <p:nvPr/>
          </p:nvSpPr>
          <p:spPr>
            <a:xfrm>
              <a:off x="5267309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tx2336"/>
            <p:cNvSpPr/>
            <p:nvPr/>
          </p:nvSpPr>
          <p:spPr>
            <a:xfrm>
              <a:off x="5387348" y="4769205"/>
              <a:ext cx="90914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2338" name="pl2337"/>
            <p:cNvSpPr/>
            <p:nvPr/>
          </p:nvSpPr>
          <p:spPr>
            <a:xfrm>
              <a:off x="6537228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9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1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6557160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6557160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7089206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7089206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7621251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762125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7621251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762125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762125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1457553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1559233" y="585764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155923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170702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1854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200260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215039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229818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244597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259376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tx2498"/>
            <p:cNvSpPr/>
            <p:nvPr/>
          </p:nvSpPr>
          <p:spPr>
            <a:xfrm>
              <a:off x="1488614" y="6000890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2500" name="tx2499"/>
            <p:cNvSpPr/>
            <p:nvPr/>
          </p:nvSpPr>
          <p:spPr>
            <a:xfrm>
              <a:off x="1784195" y="60018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501" name="tx2500"/>
            <p:cNvSpPr/>
            <p:nvPr/>
          </p:nvSpPr>
          <p:spPr>
            <a:xfrm>
              <a:off x="2079775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502" name="tx2501"/>
            <p:cNvSpPr/>
            <p:nvPr/>
          </p:nvSpPr>
          <p:spPr>
            <a:xfrm>
              <a:off x="2375356" y="60018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503" name="pt2502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3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4"/>
            <p:cNvSpPr/>
            <p:nvPr/>
          </p:nvSpPr>
          <p:spPr>
            <a:xfrm>
              <a:off x="159571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5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147748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192085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18912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18912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159571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183218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183218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153660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177306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227555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20982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224599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21277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16548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21573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174350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16843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195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203908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195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20982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21573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221643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1802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16843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203908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1713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23051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245290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165483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236422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221643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18912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197997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1861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203908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200953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239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25415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200953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197997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221643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203908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195041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2727472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5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358980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314643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363414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381149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358980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332378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367848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372282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288041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332378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33237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274740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283607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283607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33681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314643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314643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34567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35454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301342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283607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35454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301342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33681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33681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3"/>
            <p:cNvSpPr/>
            <p:nvPr/>
          </p:nvSpPr>
          <p:spPr>
            <a:xfrm>
              <a:off x="3997391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4"/>
            <p:cNvSpPr/>
            <p:nvPr/>
          </p:nvSpPr>
          <p:spPr>
            <a:xfrm>
              <a:off x="4039954" y="585764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5"/>
            <p:cNvSpPr/>
            <p:nvPr/>
          </p:nvSpPr>
          <p:spPr>
            <a:xfrm>
              <a:off x="403995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4220309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440066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458101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476137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4941726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512208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tx2812"/>
            <p:cNvSpPr/>
            <p:nvPr/>
          </p:nvSpPr>
          <p:spPr>
            <a:xfrm>
              <a:off x="4011702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14" name="tx2813"/>
            <p:cNvSpPr/>
            <p:nvPr/>
          </p:nvSpPr>
          <p:spPr>
            <a:xfrm>
              <a:off x="4192056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15" name="tx2814"/>
            <p:cNvSpPr/>
            <p:nvPr/>
          </p:nvSpPr>
          <p:spPr>
            <a:xfrm>
              <a:off x="4372410" y="6000493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16" name="tx2815"/>
            <p:cNvSpPr/>
            <p:nvPr/>
          </p:nvSpPr>
          <p:spPr>
            <a:xfrm>
              <a:off x="4552765" y="6002081"/>
              <a:ext cx="56505" cy="72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17" name="tx2816"/>
            <p:cNvSpPr/>
            <p:nvPr/>
          </p:nvSpPr>
          <p:spPr>
            <a:xfrm>
              <a:off x="4733119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18" name="tx2817"/>
            <p:cNvSpPr/>
            <p:nvPr/>
          </p:nvSpPr>
          <p:spPr>
            <a:xfrm>
              <a:off x="4913473" y="6000692"/>
              <a:ext cx="56505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19" name="tx2818"/>
            <p:cNvSpPr/>
            <p:nvPr/>
          </p:nvSpPr>
          <p:spPr>
            <a:xfrm>
              <a:off x="5093828" y="6003073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20" name="pt2819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403535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405339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401732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417964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405339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417964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47207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44321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446820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448624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470266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47207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46124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470266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4738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446820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45223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450428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475677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44321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46124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43780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49190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490105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502730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46485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49732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479284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479284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504534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508141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504534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49190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4702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499123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4702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481088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490105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47748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47748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481088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5267309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546459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5508927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604097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599663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599663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590796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59522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590796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58636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6537228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579792" y="585764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57979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6845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711183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737786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764388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tx3127"/>
            <p:cNvSpPr/>
            <p:nvPr/>
          </p:nvSpPr>
          <p:spPr>
            <a:xfrm>
              <a:off x="6509173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29" name="tx3128"/>
            <p:cNvSpPr/>
            <p:nvPr/>
          </p:nvSpPr>
          <p:spPr>
            <a:xfrm>
              <a:off x="6775195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30" name="tx3129"/>
            <p:cNvSpPr/>
            <p:nvPr/>
          </p:nvSpPr>
          <p:spPr>
            <a:xfrm>
              <a:off x="7041218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31" name="tx3130"/>
            <p:cNvSpPr/>
            <p:nvPr/>
          </p:nvSpPr>
          <p:spPr>
            <a:xfrm>
              <a:off x="7307241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132" name="tx3131"/>
            <p:cNvSpPr/>
            <p:nvPr/>
          </p:nvSpPr>
          <p:spPr>
            <a:xfrm>
              <a:off x="7573263" y="6000493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33" name="pl3132"/>
            <p:cNvSpPr/>
            <p:nvPr/>
          </p:nvSpPr>
          <p:spPr>
            <a:xfrm>
              <a:off x="7686446" y="527931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7686446" y="58354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7686446" y="569638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7686446" y="555735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6"/>
            <p:cNvSpPr/>
            <p:nvPr/>
          </p:nvSpPr>
          <p:spPr>
            <a:xfrm>
              <a:off x="7686446" y="54183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7"/>
            <p:cNvSpPr/>
            <p:nvPr/>
          </p:nvSpPr>
          <p:spPr>
            <a:xfrm>
              <a:off x="7686446" y="52793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8"/>
            <p:cNvSpPr/>
            <p:nvPr/>
          </p:nvSpPr>
          <p:spPr>
            <a:xfrm rot="-5400000">
              <a:off x="7795981" y="579829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40" name="tx3139"/>
            <p:cNvSpPr/>
            <p:nvPr/>
          </p:nvSpPr>
          <p:spPr>
            <a:xfrm rot="-5400000">
              <a:off x="7795981" y="55202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41" name="tx3140"/>
            <p:cNvSpPr/>
            <p:nvPr/>
          </p:nvSpPr>
          <p:spPr>
            <a:xfrm rot="-5400000">
              <a:off x="7795881" y="524210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42" name="tx3141"/>
            <p:cNvSpPr/>
            <p:nvPr/>
          </p:nvSpPr>
          <p:spPr>
            <a:xfrm>
              <a:off x="6795565" y="5439684"/>
              <a:ext cx="632544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05474" y="1898389"/>
              <a:ext cx="5730580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5474" y="541232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5474" y="463832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5474" y="386433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5474" y="3090339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5474" y="2316345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955378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02494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84961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2967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05474" y="5799317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05474" y="502532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05474" y="425133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05474" y="347733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05474" y="2703342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05474" y="1929348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7893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126053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573169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02028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798822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509399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19975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075264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654110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32957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07526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5411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85840" y="4381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509399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232957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6468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64687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41129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11803" y="2678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667092" y="2059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32957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98822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6709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79882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3295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98822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5264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98822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468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5411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65411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943534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94353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19975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4687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23295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43534" y="2523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377668" y="2368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09399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54110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77668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509399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8584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98822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654110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30552" y="531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85840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654110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79882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64687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79882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75264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088245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4110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48343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680073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403631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77668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824785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66709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35362" y="37621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509399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969496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943534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54110" y="5774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956515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101227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245938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522380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14208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22380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650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22380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56515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245938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35362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45938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680073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969496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258920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114208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101227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667092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377668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77668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101227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32957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101227" y="3607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14208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35362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522380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77668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377668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45938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811803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654110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22380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6709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6709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90650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798822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6709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3536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69305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35362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82478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416613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509399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982478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114208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837766" y="32977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824785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68007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2589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66709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81180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680073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82478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6561324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6561324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101227" y="5464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403631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522380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6561324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362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114208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837766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90650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245938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8007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83776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127190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850748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007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35362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245938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561324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535362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80073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101227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03631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114208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403631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81180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258920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114208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14208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3536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2478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390650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95651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839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839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839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839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839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839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3706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706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706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706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706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706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78936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126053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573169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020285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2647152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094268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5541385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988501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3859065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6426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198" name="rc197"/>
            <p:cNvSpPr/>
            <p:nvPr/>
          </p:nvSpPr>
          <p:spPr>
            <a:xfrm>
              <a:off x="7280055" y="3442768"/>
              <a:ext cx="879955" cy="997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tx198"/>
            <p:cNvSpPr/>
            <p:nvPr/>
          </p:nvSpPr>
          <p:spPr>
            <a:xfrm>
              <a:off x="7352055" y="3500381"/>
              <a:ext cx="496999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00" name="rc199"/>
            <p:cNvSpPr/>
            <p:nvPr/>
          </p:nvSpPr>
          <p:spPr>
            <a:xfrm>
              <a:off x="7352055" y="371032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7436957" y="3795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352055" y="392978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7436957" y="40146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352055" y="414924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7436957" y="42341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7598943" y="3779575"/>
              <a:ext cx="336760" cy="81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598943" y="3997245"/>
              <a:ext cx="489067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7598943" y="4194079"/>
              <a:ext cx="419248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Regression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Summary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2018-04-12T23:42:55Z</dcterms:modified>
  <cp:category/>
</cp:coreProperties>
</file>