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R package `rrtable`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Reproducible Research with a Table of R codes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mytable object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8288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df2flextable2(sampleData3[11,])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914400" y="2286000"/>
          <a:ext cx="0" cy="0"/>
        </p:xfrm>
        <a:graphic>
          <a:graphicData uri="http://schemas.openxmlformats.org/drawingml/2006/table">
            <a:tbl>
              <a:tblPr/>
              <a:tblGrid>
                <a:gridCol w="705459"/>
                <a:gridCol w="509136"/>
                <a:gridCol w="509205"/>
                <a:gridCol w="1608970"/>
                <a:gridCol w="687445"/>
              </a:tblGrid>
              <a:tr h="286769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type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title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text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mytable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mytable(Dx~.,data=acs)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8288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mytable(Dx~.,data=acs)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914400" y="2286000"/>
          <a:ext cx="0" cy="0"/>
        </p:xfrm>
        <a:graphic>
          <a:graphicData uri="http://schemas.openxmlformats.org/drawingml/2006/table">
            <a:tbl>
              <a:tblPr/>
              <a:tblGrid>
                <a:gridCol w="1263255"/>
                <a:gridCol w="966033"/>
                <a:gridCol w="966033"/>
                <a:gridCol w="1285945"/>
                <a:gridCol w="688034"/>
              </a:tblGrid>
              <a:tr h="288555">
                <a:tc rowSpan="2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NSTEMI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STEMI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Unstable.Angina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90341">
                <a:tc v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(N=153)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(N=304)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(N=400)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age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64.3 ± 12.3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62.1 ± 12.1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63.8 ± 11.0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sex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Female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 (32.7%)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84 (27.6%)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153 (38.2%)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Male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103 (67.3%)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220 (72.4%)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247 (61.8%)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cardiogenicShock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149 (97.4%)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256 (84.2%)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400 (100.0%)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 ( 2.6%)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 (15.8%)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0 ( 0.0%)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486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entry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Femoral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 (37.9%)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133 (43.8%)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121 (30.2%)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Radial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95 (62.1%)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171 (56.2%)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279 (69.8%)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EF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55.0 ±  9.3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52.4 ±  9.5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59.2 ±  8.7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height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163.3 ±  8.2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165.1 ±  8.2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161.7 ±  9.7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weight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64.3 ± 10.2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65.7 ± 11.6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64.5 ± 11.6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BMI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24.1 ±  3.2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24.0 ±  3.3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24.6 ±  3.4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obesity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106 (69.3%)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209 (68.8%)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252 (63.0%)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47 (30.7%)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95 (31.2%)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148 (37.0%)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TC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193.7 ± 53.6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183.2 ± 43.4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183.5 ± 48.3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LDLC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126.1 ± 44.7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116.7 ± 39.5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112.9 ± 40.4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HDLC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38.9 ± 11.9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38.5 ± 11.0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37.8 ± 10.9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TG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130.1 ± 88.5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106.5 ± 72.0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137.4 ± 101.6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DM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96 (62.7%)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208 (68.4%)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249 (62.2%)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 (37.3%)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96 (31.6%)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151 (37.8%)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HBP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 (40.5%)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150 (49.3%)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144 (36.0%)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91 (59.5%)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154 (50.7%)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256 (64.0%)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smoking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Ex-smoker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 (27.5%)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66 (21.7%)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96 (24.0%)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Never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 (32.7%)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97 (31.9%)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185 (46.2%)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Smoker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 (39.9%)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141 (46.4%)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119 (29.8%)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You can insert a plot into your document.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8288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df2flextable2(sampleData3[13,])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914400" y="2286000"/>
          <a:ext cx="0" cy="0"/>
        </p:xfrm>
        <a:graphic>
          <a:graphicData uri="http://schemas.openxmlformats.org/drawingml/2006/table">
            <a:tbl>
              <a:tblPr/>
              <a:tblGrid>
                <a:gridCol w="548018"/>
                <a:gridCol w="509136"/>
                <a:gridCol w="509205"/>
                <a:gridCol w="712343"/>
                <a:gridCol w="687445"/>
              </a:tblGrid>
              <a:tr h="286769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type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title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text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plot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plot(iris)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8288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plot(iris)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grp2"/>
          <p:cNvGrpSpPr/>
          <p:nvPr/>
        </p:nvGrpSpPr>
        <p:grpSpPr>
          <a:xfrm>
            <a:off x="914400" y="2103120"/>
            <a:ext cx="7315200" cy="4572000"/>
            <a:chOff x="914400" y="2103120"/>
            <a:chExt cx="7315200" cy="4572000"/>
          </a:xfrm>
        </p:grpSpPr>
        <p:sp>
          <p:nvSpPr>
            <p:cNvPr id="5" name="rc3"/>
            <p:cNvSpPr/>
            <p:nvPr/>
          </p:nvSpPr>
          <p:spPr>
            <a:xfrm>
              <a:off x="914400" y="210312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4"/>
            <p:cNvSpPr/>
            <p:nvPr/>
          </p:nvSpPr>
          <p:spPr>
            <a:xfrm>
              <a:off x="1457553" y="264627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5"/>
            <p:cNvSpPr/>
            <p:nvPr/>
          </p:nvSpPr>
          <p:spPr>
            <a:xfrm>
              <a:off x="1508182" y="2825614"/>
              <a:ext cx="1047960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8" name="pl6"/>
            <p:cNvSpPr/>
            <p:nvPr/>
          </p:nvSpPr>
          <p:spPr>
            <a:xfrm>
              <a:off x="2727472" y="264627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2770035" y="2646273"/>
              <a:ext cx="886742" cy="0"/>
            </a:xfrm>
            <a:custGeom>
              <a:avLst/>
              <a:pathLst>
                <a:path w="886742" h="0">
                  <a:moveTo>
                    <a:pt x="0" y="0"/>
                  </a:moveTo>
                  <a:lnTo>
                    <a:pt x="886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2770035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2991721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3213407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3435092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3656778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3"/>
            <p:cNvSpPr/>
            <p:nvPr/>
          </p:nvSpPr>
          <p:spPr>
            <a:xfrm>
              <a:off x="2699417" y="242721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6" name="tx14"/>
            <p:cNvSpPr/>
            <p:nvPr/>
          </p:nvSpPr>
          <p:spPr>
            <a:xfrm>
              <a:off x="3142788" y="2427018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3586159" y="242721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8" name="pt16"/>
            <p:cNvSpPr/>
            <p:nvPr/>
          </p:nvSpPr>
          <p:spPr>
            <a:xfrm>
              <a:off x="3412461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7"/>
            <p:cNvSpPr/>
            <p:nvPr/>
          </p:nvSpPr>
          <p:spPr>
            <a:xfrm>
              <a:off x="3190775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8"/>
            <p:cNvSpPr/>
            <p:nvPr/>
          </p:nvSpPr>
          <p:spPr>
            <a:xfrm>
              <a:off x="3279449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9"/>
            <p:cNvSpPr/>
            <p:nvPr/>
          </p:nvSpPr>
          <p:spPr>
            <a:xfrm>
              <a:off x="3235112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0"/>
            <p:cNvSpPr/>
            <p:nvPr/>
          </p:nvSpPr>
          <p:spPr>
            <a:xfrm>
              <a:off x="3456798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1"/>
            <p:cNvSpPr/>
            <p:nvPr/>
          </p:nvSpPr>
          <p:spPr>
            <a:xfrm>
              <a:off x="3589809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3368124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3368124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3146438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3235112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3501135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3368124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3190775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3190775" y="3201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0"/>
            <p:cNvSpPr/>
            <p:nvPr/>
          </p:nvSpPr>
          <p:spPr>
            <a:xfrm>
              <a:off x="363414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1"/>
            <p:cNvSpPr/>
            <p:nvPr/>
          </p:nvSpPr>
          <p:spPr>
            <a:xfrm>
              <a:off x="3811495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2"/>
            <p:cNvSpPr/>
            <p:nvPr/>
          </p:nvSpPr>
          <p:spPr>
            <a:xfrm>
              <a:off x="3589809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3"/>
            <p:cNvSpPr/>
            <p:nvPr/>
          </p:nvSpPr>
          <p:spPr>
            <a:xfrm>
              <a:off x="3412461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4"/>
            <p:cNvSpPr/>
            <p:nvPr/>
          </p:nvSpPr>
          <p:spPr>
            <a:xfrm>
              <a:off x="3545472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3545472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3368124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3501135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3456798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3323786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3368124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3190775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3368124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3412461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3368124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3279449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3235112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3368124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3678483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3722820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3235112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1"/>
            <p:cNvSpPr/>
            <p:nvPr/>
          </p:nvSpPr>
          <p:spPr>
            <a:xfrm>
              <a:off x="3279449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2"/>
            <p:cNvSpPr/>
            <p:nvPr/>
          </p:nvSpPr>
          <p:spPr>
            <a:xfrm>
              <a:off x="3412461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3"/>
            <p:cNvSpPr/>
            <p:nvPr/>
          </p:nvSpPr>
          <p:spPr>
            <a:xfrm>
              <a:off x="3456798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4"/>
            <p:cNvSpPr/>
            <p:nvPr/>
          </p:nvSpPr>
          <p:spPr>
            <a:xfrm>
              <a:off x="3190775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5"/>
            <p:cNvSpPr/>
            <p:nvPr/>
          </p:nvSpPr>
          <p:spPr>
            <a:xfrm>
              <a:off x="3368124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6"/>
            <p:cNvSpPr/>
            <p:nvPr/>
          </p:nvSpPr>
          <p:spPr>
            <a:xfrm>
              <a:off x="3412461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7"/>
            <p:cNvSpPr/>
            <p:nvPr/>
          </p:nvSpPr>
          <p:spPr>
            <a:xfrm>
              <a:off x="2880415" y="3171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8"/>
            <p:cNvSpPr/>
            <p:nvPr/>
          </p:nvSpPr>
          <p:spPr>
            <a:xfrm>
              <a:off x="3279449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9"/>
            <p:cNvSpPr/>
            <p:nvPr/>
          </p:nvSpPr>
          <p:spPr>
            <a:xfrm>
              <a:off x="3412461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0"/>
            <p:cNvSpPr/>
            <p:nvPr/>
          </p:nvSpPr>
          <p:spPr>
            <a:xfrm>
              <a:off x="3545472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1"/>
            <p:cNvSpPr/>
            <p:nvPr/>
          </p:nvSpPr>
          <p:spPr>
            <a:xfrm>
              <a:off x="3190775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2"/>
            <p:cNvSpPr/>
            <p:nvPr/>
          </p:nvSpPr>
          <p:spPr>
            <a:xfrm>
              <a:off x="3545472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3"/>
            <p:cNvSpPr/>
            <p:nvPr/>
          </p:nvSpPr>
          <p:spPr>
            <a:xfrm>
              <a:off x="3279449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4"/>
            <p:cNvSpPr/>
            <p:nvPr/>
          </p:nvSpPr>
          <p:spPr>
            <a:xfrm>
              <a:off x="3501135" y="3047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5"/>
            <p:cNvSpPr/>
            <p:nvPr/>
          </p:nvSpPr>
          <p:spPr>
            <a:xfrm>
              <a:off x="3323786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6"/>
            <p:cNvSpPr/>
            <p:nvPr/>
          </p:nvSpPr>
          <p:spPr>
            <a:xfrm>
              <a:off x="3279449" y="2784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7"/>
            <p:cNvSpPr/>
            <p:nvPr/>
          </p:nvSpPr>
          <p:spPr>
            <a:xfrm>
              <a:off x="3279449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8"/>
            <p:cNvSpPr/>
            <p:nvPr/>
          </p:nvSpPr>
          <p:spPr>
            <a:xfrm>
              <a:off x="3235112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9"/>
            <p:cNvSpPr/>
            <p:nvPr/>
          </p:nvSpPr>
          <p:spPr>
            <a:xfrm>
              <a:off x="2880415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0"/>
            <p:cNvSpPr/>
            <p:nvPr/>
          </p:nvSpPr>
          <p:spPr>
            <a:xfrm>
              <a:off x="3102101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1"/>
            <p:cNvSpPr/>
            <p:nvPr/>
          </p:nvSpPr>
          <p:spPr>
            <a:xfrm>
              <a:off x="3102101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2"/>
            <p:cNvSpPr/>
            <p:nvPr/>
          </p:nvSpPr>
          <p:spPr>
            <a:xfrm>
              <a:off x="3323786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3"/>
            <p:cNvSpPr/>
            <p:nvPr/>
          </p:nvSpPr>
          <p:spPr>
            <a:xfrm>
              <a:off x="2924752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4"/>
            <p:cNvSpPr/>
            <p:nvPr/>
          </p:nvSpPr>
          <p:spPr>
            <a:xfrm>
              <a:off x="3146438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5"/>
            <p:cNvSpPr/>
            <p:nvPr/>
          </p:nvSpPr>
          <p:spPr>
            <a:xfrm>
              <a:off x="3057764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6"/>
            <p:cNvSpPr/>
            <p:nvPr/>
          </p:nvSpPr>
          <p:spPr>
            <a:xfrm>
              <a:off x="2747404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7"/>
            <p:cNvSpPr/>
            <p:nvPr/>
          </p:nvSpPr>
          <p:spPr>
            <a:xfrm>
              <a:off x="3190775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8"/>
            <p:cNvSpPr/>
            <p:nvPr/>
          </p:nvSpPr>
          <p:spPr>
            <a:xfrm>
              <a:off x="2836078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79"/>
            <p:cNvSpPr/>
            <p:nvPr/>
          </p:nvSpPr>
          <p:spPr>
            <a:xfrm>
              <a:off x="3146438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0"/>
            <p:cNvSpPr/>
            <p:nvPr/>
          </p:nvSpPr>
          <p:spPr>
            <a:xfrm>
              <a:off x="3146438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1"/>
            <p:cNvSpPr/>
            <p:nvPr/>
          </p:nvSpPr>
          <p:spPr>
            <a:xfrm>
              <a:off x="3235112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2"/>
            <p:cNvSpPr/>
            <p:nvPr/>
          </p:nvSpPr>
          <p:spPr>
            <a:xfrm>
              <a:off x="3190775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3"/>
            <p:cNvSpPr/>
            <p:nvPr/>
          </p:nvSpPr>
          <p:spPr>
            <a:xfrm>
              <a:off x="3057764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4"/>
            <p:cNvSpPr/>
            <p:nvPr/>
          </p:nvSpPr>
          <p:spPr>
            <a:xfrm>
              <a:off x="2836078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5"/>
            <p:cNvSpPr/>
            <p:nvPr/>
          </p:nvSpPr>
          <p:spPr>
            <a:xfrm>
              <a:off x="2969090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6"/>
            <p:cNvSpPr/>
            <p:nvPr/>
          </p:nvSpPr>
          <p:spPr>
            <a:xfrm>
              <a:off x="3279449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7"/>
            <p:cNvSpPr/>
            <p:nvPr/>
          </p:nvSpPr>
          <p:spPr>
            <a:xfrm>
              <a:off x="3102101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8"/>
            <p:cNvSpPr/>
            <p:nvPr/>
          </p:nvSpPr>
          <p:spPr>
            <a:xfrm>
              <a:off x="2969090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89"/>
            <p:cNvSpPr/>
            <p:nvPr/>
          </p:nvSpPr>
          <p:spPr>
            <a:xfrm>
              <a:off x="3102101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0"/>
            <p:cNvSpPr/>
            <p:nvPr/>
          </p:nvSpPr>
          <p:spPr>
            <a:xfrm>
              <a:off x="3146438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1"/>
            <p:cNvSpPr/>
            <p:nvPr/>
          </p:nvSpPr>
          <p:spPr>
            <a:xfrm>
              <a:off x="3190775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2"/>
            <p:cNvSpPr/>
            <p:nvPr/>
          </p:nvSpPr>
          <p:spPr>
            <a:xfrm>
              <a:off x="3102101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3"/>
            <p:cNvSpPr/>
            <p:nvPr/>
          </p:nvSpPr>
          <p:spPr>
            <a:xfrm>
              <a:off x="3190775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4"/>
            <p:cNvSpPr/>
            <p:nvPr/>
          </p:nvSpPr>
          <p:spPr>
            <a:xfrm>
              <a:off x="3146438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5"/>
            <p:cNvSpPr/>
            <p:nvPr/>
          </p:nvSpPr>
          <p:spPr>
            <a:xfrm>
              <a:off x="3013427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6"/>
            <p:cNvSpPr/>
            <p:nvPr/>
          </p:nvSpPr>
          <p:spPr>
            <a:xfrm>
              <a:off x="2924752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7"/>
            <p:cNvSpPr/>
            <p:nvPr/>
          </p:nvSpPr>
          <p:spPr>
            <a:xfrm>
              <a:off x="2924752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8"/>
            <p:cNvSpPr/>
            <p:nvPr/>
          </p:nvSpPr>
          <p:spPr>
            <a:xfrm>
              <a:off x="3057764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99"/>
            <p:cNvSpPr/>
            <p:nvPr/>
          </p:nvSpPr>
          <p:spPr>
            <a:xfrm>
              <a:off x="3057764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0"/>
            <p:cNvSpPr/>
            <p:nvPr/>
          </p:nvSpPr>
          <p:spPr>
            <a:xfrm>
              <a:off x="3190775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1"/>
            <p:cNvSpPr/>
            <p:nvPr/>
          </p:nvSpPr>
          <p:spPr>
            <a:xfrm>
              <a:off x="3368124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2"/>
            <p:cNvSpPr/>
            <p:nvPr/>
          </p:nvSpPr>
          <p:spPr>
            <a:xfrm>
              <a:off x="3235112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3"/>
            <p:cNvSpPr/>
            <p:nvPr/>
          </p:nvSpPr>
          <p:spPr>
            <a:xfrm>
              <a:off x="2880415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4"/>
            <p:cNvSpPr/>
            <p:nvPr/>
          </p:nvSpPr>
          <p:spPr>
            <a:xfrm>
              <a:off x="3190775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5"/>
            <p:cNvSpPr/>
            <p:nvPr/>
          </p:nvSpPr>
          <p:spPr>
            <a:xfrm>
              <a:off x="2969090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6"/>
            <p:cNvSpPr/>
            <p:nvPr/>
          </p:nvSpPr>
          <p:spPr>
            <a:xfrm>
              <a:off x="3013427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7"/>
            <p:cNvSpPr/>
            <p:nvPr/>
          </p:nvSpPr>
          <p:spPr>
            <a:xfrm>
              <a:off x="3190775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8"/>
            <p:cNvSpPr/>
            <p:nvPr/>
          </p:nvSpPr>
          <p:spPr>
            <a:xfrm>
              <a:off x="3013427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09"/>
            <p:cNvSpPr/>
            <p:nvPr/>
          </p:nvSpPr>
          <p:spPr>
            <a:xfrm>
              <a:off x="2880415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0"/>
            <p:cNvSpPr/>
            <p:nvPr/>
          </p:nvSpPr>
          <p:spPr>
            <a:xfrm>
              <a:off x="3057764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1"/>
            <p:cNvSpPr/>
            <p:nvPr/>
          </p:nvSpPr>
          <p:spPr>
            <a:xfrm>
              <a:off x="3190775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2"/>
            <p:cNvSpPr/>
            <p:nvPr/>
          </p:nvSpPr>
          <p:spPr>
            <a:xfrm>
              <a:off x="3146438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3"/>
            <p:cNvSpPr/>
            <p:nvPr/>
          </p:nvSpPr>
          <p:spPr>
            <a:xfrm>
              <a:off x="3146438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4"/>
            <p:cNvSpPr/>
            <p:nvPr/>
          </p:nvSpPr>
          <p:spPr>
            <a:xfrm>
              <a:off x="296909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5"/>
            <p:cNvSpPr/>
            <p:nvPr/>
          </p:nvSpPr>
          <p:spPr>
            <a:xfrm>
              <a:off x="3102101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6"/>
            <p:cNvSpPr/>
            <p:nvPr/>
          </p:nvSpPr>
          <p:spPr>
            <a:xfrm>
              <a:off x="3323786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7"/>
            <p:cNvSpPr/>
            <p:nvPr/>
          </p:nvSpPr>
          <p:spPr>
            <a:xfrm>
              <a:off x="3057764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8"/>
            <p:cNvSpPr/>
            <p:nvPr/>
          </p:nvSpPr>
          <p:spPr>
            <a:xfrm>
              <a:off x="3190775" y="27694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19"/>
            <p:cNvSpPr/>
            <p:nvPr/>
          </p:nvSpPr>
          <p:spPr>
            <a:xfrm>
              <a:off x="3146438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0"/>
            <p:cNvSpPr/>
            <p:nvPr/>
          </p:nvSpPr>
          <p:spPr>
            <a:xfrm>
              <a:off x="3190775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1"/>
            <p:cNvSpPr/>
            <p:nvPr/>
          </p:nvSpPr>
          <p:spPr>
            <a:xfrm>
              <a:off x="3190775" y="269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2"/>
            <p:cNvSpPr/>
            <p:nvPr/>
          </p:nvSpPr>
          <p:spPr>
            <a:xfrm>
              <a:off x="2969090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3"/>
            <p:cNvSpPr/>
            <p:nvPr/>
          </p:nvSpPr>
          <p:spPr>
            <a:xfrm>
              <a:off x="3146438" y="27385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4"/>
            <p:cNvSpPr/>
            <p:nvPr/>
          </p:nvSpPr>
          <p:spPr>
            <a:xfrm>
              <a:off x="2969090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5"/>
            <p:cNvSpPr/>
            <p:nvPr/>
          </p:nvSpPr>
          <p:spPr>
            <a:xfrm>
              <a:off x="3456798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6"/>
            <p:cNvSpPr/>
            <p:nvPr/>
          </p:nvSpPr>
          <p:spPr>
            <a:xfrm>
              <a:off x="3279449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7"/>
            <p:cNvSpPr/>
            <p:nvPr/>
          </p:nvSpPr>
          <p:spPr>
            <a:xfrm>
              <a:off x="3057764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8"/>
            <p:cNvSpPr/>
            <p:nvPr/>
          </p:nvSpPr>
          <p:spPr>
            <a:xfrm>
              <a:off x="3190775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29"/>
            <p:cNvSpPr/>
            <p:nvPr/>
          </p:nvSpPr>
          <p:spPr>
            <a:xfrm>
              <a:off x="2969090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0"/>
            <p:cNvSpPr/>
            <p:nvPr/>
          </p:nvSpPr>
          <p:spPr>
            <a:xfrm>
              <a:off x="3102101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1"/>
            <p:cNvSpPr/>
            <p:nvPr/>
          </p:nvSpPr>
          <p:spPr>
            <a:xfrm>
              <a:off x="3279449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2"/>
            <p:cNvSpPr/>
            <p:nvPr/>
          </p:nvSpPr>
          <p:spPr>
            <a:xfrm>
              <a:off x="3190775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3"/>
            <p:cNvSpPr/>
            <p:nvPr/>
          </p:nvSpPr>
          <p:spPr>
            <a:xfrm>
              <a:off x="3545472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4"/>
            <p:cNvSpPr/>
            <p:nvPr/>
          </p:nvSpPr>
          <p:spPr>
            <a:xfrm>
              <a:off x="3013427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5"/>
            <p:cNvSpPr/>
            <p:nvPr/>
          </p:nvSpPr>
          <p:spPr>
            <a:xfrm>
              <a:off x="2836078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6"/>
            <p:cNvSpPr/>
            <p:nvPr/>
          </p:nvSpPr>
          <p:spPr>
            <a:xfrm>
              <a:off x="3279449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7"/>
            <p:cNvSpPr/>
            <p:nvPr/>
          </p:nvSpPr>
          <p:spPr>
            <a:xfrm>
              <a:off x="3102101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8"/>
            <p:cNvSpPr/>
            <p:nvPr/>
          </p:nvSpPr>
          <p:spPr>
            <a:xfrm>
              <a:off x="3102101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39"/>
            <p:cNvSpPr/>
            <p:nvPr/>
          </p:nvSpPr>
          <p:spPr>
            <a:xfrm>
              <a:off x="3057764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0"/>
            <p:cNvSpPr/>
            <p:nvPr/>
          </p:nvSpPr>
          <p:spPr>
            <a:xfrm>
              <a:off x="3323786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1"/>
            <p:cNvSpPr/>
            <p:nvPr/>
          </p:nvSpPr>
          <p:spPr>
            <a:xfrm>
              <a:off x="3279449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2"/>
            <p:cNvSpPr/>
            <p:nvPr/>
          </p:nvSpPr>
          <p:spPr>
            <a:xfrm>
              <a:off x="3102101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3"/>
            <p:cNvSpPr/>
            <p:nvPr/>
          </p:nvSpPr>
          <p:spPr>
            <a:xfrm>
              <a:off x="3190775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4"/>
            <p:cNvSpPr/>
            <p:nvPr/>
          </p:nvSpPr>
          <p:spPr>
            <a:xfrm>
              <a:off x="3102101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5"/>
            <p:cNvSpPr/>
            <p:nvPr/>
          </p:nvSpPr>
          <p:spPr>
            <a:xfrm>
              <a:off x="3190775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6"/>
            <p:cNvSpPr/>
            <p:nvPr/>
          </p:nvSpPr>
          <p:spPr>
            <a:xfrm>
              <a:off x="3102101" y="27231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7"/>
            <p:cNvSpPr/>
            <p:nvPr/>
          </p:nvSpPr>
          <p:spPr>
            <a:xfrm>
              <a:off x="3545472" y="26458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8"/>
            <p:cNvSpPr/>
            <p:nvPr/>
          </p:nvSpPr>
          <p:spPr>
            <a:xfrm>
              <a:off x="3102101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49"/>
            <p:cNvSpPr/>
            <p:nvPr/>
          </p:nvSpPr>
          <p:spPr>
            <a:xfrm>
              <a:off x="3102101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0"/>
            <p:cNvSpPr/>
            <p:nvPr/>
          </p:nvSpPr>
          <p:spPr>
            <a:xfrm>
              <a:off x="3013427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1"/>
            <p:cNvSpPr/>
            <p:nvPr/>
          </p:nvSpPr>
          <p:spPr>
            <a:xfrm>
              <a:off x="3190775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2"/>
            <p:cNvSpPr/>
            <p:nvPr/>
          </p:nvSpPr>
          <p:spPr>
            <a:xfrm>
              <a:off x="3368124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3"/>
            <p:cNvSpPr/>
            <p:nvPr/>
          </p:nvSpPr>
          <p:spPr>
            <a:xfrm>
              <a:off x="3235112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4"/>
            <p:cNvSpPr/>
            <p:nvPr/>
          </p:nvSpPr>
          <p:spPr>
            <a:xfrm>
              <a:off x="3190775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5"/>
            <p:cNvSpPr/>
            <p:nvPr/>
          </p:nvSpPr>
          <p:spPr>
            <a:xfrm>
              <a:off x="3235112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6"/>
            <p:cNvSpPr/>
            <p:nvPr/>
          </p:nvSpPr>
          <p:spPr>
            <a:xfrm>
              <a:off x="3235112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7"/>
            <p:cNvSpPr/>
            <p:nvPr/>
          </p:nvSpPr>
          <p:spPr>
            <a:xfrm>
              <a:off x="3235112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8"/>
            <p:cNvSpPr/>
            <p:nvPr/>
          </p:nvSpPr>
          <p:spPr>
            <a:xfrm>
              <a:off x="3057764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59"/>
            <p:cNvSpPr/>
            <p:nvPr/>
          </p:nvSpPr>
          <p:spPr>
            <a:xfrm>
              <a:off x="3279449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0"/>
            <p:cNvSpPr/>
            <p:nvPr/>
          </p:nvSpPr>
          <p:spPr>
            <a:xfrm>
              <a:off x="3323786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1"/>
            <p:cNvSpPr/>
            <p:nvPr/>
          </p:nvSpPr>
          <p:spPr>
            <a:xfrm>
              <a:off x="3190775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2"/>
            <p:cNvSpPr/>
            <p:nvPr/>
          </p:nvSpPr>
          <p:spPr>
            <a:xfrm>
              <a:off x="2969090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3"/>
            <p:cNvSpPr/>
            <p:nvPr/>
          </p:nvSpPr>
          <p:spPr>
            <a:xfrm>
              <a:off x="3190775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4"/>
            <p:cNvSpPr/>
            <p:nvPr/>
          </p:nvSpPr>
          <p:spPr>
            <a:xfrm>
              <a:off x="3368124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5"/>
            <p:cNvSpPr/>
            <p:nvPr/>
          </p:nvSpPr>
          <p:spPr>
            <a:xfrm>
              <a:off x="3190775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6"/>
            <p:cNvSpPr/>
            <p:nvPr/>
          </p:nvSpPr>
          <p:spPr>
            <a:xfrm>
              <a:off x="3997391" y="264627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7"/>
            <p:cNvSpPr/>
            <p:nvPr/>
          </p:nvSpPr>
          <p:spPr>
            <a:xfrm>
              <a:off x="4089465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8"/>
            <p:cNvSpPr/>
            <p:nvPr/>
          </p:nvSpPr>
          <p:spPr>
            <a:xfrm>
              <a:off x="4089465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69"/>
            <p:cNvSpPr/>
            <p:nvPr/>
          </p:nvSpPr>
          <p:spPr>
            <a:xfrm>
              <a:off x="4071429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0"/>
            <p:cNvSpPr/>
            <p:nvPr/>
          </p:nvSpPr>
          <p:spPr>
            <a:xfrm>
              <a:off x="4107500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1"/>
            <p:cNvSpPr/>
            <p:nvPr/>
          </p:nvSpPr>
          <p:spPr>
            <a:xfrm>
              <a:off x="4089465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2"/>
            <p:cNvSpPr/>
            <p:nvPr/>
          </p:nvSpPr>
          <p:spPr>
            <a:xfrm>
              <a:off x="4143571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3"/>
            <p:cNvSpPr/>
            <p:nvPr/>
          </p:nvSpPr>
          <p:spPr>
            <a:xfrm>
              <a:off x="4089465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4"/>
            <p:cNvSpPr/>
            <p:nvPr/>
          </p:nvSpPr>
          <p:spPr>
            <a:xfrm>
              <a:off x="4107500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5"/>
            <p:cNvSpPr/>
            <p:nvPr/>
          </p:nvSpPr>
          <p:spPr>
            <a:xfrm>
              <a:off x="4089465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6"/>
            <p:cNvSpPr/>
            <p:nvPr/>
          </p:nvSpPr>
          <p:spPr>
            <a:xfrm>
              <a:off x="4107500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7"/>
            <p:cNvSpPr/>
            <p:nvPr/>
          </p:nvSpPr>
          <p:spPr>
            <a:xfrm>
              <a:off x="4107500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8"/>
            <p:cNvSpPr/>
            <p:nvPr/>
          </p:nvSpPr>
          <p:spPr>
            <a:xfrm>
              <a:off x="4125535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79"/>
            <p:cNvSpPr/>
            <p:nvPr/>
          </p:nvSpPr>
          <p:spPr>
            <a:xfrm>
              <a:off x="4089465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0"/>
            <p:cNvSpPr/>
            <p:nvPr/>
          </p:nvSpPr>
          <p:spPr>
            <a:xfrm>
              <a:off x="4035358" y="3201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1"/>
            <p:cNvSpPr/>
            <p:nvPr/>
          </p:nvSpPr>
          <p:spPr>
            <a:xfrm>
              <a:off x="4053394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2"/>
            <p:cNvSpPr/>
            <p:nvPr/>
          </p:nvSpPr>
          <p:spPr>
            <a:xfrm>
              <a:off x="4107500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3"/>
            <p:cNvSpPr/>
            <p:nvPr/>
          </p:nvSpPr>
          <p:spPr>
            <a:xfrm>
              <a:off x="4071429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4"/>
            <p:cNvSpPr/>
            <p:nvPr/>
          </p:nvSpPr>
          <p:spPr>
            <a:xfrm>
              <a:off x="4089465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5"/>
            <p:cNvSpPr/>
            <p:nvPr/>
          </p:nvSpPr>
          <p:spPr>
            <a:xfrm>
              <a:off x="4143571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6"/>
            <p:cNvSpPr/>
            <p:nvPr/>
          </p:nvSpPr>
          <p:spPr>
            <a:xfrm>
              <a:off x="410750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7"/>
            <p:cNvSpPr/>
            <p:nvPr/>
          </p:nvSpPr>
          <p:spPr>
            <a:xfrm>
              <a:off x="4143571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8"/>
            <p:cNvSpPr/>
            <p:nvPr/>
          </p:nvSpPr>
          <p:spPr>
            <a:xfrm>
              <a:off x="410750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89"/>
            <p:cNvSpPr/>
            <p:nvPr/>
          </p:nvSpPr>
          <p:spPr>
            <a:xfrm>
              <a:off x="4017323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0"/>
            <p:cNvSpPr/>
            <p:nvPr/>
          </p:nvSpPr>
          <p:spPr>
            <a:xfrm>
              <a:off x="4143571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1"/>
            <p:cNvSpPr/>
            <p:nvPr/>
          </p:nvSpPr>
          <p:spPr>
            <a:xfrm>
              <a:off x="4179642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2"/>
            <p:cNvSpPr/>
            <p:nvPr/>
          </p:nvSpPr>
          <p:spPr>
            <a:xfrm>
              <a:off x="4125535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3"/>
            <p:cNvSpPr/>
            <p:nvPr/>
          </p:nvSpPr>
          <p:spPr>
            <a:xfrm>
              <a:off x="4125535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4"/>
            <p:cNvSpPr/>
            <p:nvPr/>
          </p:nvSpPr>
          <p:spPr>
            <a:xfrm>
              <a:off x="4107500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5"/>
            <p:cNvSpPr/>
            <p:nvPr/>
          </p:nvSpPr>
          <p:spPr>
            <a:xfrm>
              <a:off x="4089465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6"/>
            <p:cNvSpPr/>
            <p:nvPr/>
          </p:nvSpPr>
          <p:spPr>
            <a:xfrm>
              <a:off x="4125535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7"/>
            <p:cNvSpPr/>
            <p:nvPr/>
          </p:nvSpPr>
          <p:spPr>
            <a:xfrm>
              <a:off x="4125535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8"/>
            <p:cNvSpPr/>
            <p:nvPr/>
          </p:nvSpPr>
          <p:spPr>
            <a:xfrm>
              <a:off x="4107500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199"/>
            <p:cNvSpPr/>
            <p:nvPr/>
          </p:nvSpPr>
          <p:spPr>
            <a:xfrm>
              <a:off x="4107500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0"/>
            <p:cNvSpPr/>
            <p:nvPr/>
          </p:nvSpPr>
          <p:spPr>
            <a:xfrm>
              <a:off x="4089465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1"/>
            <p:cNvSpPr/>
            <p:nvPr/>
          </p:nvSpPr>
          <p:spPr>
            <a:xfrm>
              <a:off x="4107500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2"/>
            <p:cNvSpPr/>
            <p:nvPr/>
          </p:nvSpPr>
          <p:spPr>
            <a:xfrm>
              <a:off x="4053394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3"/>
            <p:cNvSpPr/>
            <p:nvPr/>
          </p:nvSpPr>
          <p:spPr>
            <a:xfrm>
              <a:off x="4071429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4"/>
            <p:cNvSpPr/>
            <p:nvPr/>
          </p:nvSpPr>
          <p:spPr>
            <a:xfrm>
              <a:off x="4089465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5"/>
            <p:cNvSpPr/>
            <p:nvPr/>
          </p:nvSpPr>
          <p:spPr>
            <a:xfrm>
              <a:off x="4071429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6"/>
            <p:cNvSpPr/>
            <p:nvPr/>
          </p:nvSpPr>
          <p:spPr>
            <a:xfrm>
              <a:off x="410750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7"/>
            <p:cNvSpPr/>
            <p:nvPr/>
          </p:nvSpPr>
          <p:spPr>
            <a:xfrm>
              <a:off x="4071429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8"/>
            <p:cNvSpPr/>
            <p:nvPr/>
          </p:nvSpPr>
          <p:spPr>
            <a:xfrm>
              <a:off x="4071429" y="3171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09"/>
            <p:cNvSpPr/>
            <p:nvPr/>
          </p:nvSpPr>
          <p:spPr>
            <a:xfrm>
              <a:off x="4071429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0"/>
            <p:cNvSpPr/>
            <p:nvPr/>
          </p:nvSpPr>
          <p:spPr>
            <a:xfrm>
              <a:off x="4125535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1"/>
            <p:cNvSpPr/>
            <p:nvPr/>
          </p:nvSpPr>
          <p:spPr>
            <a:xfrm>
              <a:off x="4179642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2"/>
            <p:cNvSpPr/>
            <p:nvPr/>
          </p:nvSpPr>
          <p:spPr>
            <a:xfrm>
              <a:off x="4089465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3"/>
            <p:cNvSpPr/>
            <p:nvPr/>
          </p:nvSpPr>
          <p:spPr>
            <a:xfrm>
              <a:off x="4125535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4"/>
            <p:cNvSpPr/>
            <p:nvPr/>
          </p:nvSpPr>
          <p:spPr>
            <a:xfrm>
              <a:off x="4089465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5"/>
            <p:cNvSpPr/>
            <p:nvPr/>
          </p:nvSpPr>
          <p:spPr>
            <a:xfrm>
              <a:off x="4107500" y="3047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6"/>
            <p:cNvSpPr/>
            <p:nvPr/>
          </p:nvSpPr>
          <p:spPr>
            <a:xfrm>
              <a:off x="4089465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7"/>
            <p:cNvSpPr/>
            <p:nvPr/>
          </p:nvSpPr>
          <p:spPr>
            <a:xfrm>
              <a:off x="4684634" y="2784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8"/>
            <p:cNvSpPr/>
            <p:nvPr/>
          </p:nvSpPr>
          <p:spPr>
            <a:xfrm>
              <a:off x="4648563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19"/>
            <p:cNvSpPr/>
            <p:nvPr/>
          </p:nvSpPr>
          <p:spPr>
            <a:xfrm>
              <a:off x="4720705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0"/>
            <p:cNvSpPr/>
            <p:nvPr/>
          </p:nvSpPr>
          <p:spPr>
            <a:xfrm>
              <a:off x="4558386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1"/>
            <p:cNvSpPr/>
            <p:nvPr/>
          </p:nvSpPr>
          <p:spPr>
            <a:xfrm>
              <a:off x="4666598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2"/>
            <p:cNvSpPr/>
            <p:nvPr/>
          </p:nvSpPr>
          <p:spPr>
            <a:xfrm>
              <a:off x="4648563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3"/>
            <p:cNvSpPr/>
            <p:nvPr/>
          </p:nvSpPr>
          <p:spPr>
            <a:xfrm>
              <a:off x="4684634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4"/>
            <p:cNvSpPr/>
            <p:nvPr/>
          </p:nvSpPr>
          <p:spPr>
            <a:xfrm>
              <a:off x="4432138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5"/>
            <p:cNvSpPr/>
            <p:nvPr/>
          </p:nvSpPr>
          <p:spPr>
            <a:xfrm>
              <a:off x="4666598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6"/>
            <p:cNvSpPr/>
            <p:nvPr/>
          </p:nvSpPr>
          <p:spPr>
            <a:xfrm>
              <a:off x="4540350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7"/>
            <p:cNvSpPr/>
            <p:nvPr/>
          </p:nvSpPr>
          <p:spPr>
            <a:xfrm>
              <a:off x="4468209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8"/>
            <p:cNvSpPr/>
            <p:nvPr/>
          </p:nvSpPr>
          <p:spPr>
            <a:xfrm>
              <a:off x="4594457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29"/>
            <p:cNvSpPr/>
            <p:nvPr/>
          </p:nvSpPr>
          <p:spPr>
            <a:xfrm>
              <a:off x="4558386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0"/>
            <p:cNvSpPr/>
            <p:nvPr/>
          </p:nvSpPr>
          <p:spPr>
            <a:xfrm>
              <a:off x="4684634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1"/>
            <p:cNvSpPr/>
            <p:nvPr/>
          </p:nvSpPr>
          <p:spPr>
            <a:xfrm>
              <a:off x="4486244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2"/>
            <p:cNvSpPr/>
            <p:nvPr/>
          </p:nvSpPr>
          <p:spPr>
            <a:xfrm>
              <a:off x="4630528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3"/>
            <p:cNvSpPr/>
            <p:nvPr/>
          </p:nvSpPr>
          <p:spPr>
            <a:xfrm>
              <a:off x="4648563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4"/>
            <p:cNvSpPr/>
            <p:nvPr/>
          </p:nvSpPr>
          <p:spPr>
            <a:xfrm>
              <a:off x="4576421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5"/>
            <p:cNvSpPr/>
            <p:nvPr/>
          </p:nvSpPr>
          <p:spPr>
            <a:xfrm>
              <a:off x="4648563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6"/>
            <p:cNvSpPr/>
            <p:nvPr/>
          </p:nvSpPr>
          <p:spPr>
            <a:xfrm>
              <a:off x="4540350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7"/>
            <p:cNvSpPr/>
            <p:nvPr/>
          </p:nvSpPr>
          <p:spPr>
            <a:xfrm>
              <a:off x="4702669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8"/>
            <p:cNvSpPr/>
            <p:nvPr/>
          </p:nvSpPr>
          <p:spPr>
            <a:xfrm>
              <a:off x="4558386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39"/>
            <p:cNvSpPr/>
            <p:nvPr/>
          </p:nvSpPr>
          <p:spPr>
            <a:xfrm>
              <a:off x="4720705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0"/>
            <p:cNvSpPr/>
            <p:nvPr/>
          </p:nvSpPr>
          <p:spPr>
            <a:xfrm>
              <a:off x="4684634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1"/>
            <p:cNvSpPr/>
            <p:nvPr/>
          </p:nvSpPr>
          <p:spPr>
            <a:xfrm>
              <a:off x="4612492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2"/>
            <p:cNvSpPr/>
            <p:nvPr/>
          </p:nvSpPr>
          <p:spPr>
            <a:xfrm>
              <a:off x="4630528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3"/>
            <p:cNvSpPr/>
            <p:nvPr/>
          </p:nvSpPr>
          <p:spPr>
            <a:xfrm>
              <a:off x="4702669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4"/>
            <p:cNvSpPr/>
            <p:nvPr/>
          </p:nvSpPr>
          <p:spPr>
            <a:xfrm>
              <a:off x="4738740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5"/>
            <p:cNvSpPr/>
            <p:nvPr/>
          </p:nvSpPr>
          <p:spPr>
            <a:xfrm>
              <a:off x="4648563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6"/>
            <p:cNvSpPr/>
            <p:nvPr/>
          </p:nvSpPr>
          <p:spPr>
            <a:xfrm>
              <a:off x="4468209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7"/>
            <p:cNvSpPr/>
            <p:nvPr/>
          </p:nvSpPr>
          <p:spPr>
            <a:xfrm>
              <a:off x="4522315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8"/>
            <p:cNvSpPr/>
            <p:nvPr/>
          </p:nvSpPr>
          <p:spPr>
            <a:xfrm>
              <a:off x="4504280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49"/>
            <p:cNvSpPr/>
            <p:nvPr/>
          </p:nvSpPr>
          <p:spPr>
            <a:xfrm>
              <a:off x="4540350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0"/>
            <p:cNvSpPr/>
            <p:nvPr/>
          </p:nvSpPr>
          <p:spPr>
            <a:xfrm>
              <a:off x="4756776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1"/>
            <p:cNvSpPr/>
            <p:nvPr/>
          </p:nvSpPr>
          <p:spPr>
            <a:xfrm>
              <a:off x="4648563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2"/>
            <p:cNvSpPr/>
            <p:nvPr/>
          </p:nvSpPr>
          <p:spPr>
            <a:xfrm>
              <a:off x="4648563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3"/>
            <p:cNvSpPr/>
            <p:nvPr/>
          </p:nvSpPr>
          <p:spPr>
            <a:xfrm>
              <a:off x="4684634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4"/>
            <p:cNvSpPr/>
            <p:nvPr/>
          </p:nvSpPr>
          <p:spPr>
            <a:xfrm>
              <a:off x="4630528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5"/>
            <p:cNvSpPr/>
            <p:nvPr/>
          </p:nvSpPr>
          <p:spPr>
            <a:xfrm>
              <a:off x="4576421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6"/>
            <p:cNvSpPr/>
            <p:nvPr/>
          </p:nvSpPr>
          <p:spPr>
            <a:xfrm>
              <a:off x="4558386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7"/>
            <p:cNvSpPr/>
            <p:nvPr/>
          </p:nvSpPr>
          <p:spPr>
            <a:xfrm>
              <a:off x="4630528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8"/>
            <p:cNvSpPr/>
            <p:nvPr/>
          </p:nvSpPr>
          <p:spPr>
            <a:xfrm>
              <a:off x="4666598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59"/>
            <p:cNvSpPr/>
            <p:nvPr/>
          </p:nvSpPr>
          <p:spPr>
            <a:xfrm>
              <a:off x="455838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0"/>
            <p:cNvSpPr/>
            <p:nvPr/>
          </p:nvSpPr>
          <p:spPr>
            <a:xfrm>
              <a:off x="4432138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1"/>
            <p:cNvSpPr/>
            <p:nvPr/>
          </p:nvSpPr>
          <p:spPr>
            <a:xfrm>
              <a:off x="4594457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2"/>
            <p:cNvSpPr/>
            <p:nvPr/>
          </p:nvSpPr>
          <p:spPr>
            <a:xfrm>
              <a:off x="4594457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3"/>
            <p:cNvSpPr/>
            <p:nvPr/>
          </p:nvSpPr>
          <p:spPr>
            <a:xfrm>
              <a:off x="4594457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4"/>
            <p:cNvSpPr/>
            <p:nvPr/>
          </p:nvSpPr>
          <p:spPr>
            <a:xfrm>
              <a:off x="4612492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5"/>
            <p:cNvSpPr/>
            <p:nvPr/>
          </p:nvSpPr>
          <p:spPr>
            <a:xfrm>
              <a:off x="4378031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6"/>
            <p:cNvSpPr/>
            <p:nvPr/>
          </p:nvSpPr>
          <p:spPr>
            <a:xfrm>
              <a:off x="4576421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7"/>
            <p:cNvSpPr/>
            <p:nvPr/>
          </p:nvSpPr>
          <p:spPr>
            <a:xfrm>
              <a:off x="4919095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8"/>
            <p:cNvSpPr/>
            <p:nvPr/>
          </p:nvSpPr>
          <p:spPr>
            <a:xfrm>
              <a:off x="475677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69"/>
            <p:cNvSpPr/>
            <p:nvPr/>
          </p:nvSpPr>
          <p:spPr>
            <a:xfrm>
              <a:off x="4901059" y="27694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0"/>
            <p:cNvSpPr/>
            <p:nvPr/>
          </p:nvSpPr>
          <p:spPr>
            <a:xfrm>
              <a:off x="4846953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1"/>
            <p:cNvSpPr/>
            <p:nvPr/>
          </p:nvSpPr>
          <p:spPr>
            <a:xfrm>
              <a:off x="4883024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2"/>
            <p:cNvSpPr/>
            <p:nvPr/>
          </p:nvSpPr>
          <p:spPr>
            <a:xfrm>
              <a:off x="5027307" y="269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3"/>
            <p:cNvSpPr/>
            <p:nvPr/>
          </p:nvSpPr>
          <p:spPr>
            <a:xfrm>
              <a:off x="4648563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4"/>
            <p:cNvSpPr/>
            <p:nvPr/>
          </p:nvSpPr>
          <p:spPr>
            <a:xfrm>
              <a:off x="4973201" y="27385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5"/>
            <p:cNvSpPr/>
            <p:nvPr/>
          </p:nvSpPr>
          <p:spPr>
            <a:xfrm>
              <a:off x="4883024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6"/>
            <p:cNvSpPr/>
            <p:nvPr/>
          </p:nvSpPr>
          <p:spPr>
            <a:xfrm>
              <a:off x="4937130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7"/>
            <p:cNvSpPr/>
            <p:nvPr/>
          </p:nvSpPr>
          <p:spPr>
            <a:xfrm>
              <a:off x="4756776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8"/>
            <p:cNvSpPr/>
            <p:nvPr/>
          </p:nvSpPr>
          <p:spPr>
            <a:xfrm>
              <a:off x="4792846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79"/>
            <p:cNvSpPr/>
            <p:nvPr/>
          </p:nvSpPr>
          <p:spPr>
            <a:xfrm>
              <a:off x="4828917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0"/>
            <p:cNvSpPr/>
            <p:nvPr/>
          </p:nvSpPr>
          <p:spPr>
            <a:xfrm>
              <a:off x="4738740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1"/>
            <p:cNvSpPr/>
            <p:nvPr/>
          </p:nvSpPr>
          <p:spPr>
            <a:xfrm>
              <a:off x="475677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2"/>
            <p:cNvSpPr/>
            <p:nvPr/>
          </p:nvSpPr>
          <p:spPr>
            <a:xfrm>
              <a:off x="4792846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3"/>
            <p:cNvSpPr/>
            <p:nvPr/>
          </p:nvSpPr>
          <p:spPr>
            <a:xfrm>
              <a:off x="4828917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4"/>
            <p:cNvSpPr/>
            <p:nvPr/>
          </p:nvSpPr>
          <p:spPr>
            <a:xfrm>
              <a:off x="5045343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5"/>
            <p:cNvSpPr/>
            <p:nvPr/>
          </p:nvSpPr>
          <p:spPr>
            <a:xfrm>
              <a:off x="5081413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6"/>
            <p:cNvSpPr/>
            <p:nvPr/>
          </p:nvSpPr>
          <p:spPr>
            <a:xfrm>
              <a:off x="4738740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7"/>
            <p:cNvSpPr/>
            <p:nvPr/>
          </p:nvSpPr>
          <p:spPr>
            <a:xfrm>
              <a:off x="4864988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8"/>
            <p:cNvSpPr/>
            <p:nvPr/>
          </p:nvSpPr>
          <p:spPr>
            <a:xfrm>
              <a:off x="4720705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89"/>
            <p:cNvSpPr/>
            <p:nvPr/>
          </p:nvSpPr>
          <p:spPr>
            <a:xfrm>
              <a:off x="5045343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0"/>
            <p:cNvSpPr/>
            <p:nvPr/>
          </p:nvSpPr>
          <p:spPr>
            <a:xfrm>
              <a:off x="4720705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1"/>
            <p:cNvSpPr/>
            <p:nvPr/>
          </p:nvSpPr>
          <p:spPr>
            <a:xfrm>
              <a:off x="4864988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2"/>
            <p:cNvSpPr/>
            <p:nvPr/>
          </p:nvSpPr>
          <p:spPr>
            <a:xfrm>
              <a:off x="4919095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3"/>
            <p:cNvSpPr/>
            <p:nvPr/>
          </p:nvSpPr>
          <p:spPr>
            <a:xfrm>
              <a:off x="4702669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4"/>
            <p:cNvSpPr/>
            <p:nvPr/>
          </p:nvSpPr>
          <p:spPr>
            <a:xfrm>
              <a:off x="4720705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5"/>
            <p:cNvSpPr/>
            <p:nvPr/>
          </p:nvSpPr>
          <p:spPr>
            <a:xfrm>
              <a:off x="4846953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6"/>
            <p:cNvSpPr/>
            <p:nvPr/>
          </p:nvSpPr>
          <p:spPr>
            <a:xfrm>
              <a:off x="4883024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7"/>
            <p:cNvSpPr/>
            <p:nvPr/>
          </p:nvSpPr>
          <p:spPr>
            <a:xfrm>
              <a:off x="4937130" y="27231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8"/>
            <p:cNvSpPr/>
            <p:nvPr/>
          </p:nvSpPr>
          <p:spPr>
            <a:xfrm>
              <a:off x="4991236" y="26458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299"/>
            <p:cNvSpPr/>
            <p:nvPr/>
          </p:nvSpPr>
          <p:spPr>
            <a:xfrm>
              <a:off x="4846953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0"/>
            <p:cNvSpPr/>
            <p:nvPr/>
          </p:nvSpPr>
          <p:spPr>
            <a:xfrm>
              <a:off x="4756776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1"/>
            <p:cNvSpPr/>
            <p:nvPr/>
          </p:nvSpPr>
          <p:spPr>
            <a:xfrm>
              <a:off x="4846953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2"/>
            <p:cNvSpPr/>
            <p:nvPr/>
          </p:nvSpPr>
          <p:spPr>
            <a:xfrm>
              <a:off x="4937130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3"/>
            <p:cNvSpPr/>
            <p:nvPr/>
          </p:nvSpPr>
          <p:spPr>
            <a:xfrm>
              <a:off x="4846953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4"/>
            <p:cNvSpPr/>
            <p:nvPr/>
          </p:nvSpPr>
          <p:spPr>
            <a:xfrm>
              <a:off x="4828917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5"/>
            <p:cNvSpPr/>
            <p:nvPr/>
          </p:nvSpPr>
          <p:spPr>
            <a:xfrm>
              <a:off x="4702669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6"/>
            <p:cNvSpPr/>
            <p:nvPr/>
          </p:nvSpPr>
          <p:spPr>
            <a:xfrm>
              <a:off x="4810882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7"/>
            <p:cNvSpPr/>
            <p:nvPr/>
          </p:nvSpPr>
          <p:spPr>
            <a:xfrm>
              <a:off x="4846953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8"/>
            <p:cNvSpPr/>
            <p:nvPr/>
          </p:nvSpPr>
          <p:spPr>
            <a:xfrm>
              <a:off x="4756776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09"/>
            <p:cNvSpPr/>
            <p:nvPr/>
          </p:nvSpPr>
          <p:spPr>
            <a:xfrm>
              <a:off x="475677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0"/>
            <p:cNvSpPr/>
            <p:nvPr/>
          </p:nvSpPr>
          <p:spPr>
            <a:xfrm>
              <a:off x="4901059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1"/>
            <p:cNvSpPr/>
            <p:nvPr/>
          </p:nvSpPr>
          <p:spPr>
            <a:xfrm>
              <a:off x="4864988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2"/>
            <p:cNvSpPr/>
            <p:nvPr/>
          </p:nvSpPr>
          <p:spPr>
            <a:xfrm>
              <a:off x="4774811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3"/>
            <p:cNvSpPr/>
            <p:nvPr/>
          </p:nvSpPr>
          <p:spPr>
            <a:xfrm>
              <a:off x="4738740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4"/>
            <p:cNvSpPr/>
            <p:nvPr/>
          </p:nvSpPr>
          <p:spPr>
            <a:xfrm>
              <a:off x="4774811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5"/>
            <p:cNvSpPr/>
            <p:nvPr/>
          </p:nvSpPr>
          <p:spPr>
            <a:xfrm>
              <a:off x="4810882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6"/>
            <p:cNvSpPr/>
            <p:nvPr/>
          </p:nvSpPr>
          <p:spPr>
            <a:xfrm>
              <a:off x="4756776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7"/>
            <p:cNvSpPr/>
            <p:nvPr/>
          </p:nvSpPr>
          <p:spPr>
            <a:xfrm>
              <a:off x="5267309" y="264627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8"/>
            <p:cNvSpPr/>
            <p:nvPr/>
          </p:nvSpPr>
          <p:spPr>
            <a:xfrm>
              <a:off x="5487221" y="2646273"/>
              <a:ext cx="886742" cy="0"/>
            </a:xfrm>
            <a:custGeom>
              <a:avLst/>
              <a:pathLst>
                <a:path w="886742" h="0">
                  <a:moveTo>
                    <a:pt x="0" y="0"/>
                  </a:moveTo>
                  <a:lnTo>
                    <a:pt x="886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19"/>
            <p:cNvSpPr/>
            <p:nvPr/>
          </p:nvSpPr>
          <p:spPr>
            <a:xfrm>
              <a:off x="5487221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0"/>
            <p:cNvSpPr/>
            <p:nvPr/>
          </p:nvSpPr>
          <p:spPr>
            <a:xfrm>
              <a:off x="5708907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1"/>
            <p:cNvSpPr/>
            <p:nvPr/>
          </p:nvSpPr>
          <p:spPr>
            <a:xfrm>
              <a:off x="5930592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2"/>
            <p:cNvSpPr/>
            <p:nvPr/>
          </p:nvSpPr>
          <p:spPr>
            <a:xfrm>
              <a:off x="6152278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3"/>
            <p:cNvSpPr/>
            <p:nvPr/>
          </p:nvSpPr>
          <p:spPr>
            <a:xfrm>
              <a:off x="6373964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tx324"/>
            <p:cNvSpPr/>
            <p:nvPr/>
          </p:nvSpPr>
          <p:spPr>
            <a:xfrm>
              <a:off x="5416602" y="242721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327" name="tx325"/>
            <p:cNvSpPr/>
            <p:nvPr/>
          </p:nvSpPr>
          <p:spPr>
            <a:xfrm>
              <a:off x="5859973" y="242721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28" name="tx326"/>
            <p:cNvSpPr/>
            <p:nvPr/>
          </p:nvSpPr>
          <p:spPr>
            <a:xfrm>
              <a:off x="6303345" y="242721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29" name="pt327"/>
            <p:cNvSpPr/>
            <p:nvPr/>
          </p:nvSpPr>
          <p:spPr>
            <a:xfrm>
              <a:off x="5331579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8"/>
            <p:cNvSpPr/>
            <p:nvPr/>
          </p:nvSpPr>
          <p:spPr>
            <a:xfrm>
              <a:off x="5331579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29"/>
            <p:cNvSpPr/>
            <p:nvPr/>
          </p:nvSpPr>
          <p:spPr>
            <a:xfrm>
              <a:off x="5331579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0"/>
            <p:cNvSpPr/>
            <p:nvPr/>
          </p:nvSpPr>
          <p:spPr>
            <a:xfrm>
              <a:off x="5331579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1"/>
            <p:cNvSpPr/>
            <p:nvPr/>
          </p:nvSpPr>
          <p:spPr>
            <a:xfrm>
              <a:off x="5331579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2"/>
            <p:cNvSpPr/>
            <p:nvPr/>
          </p:nvSpPr>
          <p:spPr>
            <a:xfrm>
              <a:off x="5420253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3"/>
            <p:cNvSpPr/>
            <p:nvPr/>
          </p:nvSpPr>
          <p:spPr>
            <a:xfrm>
              <a:off x="5375916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4"/>
            <p:cNvSpPr/>
            <p:nvPr/>
          </p:nvSpPr>
          <p:spPr>
            <a:xfrm>
              <a:off x="5331579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5"/>
            <p:cNvSpPr/>
            <p:nvPr/>
          </p:nvSpPr>
          <p:spPr>
            <a:xfrm>
              <a:off x="5331579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6"/>
            <p:cNvSpPr/>
            <p:nvPr/>
          </p:nvSpPr>
          <p:spPr>
            <a:xfrm>
              <a:off x="5287241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7"/>
            <p:cNvSpPr/>
            <p:nvPr/>
          </p:nvSpPr>
          <p:spPr>
            <a:xfrm>
              <a:off x="5331579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8"/>
            <p:cNvSpPr/>
            <p:nvPr/>
          </p:nvSpPr>
          <p:spPr>
            <a:xfrm>
              <a:off x="5331579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39"/>
            <p:cNvSpPr/>
            <p:nvPr/>
          </p:nvSpPr>
          <p:spPr>
            <a:xfrm>
              <a:off x="5287241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0"/>
            <p:cNvSpPr/>
            <p:nvPr/>
          </p:nvSpPr>
          <p:spPr>
            <a:xfrm>
              <a:off x="5287241" y="3201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1"/>
            <p:cNvSpPr/>
            <p:nvPr/>
          </p:nvSpPr>
          <p:spPr>
            <a:xfrm>
              <a:off x="5331579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2"/>
            <p:cNvSpPr/>
            <p:nvPr/>
          </p:nvSpPr>
          <p:spPr>
            <a:xfrm>
              <a:off x="5420253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3"/>
            <p:cNvSpPr/>
            <p:nvPr/>
          </p:nvSpPr>
          <p:spPr>
            <a:xfrm>
              <a:off x="5420253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4"/>
            <p:cNvSpPr/>
            <p:nvPr/>
          </p:nvSpPr>
          <p:spPr>
            <a:xfrm>
              <a:off x="5375916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5"/>
            <p:cNvSpPr/>
            <p:nvPr/>
          </p:nvSpPr>
          <p:spPr>
            <a:xfrm>
              <a:off x="5375916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6"/>
            <p:cNvSpPr/>
            <p:nvPr/>
          </p:nvSpPr>
          <p:spPr>
            <a:xfrm>
              <a:off x="5375916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7"/>
            <p:cNvSpPr/>
            <p:nvPr/>
          </p:nvSpPr>
          <p:spPr>
            <a:xfrm>
              <a:off x="5331579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8"/>
            <p:cNvSpPr/>
            <p:nvPr/>
          </p:nvSpPr>
          <p:spPr>
            <a:xfrm>
              <a:off x="5420253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49"/>
            <p:cNvSpPr/>
            <p:nvPr/>
          </p:nvSpPr>
          <p:spPr>
            <a:xfrm>
              <a:off x="5331579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0"/>
            <p:cNvSpPr/>
            <p:nvPr/>
          </p:nvSpPr>
          <p:spPr>
            <a:xfrm>
              <a:off x="546459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1"/>
            <p:cNvSpPr/>
            <p:nvPr/>
          </p:nvSpPr>
          <p:spPr>
            <a:xfrm>
              <a:off x="5331579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2"/>
            <p:cNvSpPr/>
            <p:nvPr/>
          </p:nvSpPr>
          <p:spPr>
            <a:xfrm>
              <a:off x="5331579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3"/>
            <p:cNvSpPr/>
            <p:nvPr/>
          </p:nvSpPr>
          <p:spPr>
            <a:xfrm>
              <a:off x="5420253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4"/>
            <p:cNvSpPr/>
            <p:nvPr/>
          </p:nvSpPr>
          <p:spPr>
            <a:xfrm>
              <a:off x="5331579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5"/>
            <p:cNvSpPr/>
            <p:nvPr/>
          </p:nvSpPr>
          <p:spPr>
            <a:xfrm>
              <a:off x="5331579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6"/>
            <p:cNvSpPr/>
            <p:nvPr/>
          </p:nvSpPr>
          <p:spPr>
            <a:xfrm>
              <a:off x="5331579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7"/>
            <p:cNvSpPr/>
            <p:nvPr/>
          </p:nvSpPr>
          <p:spPr>
            <a:xfrm>
              <a:off x="5331579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8"/>
            <p:cNvSpPr/>
            <p:nvPr/>
          </p:nvSpPr>
          <p:spPr>
            <a:xfrm>
              <a:off x="5420253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59"/>
            <p:cNvSpPr/>
            <p:nvPr/>
          </p:nvSpPr>
          <p:spPr>
            <a:xfrm>
              <a:off x="5287241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0"/>
            <p:cNvSpPr/>
            <p:nvPr/>
          </p:nvSpPr>
          <p:spPr>
            <a:xfrm>
              <a:off x="5331579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1"/>
            <p:cNvSpPr/>
            <p:nvPr/>
          </p:nvSpPr>
          <p:spPr>
            <a:xfrm>
              <a:off x="5331579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2"/>
            <p:cNvSpPr/>
            <p:nvPr/>
          </p:nvSpPr>
          <p:spPr>
            <a:xfrm>
              <a:off x="5331579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3"/>
            <p:cNvSpPr/>
            <p:nvPr/>
          </p:nvSpPr>
          <p:spPr>
            <a:xfrm>
              <a:off x="5331579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4"/>
            <p:cNvSpPr/>
            <p:nvPr/>
          </p:nvSpPr>
          <p:spPr>
            <a:xfrm>
              <a:off x="5287241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5"/>
            <p:cNvSpPr/>
            <p:nvPr/>
          </p:nvSpPr>
          <p:spPr>
            <a:xfrm>
              <a:off x="5331579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6"/>
            <p:cNvSpPr/>
            <p:nvPr/>
          </p:nvSpPr>
          <p:spPr>
            <a:xfrm>
              <a:off x="5331579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7"/>
            <p:cNvSpPr/>
            <p:nvPr/>
          </p:nvSpPr>
          <p:spPr>
            <a:xfrm>
              <a:off x="5375916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8"/>
            <p:cNvSpPr/>
            <p:nvPr/>
          </p:nvSpPr>
          <p:spPr>
            <a:xfrm>
              <a:off x="5375916" y="3171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69"/>
            <p:cNvSpPr/>
            <p:nvPr/>
          </p:nvSpPr>
          <p:spPr>
            <a:xfrm>
              <a:off x="5331579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0"/>
            <p:cNvSpPr/>
            <p:nvPr/>
          </p:nvSpPr>
          <p:spPr>
            <a:xfrm>
              <a:off x="550892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1"/>
            <p:cNvSpPr/>
            <p:nvPr/>
          </p:nvSpPr>
          <p:spPr>
            <a:xfrm>
              <a:off x="5420253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2"/>
            <p:cNvSpPr/>
            <p:nvPr/>
          </p:nvSpPr>
          <p:spPr>
            <a:xfrm>
              <a:off x="5375916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3"/>
            <p:cNvSpPr/>
            <p:nvPr/>
          </p:nvSpPr>
          <p:spPr>
            <a:xfrm>
              <a:off x="5331579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4"/>
            <p:cNvSpPr/>
            <p:nvPr/>
          </p:nvSpPr>
          <p:spPr>
            <a:xfrm>
              <a:off x="5331579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5"/>
            <p:cNvSpPr/>
            <p:nvPr/>
          </p:nvSpPr>
          <p:spPr>
            <a:xfrm>
              <a:off x="5331579" y="3047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6"/>
            <p:cNvSpPr/>
            <p:nvPr/>
          </p:nvSpPr>
          <p:spPr>
            <a:xfrm>
              <a:off x="5331579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7"/>
            <p:cNvSpPr/>
            <p:nvPr/>
          </p:nvSpPr>
          <p:spPr>
            <a:xfrm>
              <a:off x="5863624" y="2784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8"/>
            <p:cNvSpPr/>
            <p:nvPr/>
          </p:nvSpPr>
          <p:spPr>
            <a:xfrm>
              <a:off x="5907961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79"/>
            <p:cNvSpPr/>
            <p:nvPr/>
          </p:nvSpPr>
          <p:spPr>
            <a:xfrm>
              <a:off x="5907961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0"/>
            <p:cNvSpPr/>
            <p:nvPr/>
          </p:nvSpPr>
          <p:spPr>
            <a:xfrm>
              <a:off x="5819287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1"/>
            <p:cNvSpPr/>
            <p:nvPr/>
          </p:nvSpPr>
          <p:spPr>
            <a:xfrm>
              <a:off x="5907961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2"/>
            <p:cNvSpPr/>
            <p:nvPr/>
          </p:nvSpPr>
          <p:spPr>
            <a:xfrm>
              <a:off x="5819287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3"/>
            <p:cNvSpPr/>
            <p:nvPr/>
          </p:nvSpPr>
          <p:spPr>
            <a:xfrm>
              <a:off x="5952298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4"/>
            <p:cNvSpPr/>
            <p:nvPr/>
          </p:nvSpPr>
          <p:spPr>
            <a:xfrm>
              <a:off x="5686275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5"/>
            <p:cNvSpPr/>
            <p:nvPr/>
          </p:nvSpPr>
          <p:spPr>
            <a:xfrm>
              <a:off x="5819287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6"/>
            <p:cNvSpPr/>
            <p:nvPr/>
          </p:nvSpPr>
          <p:spPr>
            <a:xfrm>
              <a:off x="5863624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7"/>
            <p:cNvSpPr/>
            <p:nvPr/>
          </p:nvSpPr>
          <p:spPr>
            <a:xfrm>
              <a:off x="5686275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8"/>
            <p:cNvSpPr/>
            <p:nvPr/>
          </p:nvSpPr>
          <p:spPr>
            <a:xfrm>
              <a:off x="5907961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89"/>
            <p:cNvSpPr/>
            <p:nvPr/>
          </p:nvSpPr>
          <p:spPr>
            <a:xfrm>
              <a:off x="5686275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0"/>
            <p:cNvSpPr/>
            <p:nvPr/>
          </p:nvSpPr>
          <p:spPr>
            <a:xfrm>
              <a:off x="5863624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1"/>
            <p:cNvSpPr/>
            <p:nvPr/>
          </p:nvSpPr>
          <p:spPr>
            <a:xfrm>
              <a:off x="5819287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2"/>
            <p:cNvSpPr/>
            <p:nvPr/>
          </p:nvSpPr>
          <p:spPr>
            <a:xfrm>
              <a:off x="5863624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3"/>
            <p:cNvSpPr/>
            <p:nvPr/>
          </p:nvSpPr>
          <p:spPr>
            <a:xfrm>
              <a:off x="5907961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4"/>
            <p:cNvSpPr/>
            <p:nvPr/>
          </p:nvSpPr>
          <p:spPr>
            <a:xfrm>
              <a:off x="5686275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5"/>
            <p:cNvSpPr/>
            <p:nvPr/>
          </p:nvSpPr>
          <p:spPr>
            <a:xfrm>
              <a:off x="5907961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6"/>
            <p:cNvSpPr/>
            <p:nvPr/>
          </p:nvSpPr>
          <p:spPr>
            <a:xfrm>
              <a:off x="5730613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7"/>
            <p:cNvSpPr/>
            <p:nvPr/>
          </p:nvSpPr>
          <p:spPr>
            <a:xfrm>
              <a:off x="6040972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8"/>
            <p:cNvSpPr/>
            <p:nvPr/>
          </p:nvSpPr>
          <p:spPr>
            <a:xfrm>
              <a:off x="5819287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399"/>
            <p:cNvSpPr/>
            <p:nvPr/>
          </p:nvSpPr>
          <p:spPr>
            <a:xfrm>
              <a:off x="5907961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0"/>
            <p:cNvSpPr/>
            <p:nvPr/>
          </p:nvSpPr>
          <p:spPr>
            <a:xfrm>
              <a:off x="5774950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1"/>
            <p:cNvSpPr/>
            <p:nvPr/>
          </p:nvSpPr>
          <p:spPr>
            <a:xfrm>
              <a:off x="5819287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2"/>
            <p:cNvSpPr/>
            <p:nvPr/>
          </p:nvSpPr>
          <p:spPr>
            <a:xfrm>
              <a:off x="5863624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3"/>
            <p:cNvSpPr/>
            <p:nvPr/>
          </p:nvSpPr>
          <p:spPr>
            <a:xfrm>
              <a:off x="5863624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4"/>
            <p:cNvSpPr/>
            <p:nvPr/>
          </p:nvSpPr>
          <p:spPr>
            <a:xfrm>
              <a:off x="5996635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5"/>
            <p:cNvSpPr/>
            <p:nvPr/>
          </p:nvSpPr>
          <p:spPr>
            <a:xfrm>
              <a:off x="5907961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6"/>
            <p:cNvSpPr/>
            <p:nvPr/>
          </p:nvSpPr>
          <p:spPr>
            <a:xfrm>
              <a:off x="5686275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7"/>
            <p:cNvSpPr/>
            <p:nvPr/>
          </p:nvSpPr>
          <p:spPr>
            <a:xfrm>
              <a:off x="5730613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8"/>
            <p:cNvSpPr/>
            <p:nvPr/>
          </p:nvSpPr>
          <p:spPr>
            <a:xfrm>
              <a:off x="5686275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09"/>
            <p:cNvSpPr/>
            <p:nvPr/>
          </p:nvSpPr>
          <p:spPr>
            <a:xfrm>
              <a:off x="5774950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0"/>
            <p:cNvSpPr/>
            <p:nvPr/>
          </p:nvSpPr>
          <p:spPr>
            <a:xfrm>
              <a:off x="5952298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1"/>
            <p:cNvSpPr/>
            <p:nvPr/>
          </p:nvSpPr>
          <p:spPr>
            <a:xfrm>
              <a:off x="5907961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2"/>
            <p:cNvSpPr/>
            <p:nvPr/>
          </p:nvSpPr>
          <p:spPr>
            <a:xfrm>
              <a:off x="5952298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3"/>
            <p:cNvSpPr/>
            <p:nvPr/>
          </p:nvSpPr>
          <p:spPr>
            <a:xfrm>
              <a:off x="5907961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4"/>
            <p:cNvSpPr/>
            <p:nvPr/>
          </p:nvSpPr>
          <p:spPr>
            <a:xfrm>
              <a:off x="5819287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5"/>
            <p:cNvSpPr/>
            <p:nvPr/>
          </p:nvSpPr>
          <p:spPr>
            <a:xfrm>
              <a:off x="5819287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6"/>
            <p:cNvSpPr/>
            <p:nvPr/>
          </p:nvSpPr>
          <p:spPr>
            <a:xfrm>
              <a:off x="5819287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7"/>
            <p:cNvSpPr/>
            <p:nvPr/>
          </p:nvSpPr>
          <p:spPr>
            <a:xfrm>
              <a:off x="5774950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8"/>
            <p:cNvSpPr/>
            <p:nvPr/>
          </p:nvSpPr>
          <p:spPr>
            <a:xfrm>
              <a:off x="5863624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19"/>
            <p:cNvSpPr/>
            <p:nvPr/>
          </p:nvSpPr>
          <p:spPr>
            <a:xfrm>
              <a:off x="5774950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0"/>
            <p:cNvSpPr/>
            <p:nvPr/>
          </p:nvSpPr>
          <p:spPr>
            <a:xfrm>
              <a:off x="5686275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1"/>
            <p:cNvSpPr/>
            <p:nvPr/>
          </p:nvSpPr>
          <p:spPr>
            <a:xfrm>
              <a:off x="5819287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2"/>
            <p:cNvSpPr/>
            <p:nvPr/>
          </p:nvSpPr>
          <p:spPr>
            <a:xfrm>
              <a:off x="5774950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3"/>
            <p:cNvSpPr/>
            <p:nvPr/>
          </p:nvSpPr>
          <p:spPr>
            <a:xfrm>
              <a:off x="5819287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4"/>
            <p:cNvSpPr/>
            <p:nvPr/>
          </p:nvSpPr>
          <p:spPr>
            <a:xfrm>
              <a:off x="5819287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5"/>
            <p:cNvSpPr/>
            <p:nvPr/>
          </p:nvSpPr>
          <p:spPr>
            <a:xfrm>
              <a:off x="5730613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6"/>
            <p:cNvSpPr/>
            <p:nvPr/>
          </p:nvSpPr>
          <p:spPr>
            <a:xfrm>
              <a:off x="5819287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7"/>
            <p:cNvSpPr/>
            <p:nvPr/>
          </p:nvSpPr>
          <p:spPr>
            <a:xfrm>
              <a:off x="6351332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8"/>
            <p:cNvSpPr/>
            <p:nvPr/>
          </p:nvSpPr>
          <p:spPr>
            <a:xfrm>
              <a:off x="6085309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29"/>
            <p:cNvSpPr/>
            <p:nvPr/>
          </p:nvSpPr>
          <p:spPr>
            <a:xfrm>
              <a:off x="6173984" y="27694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0"/>
            <p:cNvSpPr/>
            <p:nvPr/>
          </p:nvSpPr>
          <p:spPr>
            <a:xfrm>
              <a:off x="6040972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1"/>
            <p:cNvSpPr/>
            <p:nvPr/>
          </p:nvSpPr>
          <p:spPr>
            <a:xfrm>
              <a:off x="6218321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2"/>
            <p:cNvSpPr/>
            <p:nvPr/>
          </p:nvSpPr>
          <p:spPr>
            <a:xfrm>
              <a:off x="6173984" y="269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3"/>
            <p:cNvSpPr/>
            <p:nvPr/>
          </p:nvSpPr>
          <p:spPr>
            <a:xfrm>
              <a:off x="5996635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4"/>
            <p:cNvSpPr/>
            <p:nvPr/>
          </p:nvSpPr>
          <p:spPr>
            <a:xfrm>
              <a:off x="6040972" y="27385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5"/>
            <p:cNvSpPr/>
            <p:nvPr/>
          </p:nvSpPr>
          <p:spPr>
            <a:xfrm>
              <a:off x="6040972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6"/>
            <p:cNvSpPr/>
            <p:nvPr/>
          </p:nvSpPr>
          <p:spPr>
            <a:xfrm>
              <a:off x="6351332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7"/>
            <p:cNvSpPr/>
            <p:nvPr/>
          </p:nvSpPr>
          <p:spPr>
            <a:xfrm>
              <a:off x="6129647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8"/>
            <p:cNvSpPr/>
            <p:nvPr/>
          </p:nvSpPr>
          <p:spPr>
            <a:xfrm>
              <a:off x="6085309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39"/>
            <p:cNvSpPr/>
            <p:nvPr/>
          </p:nvSpPr>
          <p:spPr>
            <a:xfrm>
              <a:off x="6173984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0"/>
            <p:cNvSpPr/>
            <p:nvPr/>
          </p:nvSpPr>
          <p:spPr>
            <a:xfrm>
              <a:off x="6129647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1"/>
            <p:cNvSpPr/>
            <p:nvPr/>
          </p:nvSpPr>
          <p:spPr>
            <a:xfrm>
              <a:off x="6306995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2"/>
            <p:cNvSpPr/>
            <p:nvPr/>
          </p:nvSpPr>
          <p:spPr>
            <a:xfrm>
              <a:off x="6262658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3"/>
            <p:cNvSpPr/>
            <p:nvPr/>
          </p:nvSpPr>
          <p:spPr>
            <a:xfrm>
              <a:off x="6040972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4"/>
            <p:cNvSpPr/>
            <p:nvPr/>
          </p:nvSpPr>
          <p:spPr>
            <a:xfrm>
              <a:off x="6218321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5"/>
            <p:cNvSpPr/>
            <p:nvPr/>
          </p:nvSpPr>
          <p:spPr>
            <a:xfrm>
              <a:off x="6262658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6"/>
            <p:cNvSpPr/>
            <p:nvPr/>
          </p:nvSpPr>
          <p:spPr>
            <a:xfrm>
              <a:off x="5907961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7"/>
            <p:cNvSpPr/>
            <p:nvPr/>
          </p:nvSpPr>
          <p:spPr>
            <a:xfrm>
              <a:off x="6262658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8"/>
            <p:cNvSpPr/>
            <p:nvPr/>
          </p:nvSpPr>
          <p:spPr>
            <a:xfrm>
              <a:off x="6129647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49"/>
            <p:cNvSpPr/>
            <p:nvPr/>
          </p:nvSpPr>
          <p:spPr>
            <a:xfrm>
              <a:off x="6129647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0"/>
            <p:cNvSpPr/>
            <p:nvPr/>
          </p:nvSpPr>
          <p:spPr>
            <a:xfrm>
              <a:off x="6040972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1"/>
            <p:cNvSpPr/>
            <p:nvPr/>
          </p:nvSpPr>
          <p:spPr>
            <a:xfrm>
              <a:off x="6173984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2"/>
            <p:cNvSpPr/>
            <p:nvPr/>
          </p:nvSpPr>
          <p:spPr>
            <a:xfrm>
              <a:off x="6040972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3"/>
            <p:cNvSpPr/>
            <p:nvPr/>
          </p:nvSpPr>
          <p:spPr>
            <a:xfrm>
              <a:off x="6040972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4"/>
            <p:cNvSpPr/>
            <p:nvPr/>
          </p:nvSpPr>
          <p:spPr>
            <a:xfrm>
              <a:off x="6040972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5"/>
            <p:cNvSpPr/>
            <p:nvPr/>
          </p:nvSpPr>
          <p:spPr>
            <a:xfrm>
              <a:off x="6173984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6"/>
            <p:cNvSpPr/>
            <p:nvPr/>
          </p:nvSpPr>
          <p:spPr>
            <a:xfrm>
              <a:off x="5952298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7"/>
            <p:cNvSpPr/>
            <p:nvPr/>
          </p:nvSpPr>
          <p:spPr>
            <a:xfrm>
              <a:off x="6085309" y="27231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8"/>
            <p:cNvSpPr/>
            <p:nvPr/>
          </p:nvSpPr>
          <p:spPr>
            <a:xfrm>
              <a:off x="6129647" y="26458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59"/>
            <p:cNvSpPr/>
            <p:nvPr/>
          </p:nvSpPr>
          <p:spPr>
            <a:xfrm>
              <a:off x="6218321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0"/>
            <p:cNvSpPr/>
            <p:nvPr/>
          </p:nvSpPr>
          <p:spPr>
            <a:xfrm>
              <a:off x="5907961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1"/>
            <p:cNvSpPr/>
            <p:nvPr/>
          </p:nvSpPr>
          <p:spPr>
            <a:xfrm>
              <a:off x="5863624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2"/>
            <p:cNvSpPr/>
            <p:nvPr/>
          </p:nvSpPr>
          <p:spPr>
            <a:xfrm>
              <a:off x="6262658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3"/>
            <p:cNvSpPr/>
            <p:nvPr/>
          </p:nvSpPr>
          <p:spPr>
            <a:xfrm>
              <a:off x="6306995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4"/>
            <p:cNvSpPr/>
            <p:nvPr/>
          </p:nvSpPr>
          <p:spPr>
            <a:xfrm>
              <a:off x="6040972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5"/>
            <p:cNvSpPr/>
            <p:nvPr/>
          </p:nvSpPr>
          <p:spPr>
            <a:xfrm>
              <a:off x="6040972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6"/>
            <p:cNvSpPr/>
            <p:nvPr/>
          </p:nvSpPr>
          <p:spPr>
            <a:xfrm>
              <a:off x="6173984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7"/>
            <p:cNvSpPr/>
            <p:nvPr/>
          </p:nvSpPr>
          <p:spPr>
            <a:xfrm>
              <a:off x="6306995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8"/>
            <p:cNvSpPr/>
            <p:nvPr/>
          </p:nvSpPr>
          <p:spPr>
            <a:xfrm>
              <a:off x="6262658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69"/>
            <p:cNvSpPr/>
            <p:nvPr/>
          </p:nvSpPr>
          <p:spPr>
            <a:xfrm>
              <a:off x="6085309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0"/>
            <p:cNvSpPr/>
            <p:nvPr/>
          </p:nvSpPr>
          <p:spPr>
            <a:xfrm>
              <a:off x="6262658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1"/>
            <p:cNvSpPr/>
            <p:nvPr/>
          </p:nvSpPr>
          <p:spPr>
            <a:xfrm>
              <a:off x="6351332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2"/>
            <p:cNvSpPr/>
            <p:nvPr/>
          </p:nvSpPr>
          <p:spPr>
            <a:xfrm>
              <a:off x="6262658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3"/>
            <p:cNvSpPr/>
            <p:nvPr/>
          </p:nvSpPr>
          <p:spPr>
            <a:xfrm>
              <a:off x="6085309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4"/>
            <p:cNvSpPr/>
            <p:nvPr/>
          </p:nvSpPr>
          <p:spPr>
            <a:xfrm>
              <a:off x="6129647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5"/>
            <p:cNvSpPr/>
            <p:nvPr/>
          </p:nvSpPr>
          <p:spPr>
            <a:xfrm>
              <a:off x="6262658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6"/>
            <p:cNvSpPr/>
            <p:nvPr/>
          </p:nvSpPr>
          <p:spPr>
            <a:xfrm>
              <a:off x="6040972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7"/>
            <p:cNvSpPr/>
            <p:nvPr/>
          </p:nvSpPr>
          <p:spPr>
            <a:xfrm>
              <a:off x="6537228" y="264627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8"/>
            <p:cNvSpPr/>
            <p:nvPr/>
          </p:nvSpPr>
          <p:spPr>
            <a:xfrm>
              <a:off x="7686446" y="2653070"/>
              <a:ext cx="0" cy="540643"/>
            </a:xfrm>
            <a:custGeom>
              <a:avLst/>
              <a:pathLst>
                <a:path w="0" h="540643">
                  <a:moveTo>
                    <a:pt x="0" y="5406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79"/>
            <p:cNvSpPr/>
            <p:nvPr/>
          </p:nvSpPr>
          <p:spPr>
            <a:xfrm>
              <a:off x="7686446" y="3193713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0"/>
            <p:cNvSpPr/>
            <p:nvPr/>
          </p:nvSpPr>
          <p:spPr>
            <a:xfrm>
              <a:off x="7686446" y="311647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1"/>
            <p:cNvSpPr/>
            <p:nvPr/>
          </p:nvSpPr>
          <p:spPr>
            <a:xfrm>
              <a:off x="7686446" y="303924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2"/>
            <p:cNvSpPr/>
            <p:nvPr/>
          </p:nvSpPr>
          <p:spPr>
            <a:xfrm>
              <a:off x="7686446" y="296200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3"/>
            <p:cNvSpPr/>
            <p:nvPr/>
          </p:nvSpPr>
          <p:spPr>
            <a:xfrm>
              <a:off x="7686446" y="288477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4"/>
            <p:cNvSpPr/>
            <p:nvPr/>
          </p:nvSpPr>
          <p:spPr>
            <a:xfrm>
              <a:off x="7686446" y="280753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5"/>
            <p:cNvSpPr/>
            <p:nvPr/>
          </p:nvSpPr>
          <p:spPr>
            <a:xfrm>
              <a:off x="7686446" y="273030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6"/>
            <p:cNvSpPr/>
            <p:nvPr/>
          </p:nvSpPr>
          <p:spPr>
            <a:xfrm>
              <a:off x="7686446" y="265307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tx487"/>
            <p:cNvSpPr/>
            <p:nvPr/>
          </p:nvSpPr>
          <p:spPr>
            <a:xfrm rot="-5400000">
              <a:off x="7796080" y="3156705"/>
              <a:ext cx="141237" cy="74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490" name="tx488"/>
            <p:cNvSpPr/>
            <p:nvPr/>
          </p:nvSpPr>
          <p:spPr>
            <a:xfrm rot="-5400000">
              <a:off x="7795981" y="2924901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6.0</a:t>
              </a:r>
            </a:p>
          </p:txBody>
        </p:sp>
        <p:sp>
          <p:nvSpPr>
            <p:cNvPr id="491" name="tx489"/>
            <p:cNvSpPr/>
            <p:nvPr/>
          </p:nvSpPr>
          <p:spPr>
            <a:xfrm rot="-5400000">
              <a:off x="7796576" y="2693792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492" name="pt490"/>
            <p:cNvSpPr/>
            <p:nvPr/>
          </p:nvSpPr>
          <p:spPr>
            <a:xfrm>
              <a:off x="655716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1"/>
            <p:cNvSpPr/>
            <p:nvPr/>
          </p:nvSpPr>
          <p:spPr>
            <a:xfrm>
              <a:off x="6557160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2"/>
            <p:cNvSpPr/>
            <p:nvPr/>
          </p:nvSpPr>
          <p:spPr>
            <a:xfrm>
              <a:off x="6557160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3"/>
            <p:cNvSpPr/>
            <p:nvPr/>
          </p:nvSpPr>
          <p:spPr>
            <a:xfrm>
              <a:off x="6557160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4"/>
            <p:cNvSpPr/>
            <p:nvPr/>
          </p:nvSpPr>
          <p:spPr>
            <a:xfrm>
              <a:off x="6557160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5"/>
            <p:cNvSpPr/>
            <p:nvPr/>
          </p:nvSpPr>
          <p:spPr>
            <a:xfrm>
              <a:off x="6557160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6"/>
            <p:cNvSpPr/>
            <p:nvPr/>
          </p:nvSpPr>
          <p:spPr>
            <a:xfrm>
              <a:off x="6557160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7"/>
            <p:cNvSpPr/>
            <p:nvPr/>
          </p:nvSpPr>
          <p:spPr>
            <a:xfrm>
              <a:off x="6557160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8"/>
            <p:cNvSpPr/>
            <p:nvPr/>
          </p:nvSpPr>
          <p:spPr>
            <a:xfrm>
              <a:off x="6557160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499"/>
            <p:cNvSpPr/>
            <p:nvPr/>
          </p:nvSpPr>
          <p:spPr>
            <a:xfrm>
              <a:off x="6557160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0"/>
            <p:cNvSpPr/>
            <p:nvPr/>
          </p:nvSpPr>
          <p:spPr>
            <a:xfrm>
              <a:off x="6557160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1"/>
            <p:cNvSpPr/>
            <p:nvPr/>
          </p:nvSpPr>
          <p:spPr>
            <a:xfrm>
              <a:off x="6557160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2"/>
            <p:cNvSpPr/>
            <p:nvPr/>
          </p:nvSpPr>
          <p:spPr>
            <a:xfrm>
              <a:off x="6557160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3"/>
            <p:cNvSpPr/>
            <p:nvPr/>
          </p:nvSpPr>
          <p:spPr>
            <a:xfrm>
              <a:off x="6557160" y="3201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4"/>
            <p:cNvSpPr/>
            <p:nvPr/>
          </p:nvSpPr>
          <p:spPr>
            <a:xfrm>
              <a:off x="6557160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5"/>
            <p:cNvSpPr/>
            <p:nvPr/>
          </p:nvSpPr>
          <p:spPr>
            <a:xfrm>
              <a:off x="6557160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6"/>
            <p:cNvSpPr/>
            <p:nvPr/>
          </p:nvSpPr>
          <p:spPr>
            <a:xfrm>
              <a:off x="6557160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7"/>
            <p:cNvSpPr/>
            <p:nvPr/>
          </p:nvSpPr>
          <p:spPr>
            <a:xfrm>
              <a:off x="655716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8"/>
            <p:cNvSpPr/>
            <p:nvPr/>
          </p:nvSpPr>
          <p:spPr>
            <a:xfrm>
              <a:off x="6557160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09"/>
            <p:cNvSpPr/>
            <p:nvPr/>
          </p:nvSpPr>
          <p:spPr>
            <a:xfrm>
              <a:off x="655716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0"/>
            <p:cNvSpPr/>
            <p:nvPr/>
          </p:nvSpPr>
          <p:spPr>
            <a:xfrm>
              <a:off x="6557160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1"/>
            <p:cNvSpPr/>
            <p:nvPr/>
          </p:nvSpPr>
          <p:spPr>
            <a:xfrm>
              <a:off x="655716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2"/>
            <p:cNvSpPr/>
            <p:nvPr/>
          </p:nvSpPr>
          <p:spPr>
            <a:xfrm>
              <a:off x="6557160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3"/>
            <p:cNvSpPr/>
            <p:nvPr/>
          </p:nvSpPr>
          <p:spPr>
            <a:xfrm>
              <a:off x="655716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4"/>
            <p:cNvSpPr/>
            <p:nvPr/>
          </p:nvSpPr>
          <p:spPr>
            <a:xfrm>
              <a:off x="6557160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5"/>
            <p:cNvSpPr/>
            <p:nvPr/>
          </p:nvSpPr>
          <p:spPr>
            <a:xfrm>
              <a:off x="6557160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6"/>
            <p:cNvSpPr/>
            <p:nvPr/>
          </p:nvSpPr>
          <p:spPr>
            <a:xfrm>
              <a:off x="6557160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7"/>
            <p:cNvSpPr/>
            <p:nvPr/>
          </p:nvSpPr>
          <p:spPr>
            <a:xfrm>
              <a:off x="6557160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8"/>
            <p:cNvSpPr/>
            <p:nvPr/>
          </p:nvSpPr>
          <p:spPr>
            <a:xfrm>
              <a:off x="6557160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19"/>
            <p:cNvSpPr/>
            <p:nvPr/>
          </p:nvSpPr>
          <p:spPr>
            <a:xfrm>
              <a:off x="6557160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0"/>
            <p:cNvSpPr/>
            <p:nvPr/>
          </p:nvSpPr>
          <p:spPr>
            <a:xfrm>
              <a:off x="6557160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1"/>
            <p:cNvSpPr/>
            <p:nvPr/>
          </p:nvSpPr>
          <p:spPr>
            <a:xfrm>
              <a:off x="6557160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2"/>
            <p:cNvSpPr/>
            <p:nvPr/>
          </p:nvSpPr>
          <p:spPr>
            <a:xfrm>
              <a:off x="6557160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3"/>
            <p:cNvSpPr/>
            <p:nvPr/>
          </p:nvSpPr>
          <p:spPr>
            <a:xfrm>
              <a:off x="6557160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4"/>
            <p:cNvSpPr/>
            <p:nvPr/>
          </p:nvSpPr>
          <p:spPr>
            <a:xfrm>
              <a:off x="6557160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5"/>
            <p:cNvSpPr/>
            <p:nvPr/>
          </p:nvSpPr>
          <p:spPr>
            <a:xfrm>
              <a:off x="6557160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6"/>
            <p:cNvSpPr/>
            <p:nvPr/>
          </p:nvSpPr>
          <p:spPr>
            <a:xfrm>
              <a:off x="6557160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7"/>
            <p:cNvSpPr/>
            <p:nvPr/>
          </p:nvSpPr>
          <p:spPr>
            <a:xfrm>
              <a:off x="6557160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8"/>
            <p:cNvSpPr/>
            <p:nvPr/>
          </p:nvSpPr>
          <p:spPr>
            <a:xfrm>
              <a:off x="6557160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29"/>
            <p:cNvSpPr/>
            <p:nvPr/>
          </p:nvSpPr>
          <p:spPr>
            <a:xfrm>
              <a:off x="655716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0"/>
            <p:cNvSpPr/>
            <p:nvPr/>
          </p:nvSpPr>
          <p:spPr>
            <a:xfrm>
              <a:off x="6557160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1"/>
            <p:cNvSpPr/>
            <p:nvPr/>
          </p:nvSpPr>
          <p:spPr>
            <a:xfrm>
              <a:off x="6557160" y="3171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2"/>
            <p:cNvSpPr/>
            <p:nvPr/>
          </p:nvSpPr>
          <p:spPr>
            <a:xfrm>
              <a:off x="6557160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3"/>
            <p:cNvSpPr/>
            <p:nvPr/>
          </p:nvSpPr>
          <p:spPr>
            <a:xfrm>
              <a:off x="6557160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4"/>
            <p:cNvSpPr/>
            <p:nvPr/>
          </p:nvSpPr>
          <p:spPr>
            <a:xfrm>
              <a:off x="655716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5"/>
            <p:cNvSpPr/>
            <p:nvPr/>
          </p:nvSpPr>
          <p:spPr>
            <a:xfrm>
              <a:off x="6557160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6"/>
            <p:cNvSpPr/>
            <p:nvPr/>
          </p:nvSpPr>
          <p:spPr>
            <a:xfrm>
              <a:off x="655716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7"/>
            <p:cNvSpPr/>
            <p:nvPr/>
          </p:nvSpPr>
          <p:spPr>
            <a:xfrm>
              <a:off x="6557160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8"/>
            <p:cNvSpPr/>
            <p:nvPr/>
          </p:nvSpPr>
          <p:spPr>
            <a:xfrm>
              <a:off x="6557160" y="3047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39"/>
            <p:cNvSpPr/>
            <p:nvPr/>
          </p:nvSpPr>
          <p:spPr>
            <a:xfrm>
              <a:off x="6557160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0"/>
            <p:cNvSpPr/>
            <p:nvPr/>
          </p:nvSpPr>
          <p:spPr>
            <a:xfrm>
              <a:off x="7089206" y="2784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1"/>
            <p:cNvSpPr/>
            <p:nvPr/>
          </p:nvSpPr>
          <p:spPr>
            <a:xfrm>
              <a:off x="7089206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2"/>
            <p:cNvSpPr/>
            <p:nvPr/>
          </p:nvSpPr>
          <p:spPr>
            <a:xfrm>
              <a:off x="7089206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3"/>
            <p:cNvSpPr/>
            <p:nvPr/>
          </p:nvSpPr>
          <p:spPr>
            <a:xfrm>
              <a:off x="7089206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4"/>
            <p:cNvSpPr/>
            <p:nvPr/>
          </p:nvSpPr>
          <p:spPr>
            <a:xfrm>
              <a:off x="7089206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5"/>
            <p:cNvSpPr/>
            <p:nvPr/>
          </p:nvSpPr>
          <p:spPr>
            <a:xfrm>
              <a:off x="7089206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6"/>
            <p:cNvSpPr/>
            <p:nvPr/>
          </p:nvSpPr>
          <p:spPr>
            <a:xfrm>
              <a:off x="7089206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7"/>
            <p:cNvSpPr/>
            <p:nvPr/>
          </p:nvSpPr>
          <p:spPr>
            <a:xfrm>
              <a:off x="7089206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8"/>
            <p:cNvSpPr/>
            <p:nvPr/>
          </p:nvSpPr>
          <p:spPr>
            <a:xfrm>
              <a:off x="7089206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49"/>
            <p:cNvSpPr/>
            <p:nvPr/>
          </p:nvSpPr>
          <p:spPr>
            <a:xfrm>
              <a:off x="7089206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0"/>
            <p:cNvSpPr/>
            <p:nvPr/>
          </p:nvSpPr>
          <p:spPr>
            <a:xfrm>
              <a:off x="7089206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1"/>
            <p:cNvSpPr/>
            <p:nvPr/>
          </p:nvSpPr>
          <p:spPr>
            <a:xfrm>
              <a:off x="7089206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2"/>
            <p:cNvSpPr/>
            <p:nvPr/>
          </p:nvSpPr>
          <p:spPr>
            <a:xfrm>
              <a:off x="7089206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3"/>
            <p:cNvSpPr/>
            <p:nvPr/>
          </p:nvSpPr>
          <p:spPr>
            <a:xfrm>
              <a:off x="7089206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4"/>
            <p:cNvSpPr/>
            <p:nvPr/>
          </p:nvSpPr>
          <p:spPr>
            <a:xfrm>
              <a:off x="7089206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5"/>
            <p:cNvSpPr/>
            <p:nvPr/>
          </p:nvSpPr>
          <p:spPr>
            <a:xfrm>
              <a:off x="7089206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6"/>
            <p:cNvSpPr/>
            <p:nvPr/>
          </p:nvSpPr>
          <p:spPr>
            <a:xfrm>
              <a:off x="7089206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7"/>
            <p:cNvSpPr/>
            <p:nvPr/>
          </p:nvSpPr>
          <p:spPr>
            <a:xfrm>
              <a:off x="708920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8"/>
            <p:cNvSpPr/>
            <p:nvPr/>
          </p:nvSpPr>
          <p:spPr>
            <a:xfrm>
              <a:off x="7089206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59"/>
            <p:cNvSpPr/>
            <p:nvPr/>
          </p:nvSpPr>
          <p:spPr>
            <a:xfrm>
              <a:off x="7089206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0"/>
            <p:cNvSpPr/>
            <p:nvPr/>
          </p:nvSpPr>
          <p:spPr>
            <a:xfrm>
              <a:off x="7089206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1"/>
            <p:cNvSpPr/>
            <p:nvPr/>
          </p:nvSpPr>
          <p:spPr>
            <a:xfrm>
              <a:off x="7089206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2"/>
            <p:cNvSpPr/>
            <p:nvPr/>
          </p:nvSpPr>
          <p:spPr>
            <a:xfrm>
              <a:off x="7089206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3"/>
            <p:cNvSpPr/>
            <p:nvPr/>
          </p:nvSpPr>
          <p:spPr>
            <a:xfrm>
              <a:off x="7089206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4"/>
            <p:cNvSpPr/>
            <p:nvPr/>
          </p:nvSpPr>
          <p:spPr>
            <a:xfrm>
              <a:off x="7089206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5"/>
            <p:cNvSpPr/>
            <p:nvPr/>
          </p:nvSpPr>
          <p:spPr>
            <a:xfrm>
              <a:off x="7089206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6"/>
            <p:cNvSpPr/>
            <p:nvPr/>
          </p:nvSpPr>
          <p:spPr>
            <a:xfrm>
              <a:off x="7089206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7"/>
            <p:cNvSpPr/>
            <p:nvPr/>
          </p:nvSpPr>
          <p:spPr>
            <a:xfrm>
              <a:off x="7089206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8"/>
            <p:cNvSpPr/>
            <p:nvPr/>
          </p:nvSpPr>
          <p:spPr>
            <a:xfrm>
              <a:off x="7089206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69"/>
            <p:cNvSpPr/>
            <p:nvPr/>
          </p:nvSpPr>
          <p:spPr>
            <a:xfrm>
              <a:off x="7089206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0"/>
            <p:cNvSpPr/>
            <p:nvPr/>
          </p:nvSpPr>
          <p:spPr>
            <a:xfrm>
              <a:off x="7089206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1"/>
            <p:cNvSpPr/>
            <p:nvPr/>
          </p:nvSpPr>
          <p:spPr>
            <a:xfrm>
              <a:off x="7089206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2"/>
            <p:cNvSpPr/>
            <p:nvPr/>
          </p:nvSpPr>
          <p:spPr>
            <a:xfrm>
              <a:off x="708920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3"/>
            <p:cNvSpPr/>
            <p:nvPr/>
          </p:nvSpPr>
          <p:spPr>
            <a:xfrm>
              <a:off x="7089206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4"/>
            <p:cNvSpPr/>
            <p:nvPr/>
          </p:nvSpPr>
          <p:spPr>
            <a:xfrm>
              <a:off x="7089206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5"/>
            <p:cNvSpPr/>
            <p:nvPr/>
          </p:nvSpPr>
          <p:spPr>
            <a:xfrm>
              <a:off x="7089206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6"/>
            <p:cNvSpPr/>
            <p:nvPr/>
          </p:nvSpPr>
          <p:spPr>
            <a:xfrm>
              <a:off x="7089206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7"/>
            <p:cNvSpPr/>
            <p:nvPr/>
          </p:nvSpPr>
          <p:spPr>
            <a:xfrm>
              <a:off x="7089206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8"/>
            <p:cNvSpPr/>
            <p:nvPr/>
          </p:nvSpPr>
          <p:spPr>
            <a:xfrm>
              <a:off x="7089206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79"/>
            <p:cNvSpPr/>
            <p:nvPr/>
          </p:nvSpPr>
          <p:spPr>
            <a:xfrm>
              <a:off x="7089206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0"/>
            <p:cNvSpPr/>
            <p:nvPr/>
          </p:nvSpPr>
          <p:spPr>
            <a:xfrm>
              <a:off x="7089206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1"/>
            <p:cNvSpPr/>
            <p:nvPr/>
          </p:nvSpPr>
          <p:spPr>
            <a:xfrm>
              <a:off x="7089206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2"/>
            <p:cNvSpPr/>
            <p:nvPr/>
          </p:nvSpPr>
          <p:spPr>
            <a:xfrm>
              <a:off x="708920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3"/>
            <p:cNvSpPr/>
            <p:nvPr/>
          </p:nvSpPr>
          <p:spPr>
            <a:xfrm>
              <a:off x="7089206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4"/>
            <p:cNvSpPr/>
            <p:nvPr/>
          </p:nvSpPr>
          <p:spPr>
            <a:xfrm>
              <a:off x="7089206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5"/>
            <p:cNvSpPr/>
            <p:nvPr/>
          </p:nvSpPr>
          <p:spPr>
            <a:xfrm>
              <a:off x="7089206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6"/>
            <p:cNvSpPr/>
            <p:nvPr/>
          </p:nvSpPr>
          <p:spPr>
            <a:xfrm>
              <a:off x="7089206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7"/>
            <p:cNvSpPr/>
            <p:nvPr/>
          </p:nvSpPr>
          <p:spPr>
            <a:xfrm>
              <a:off x="7089206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8"/>
            <p:cNvSpPr/>
            <p:nvPr/>
          </p:nvSpPr>
          <p:spPr>
            <a:xfrm>
              <a:off x="7089206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89"/>
            <p:cNvSpPr/>
            <p:nvPr/>
          </p:nvSpPr>
          <p:spPr>
            <a:xfrm>
              <a:off x="7089206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0"/>
            <p:cNvSpPr/>
            <p:nvPr/>
          </p:nvSpPr>
          <p:spPr>
            <a:xfrm>
              <a:off x="7621251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1"/>
            <p:cNvSpPr/>
            <p:nvPr/>
          </p:nvSpPr>
          <p:spPr>
            <a:xfrm>
              <a:off x="7621251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2"/>
            <p:cNvSpPr/>
            <p:nvPr/>
          </p:nvSpPr>
          <p:spPr>
            <a:xfrm>
              <a:off x="7621251" y="27694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3"/>
            <p:cNvSpPr/>
            <p:nvPr/>
          </p:nvSpPr>
          <p:spPr>
            <a:xfrm>
              <a:off x="7621251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4"/>
            <p:cNvSpPr/>
            <p:nvPr/>
          </p:nvSpPr>
          <p:spPr>
            <a:xfrm>
              <a:off x="7621251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5"/>
            <p:cNvSpPr/>
            <p:nvPr/>
          </p:nvSpPr>
          <p:spPr>
            <a:xfrm>
              <a:off x="7621251" y="269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6"/>
            <p:cNvSpPr/>
            <p:nvPr/>
          </p:nvSpPr>
          <p:spPr>
            <a:xfrm>
              <a:off x="7621251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7"/>
            <p:cNvSpPr/>
            <p:nvPr/>
          </p:nvSpPr>
          <p:spPr>
            <a:xfrm>
              <a:off x="7621251" y="27385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8"/>
            <p:cNvSpPr/>
            <p:nvPr/>
          </p:nvSpPr>
          <p:spPr>
            <a:xfrm>
              <a:off x="7621251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599"/>
            <p:cNvSpPr/>
            <p:nvPr/>
          </p:nvSpPr>
          <p:spPr>
            <a:xfrm>
              <a:off x="7621251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0"/>
            <p:cNvSpPr/>
            <p:nvPr/>
          </p:nvSpPr>
          <p:spPr>
            <a:xfrm>
              <a:off x="7621251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1"/>
            <p:cNvSpPr/>
            <p:nvPr/>
          </p:nvSpPr>
          <p:spPr>
            <a:xfrm>
              <a:off x="7621251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2"/>
            <p:cNvSpPr/>
            <p:nvPr/>
          </p:nvSpPr>
          <p:spPr>
            <a:xfrm>
              <a:off x="7621251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3"/>
            <p:cNvSpPr/>
            <p:nvPr/>
          </p:nvSpPr>
          <p:spPr>
            <a:xfrm>
              <a:off x="7621251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4"/>
            <p:cNvSpPr/>
            <p:nvPr/>
          </p:nvSpPr>
          <p:spPr>
            <a:xfrm>
              <a:off x="7621251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5"/>
            <p:cNvSpPr/>
            <p:nvPr/>
          </p:nvSpPr>
          <p:spPr>
            <a:xfrm>
              <a:off x="7621251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6"/>
            <p:cNvSpPr/>
            <p:nvPr/>
          </p:nvSpPr>
          <p:spPr>
            <a:xfrm>
              <a:off x="7621251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7"/>
            <p:cNvSpPr/>
            <p:nvPr/>
          </p:nvSpPr>
          <p:spPr>
            <a:xfrm>
              <a:off x="7621251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8"/>
            <p:cNvSpPr/>
            <p:nvPr/>
          </p:nvSpPr>
          <p:spPr>
            <a:xfrm>
              <a:off x="7621251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09"/>
            <p:cNvSpPr/>
            <p:nvPr/>
          </p:nvSpPr>
          <p:spPr>
            <a:xfrm>
              <a:off x="7621251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0"/>
            <p:cNvSpPr/>
            <p:nvPr/>
          </p:nvSpPr>
          <p:spPr>
            <a:xfrm>
              <a:off x="7621251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1"/>
            <p:cNvSpPr/>
            <p:nvPr/>
          </p:nvSpPr>
          <p:spPr>
            <a:xfrm>
              <a:off x="7621251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2"/>
            <p:cNvSpPr/>
            <p:nvPr/>
          </p:nvSpPr>
          <p:spPr>
            <a:xfrm>
              <a:off x="7621251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3"/>
            <p:cNvSpPr/>
            <p:nvPr/>
          </p:nvSpPr>
          <p:spPr>
            <a:xfrm>
              <a:off x="7621251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4"/>
            <p:cNvSpPr/>
            <p:nvPr/>
          </p:nvSpPr>
          <p:spPr>
            <a:xfrm>
              <a:off x="7621251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5"/>
            <p:cNvSpPr/>
            <p:nvPr/>
          </p:nvSpPr>
          <p:spPr>
            <a:xfrm>
              <a:off x="7621251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6"/>
            <p:cNvSpPr/>
            <p:nvPr/>
          </p:nvSpPr>
          <p:spPr>
            <a:xfrm>
              <a:off x="7621251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7"/>
            <p:cNvSpPr/>
            <p:nvPr/>
          </p:nvSpPr>
          <p:spPr>
            <a:xfrm>
              <a:off x="7621251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8"/>
            <p:cNvSpPr/>
            <p:nvPr/>
          </p:nvSpPr>
          <p:spPr>
            <a:xfrm>
              <a:off x="7621251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19"/>
            <p:cNvSpPr/>
            <p:nvPr/>
          </p:nvSpPr>
          <p:spPr>
            <a:xfrm>
              <a:off x="7621251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0"/>
            <p:cNvSpPr/>
            <p:nvPr/>
          </p:nvSpPr>
          <p:spPr>
            <a:xfrm>
              <a:off x="7621251" y="27231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1"/>
            <p:cNvSpPr/>
            <p:nvPr/>
          </p:nvSpPr>
          <p:spPr>
            <a:xfrm>
              <a:off x="7621251" y="26458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2"/>
            <p:cNvSpPr/>
            <p:nvPr/>
          </p:nvSpPr>
          <p:spPr>
            <a:xfrm>
              <a:off x="7621251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3"/>
            <p:cNvSpPr/>
            <p:nvPr/>
          </p:nvSpPr>
          <p:spPr>
            <a:xfrm>
              <a:off x="7621251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4"/>
            <p:cNvSpPr/>
            <p:nvPr/>
          </p:nvSpPr>
          <p:spPr>
            <a:xfrm>
              <a:off x="7621251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5"/>
            <p:cNvSpPr/>
            <p:nvPr/>
          </p:nvSpPr>
          <p:spPr>
            <a:xfrm>
              <a:off x="7621251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6"/>
            <p:cNvSpPr/>
            <p:nvPr/>
          </p:nvSpPr>
          <p:spPr>
            <a:xfrm>
              <a:off x="7621251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7"/>
            <p:cNvSpPr/>
            <p:nvPr/>
          </p:nvSpPr>
          <p:spPr>
            <a:xfrm>
              <a:off x="7621251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8"/>
            <p:cNvSpPr/>
            <p:nvPr/>
          </p:nvSpPr>
          <p:spPr>
            <a:xfrm>
              <a:off x="7621251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29"/>
            <p:cNvSpPr/>
            <p:nvPr/>
          </p:nvSpPr>
          <p:spPr>
            <a:xfrm>
              <a:off x="7621251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0"/>
            <p:cNvSpPr/>
            <p:nvPr/>
          </p:nvSpPr>
          <p:spPr>
            <a:xfrm>
              <a:off x="7621251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1"/>
            <p:cNvSpPr/>
            <p:nvPr/>
          </p:nvSpPr>
          <p:spPr>
            <a:xfrm>
              <a:off x="7621251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2"/>
            <p:cNvSpPr/>
            <p:nvPr/>
          </p:nvSpPr>
          <p:spPr>
            <a:xfrm>
              <a:off x="7621251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3"/>
            <p:cNvSpPr/>
            <p:nvPr/>
          </p:nvSpPr>
          <p:spPr>
            <a:xfrm>
              <a:off x="7621251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4"/>
            <p:cNvSpPr/>
            <p:nvPr/>
          </p:nvSpPr>
          <p:spPr>
            <a:xfrm>
              <a:off x="7621251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5"/>
            <p:cNvSpPr/>
            <p:nvPr/>
          </p:nvSpPr>
          <p:spPr>
            <a:xfrm>
              <a:off x="7621251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6"/>
            <p:cNvSpPr/>
            <p:nvPr/>
          </p:nvSpPr>
          <p:spPr>
            <a:xfrm>
              <a:off x="7621251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7"/>
            <p:cNvSpPr/>
            <p:nvPr/>
          </p:nvSpPr>
          <p:spPr>
            <a:xfrm>
              <a:off x="7621251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8"/>
            <p:cNvSpPr/>
            <p:nvPr/>
          </p:nvSpPr>
          <p:spPr>
            <a:xfrm>
              <a:off x="7621251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39"/>
            <p:cNvSpPr/>
            <p:nvPr/>
          </p:nvSpPr>
          <p:spPr>
            <a:xfrm>
              <a:off x="7621251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0"/>
            <p:cNvSpPr/>
            <p:nvPr/>
          </p:nvSpPr>
          <p:spPr>
            <a:xfrm>
              <a:off x="1457553" y="336755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1"/>
            <p:cNvSpPr/>
            <p:nvPr/>
          </p:nvSpPr>
          <p:spPr>
            <a:xfrm>
              <a:off x="1457553" y="3482477"/>
              <a:ext cx="0" cy="463408"/>
            </a:xfrm>
            <a:custGeom>
              <a:avLst/>
              <a:pathLst>
                <a:path w="0" h="463408">
                  <a:moveTo>
                    <a:pt x="0" y="4634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2"/>
            <p:cNvSpPr/>
            <p:nvPr/>
          </p:nvSpPr>
          <p:spPr>
            <a:xfrm>
              <a:off x="1397203" y="3945886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3"/>
            <p:cNvSpPr/>
            <p:nvPr/>
          </p:nvSpPr>
          <p:spPr>
            <a:xfrm>
              <a:off x="1397203" y="383003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4"/>
            <p:cNvSpPr/>
            <p:nvPr/>
          </p:nvSpPr>
          <p:spPr>
            <a:xfrm>
              <a:off x="1397203" y="371418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5"/>
            <p:cNvSpPr/>
            <p:nvPr/>
          </p:nvSpPr>
          <p:spPr>
            <a:xfrm>
              <a:off x="1397203" y="3598329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6"/>
            <p:cNvSpPr/>
            <p:nvPr/>
          </p:nvSpPr>
          <p:spPr>
            <a:xfrm>
              <a:off x="1397203" y="348247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tx647"/>
            <p:cNvSpPr/>
            <p:nvPr/>
          </p:nvSpPr>
          <p:spPr>
            <a:xfrm rot="-5400000">
              <a:off x="1204985" y="3908778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650" name="tx648"/>
            <p:cNvSpPr/>
            <p:nvPr/>
          </p:nvSpPr>
          <p:spPr>
            <a:xfrm rot="-5400000">
              <a:off x="1204886" y="3676975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651" name="tx649"/>
            <p:cNvSpPr/>
            <p:nvPr/>
          </p:nvSpPr>
          <p:spPr>
            <a:xfrm rot="-5400000">
              <a:off x="1204985" y="3445369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652" name="pt650"/>
            <p:cNvSpPr/>
            <p:nvPr/>
          </p:nvSpPr>
          <p:spPr>
            <a:xfrm>
              <a:off x="171395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1"/>
            <p:cNvSpPr/>
            <p:nvPr/>
          </p:nvSpPr>
          <p:spPr>
            <a:xfrm>
              <a:off x="165483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2"/>
            <p:cNvSpPr/>
            <p:nvPr/>
          </p:nvSpPr>
          <p:spPr>
            <a:xfrm>
              <a:off x="159571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3"/>
            <p:cNvSpPr/>
            <p:nvPr/>
          </p:nvSpPr>
          <p:spPr>
            <a:xfrm>
              <a:off x="1566160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4"/>
            <p:cNvSpPr/>
            <p:nvPr/>
          </p:nvSpPr>
          <p:spPr>
            <a:xfrm>
              <a:off x="1684392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5"/>
            <p:cNvSpPr/>
            <p:nvPr/>
          </p:nvSpPr>
          <p:spPr>
            <a:xfrm>
              <a:off x="1802624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6"/>
            <p:cNvSpPr/>
            <p:nvPr/>
          </p:nvSpPr>
          <p:spPr>
            <a:xfrm>
              <a:off x="156616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7"/>
            <p:cNvSpPr/>
            <p:nvPr/>
          </p:nvSpPr>
          <p:spPr>
            <a:xfrm>
              <a:off x="1684392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8"/>
            <p:cNvSpPr/>
            <p:nvPr/>
          </p:nvSpPr>
          <p:spPr>
            <a:xfrm>
              <a:off x="1507043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59"/>
            <p:cNvSpPr/>
            <p:nvPr/>
          </p:nvSpPr>
          <p:spPr>
            <a:xfrm>
              <a:off x="1654834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0"/>
            <p:cNvSpPr/>
            <p:nvPr/>
          </p:nvSpPr>
          <p:spPr>
            <a:xfrm>
              <a:off x="1802624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1"/>
            <p:cNvSpPr/>
            <p:nvPr/>
          </p:nvSpPr>
          <p:spPr>
            <a:xfrm>
              <a:off x="1625276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2"/>
            <p:cNvSpPr/>
            <p:nvPr/>
          </p:nvSpPr>
          <p:spPr>
            <a:xfrm>
              <a:off x="162527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3"/>
            <p:cNvSpPr/>
            <p:nvPr/>
          </p:nvSpPr>
          <p:spPr>
            <a:xfrm>
              <a:off x="147748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4"/>
            <p:cNvSpPr/>
            <p:nvPr/>
          </p:nvSpPr>
          <p:spPr>
            <a:xfrm>
              <a:off x="1920856" y="34598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5"/>
            <p:cNvSpPr/>
            <p:nvPr/>
          </p:nvSpPr>
          <p:spPr>
            <a:xfrm>
              <a:off x="1891298" y="3367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6"/>
            <p:cNvSpPr/>
            <p:nvPr/>
          </p:nvSpPr>
          <p:spPr>
            <a:xfrm>
              <a:off x="1802624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7"/>
            <p:cNvSpPr/>
            <p:nvPr/>
          </p:nvSpPr>
          <p:spPr>
            <a:xfrm>
              <a:off x="171395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8"/>
            <p:cNvSpPr/>
            <p:nvPr/>
          </p:nvSpPr>
          <p:spPr>
            <a:xfrm>
              <a:off x="1891298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69"/>
            <p:cNvSpPr/>
            <p:nvPr/>
          </p:nvSpPr>
          <p:spPr>
            <a:xfrm>
              <a:off x="171395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0"/>
            <p:cNvSpPr/>
            <p:nvPr/>
          </p:nvSpPr>
          <p:spPr>
            <a:xfrm>
              <a:off x="180262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1"/>
            <p:cNvSpPr/>
            <p:nvPr/>
          </p:nvSpPr>
          <p:spPr>
            <a:xfrm>
              <a:off x="1713950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2"/>
            <p:cNvSpPr/>
            <p:nvPr/>
          </p:nvSpPr>
          <p:spPr>
            <a:xfrm>
              <a:off x="1566160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3"/>
            <p:cNvSpPr/>
            <p:nvPr/>
          </p:nvSpPr>
          <p:spPr>
            <a:xfrm>
              <a:off x="1713950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4"/>
            <p:cNvSpPr/>
            <p:nvPr/>
          </p:nvSpPr>
          <p:spPr>
            <a:xfrm>
              <a:off x="1625276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5"/>
            <p:cNvSpPr/>
            <p:nvPr/>
          </p:nvSpPr>
          <p:spPr>
            <a:xfrm>
              <a:off x="1684392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6"/>
            <p:cNvSpPr/>
            <p:nvPr/>
          </p:nvSpPr>
          <p:spPr>
            <a:xfrm>
              <a:off x="1684392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7"/>
            <p:cNvSpPr/>
            <p:nvPr/>
          </p:nvSpPr>
          <p:spPr>
            <a:xfrm>
              <a:off x="1743508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8"/>
            <p:cNvSpPr/>
            <p:nvPr/>
          </p:nvSpPr>
          <p:spPr>
            <a:xfrm>
              <a:off x="1743508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79"/>
            <p:cNvSpPr/>
            <p:nvPr/>
          </p:nvSpPr>
          <p:spPr>
            <a:xfrm>
              <a:off x="159571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0"/>
            <p:cNvSpPr/>
            <p:nvPr/>
          </p:nvSpPr>
          <p:spPr>
            <a:xfrm>
              <a:off x="1625276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1"/>
            <p:cNvSpPr/>
            <p:nvPr/>
          </p:nvSpPr>
          <p:spPr>
            <a:xfrm>
              <a:off x="180262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2"/>
            <p:cNvSpPr/>
            <p:nvPr/>
          </p:nvSpPr>
          <p:spPr>
            <a:xfrm>
              <a:off x="1743508" y="3436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3"/>
            <p:cNvSpPr/>
            <p:nvPr/>
          </p:nvSpPr>
          <p:spPr>
            <a:xfrm>
              <a:off x="1832182" y="3413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4"/>
            <p:cNvSpPr/>
            <p:nvPr/>
          </p:nvSpPr>
          <p:spPr>
            <a:xfrm>
              <a:off x="1654834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5"/>
            <p:cNvSpPr/>
            <p:nvPr/>
          </p:nvSpPr>
          <p:spPr>
            <a:xfrm>
              <a:off x="1684392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6"/>
            <p:cNvSpPr/>
            <p:nvPr/>
          </p:nvSpPr>
          <p:spPr>
            <a:xfrm>
              <a:off x="1832182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7"/>
            <p:cNvSpPr/>
            <p:nvPr/>
          </p:nvSpPr>
          <p:spPr>
            <a:xfrm>
              <a:off x="1654834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8"/>
            <p:cNvSpPr/>
            <p:nvPr/>
          </p:nvSpPr>
          <p:spPr>
            <a:xfrm>
              <a:off x="1507043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89"/>
            <p:cNvSpPr/>
            <p:nvPr/>
          </p:nvSpPr>
          <p:spPr>
            <a:xfrm>
              <a:off x="171395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0"/>
            <p:cNvSpPr/>
            <p:nvPr/>
          </p:nvSpPr>
          <p:spPr>
            <a:xfrm>
              <a:off x="1684392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1"/>
            <p:cNvSpPr/>
            <p:nvPr/>
          </p:nvSpPr>
          <p:spPr>
            <a:xfrm>
              <a:off x="1536601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2"/>
            <p:cNvSpPr/>
            <p:nvPr/>
          </p:nvSpPr>
          <p:spPr>
            <a:xfrm>
              <a:off x="1507043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3"/>
            <p:cNvSpPr/>
            <p:nvPr/>
          </p:nvSpPr>
          <p:spPr>
            <a:xfrm>
              <a:off x="1684392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4"/>
            <p:cNvSpPr/>
            <p:nvPr/>
          </p:nvSpPr>
          <p:spPr>
            <a:xfrm>
              <a:off x="171395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5"/>
            <p:cNvSpPr/>
            <p:nvPr/>
          </p:nvSpPr>
          <p:spPr>
            <a:xfrm>
              <a:off x="162527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6"/>
            <p:cNvSpPr/>
            <p:nvPr/>
          </p:nvSpPr>
          <p:spPr>
            <a:xfrm>
              <a:off x="171395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7"/>
            <p:cNvSpPr/>
            <p:nvPr/>
          </p:nvSpPr>
          <p:spPr>
            <a:xfrm>
              <a:off x="1566160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8"/>
            <p:cNvSpPr/>
            <p:nvPr/>
          </p:nvSpPr>
          <p:spPr>
            <a:xfrm>
              <a:off x="1773066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699"/>
            <p:cNvSpPr/>
            <p:nvPr/>
          </p:nvSpPr>
          <p:spPr>
            <a:xfrm>
              <a:off x="1684392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0"/>
            <p:cNvSpPr/>
            <p:nvPr/>
          </p:nvSpPr>
          <p:spPr>
            <a:xfrm>
              <a:off x="2275553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1"/>
            <p:cNvSpPr/>
            <p:nvPr/>
          </p:nvSpPr>
          <p:spPr>
            <a:xfrm>
              <a:off x="2098205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2"/>
            <p:cNvSpPr/>
            <p:nvPr/>
          </p:nvSpPr>
          <p:spPr>
            <a:xfrm>
              <a:off x="2245995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3"/>
            <p:cNvSpPr/>
            <p:nvPr/>
          </p:nvSpPr>
          <p:spPr>
            <a:xfrm>
              <a:off x="1832182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4"/>
            <p:cNvSpPr/>
            <p:nvPr/>
          </p:nvSpPr>
          <p:spPr>
            <a:xfrm>
              <a:off x="2127763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5"/>
            <p:cNvSpPr/>
            <p:nvPr/>
          </p:nvSpPr>
          <p:spPr>
            <a:xfrm>
              <a:off x="1891298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6"/>
            <p:cNvSpPr/>
            <p:nvPr/>
          </p:nvSpPr>
          <p:spPr>
            <a:xfrm>
              <a:off x="2068647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7"/>
            <p:cNvSpPr/>
            <p:nvPr/>
          </p:nvSpPr>
          <p:spPr>
            <a:xfrm>
              <a:off x="1654834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8"/>
            <p:cNvSpPr/>
            <p:nvPr/>
          </p:nvSpPr>
          <p:spPr>
            <a:xfrm>
              <a:off x="2157321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09"/>
            <p:cNvSpPr/>
            <p:nvPr/>
          </p:nvSpPr>
          <p:spPr>
            <a:xfrm>
              <a:off x="1743508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0"/>
            <p:cNvSpPr/>
            <p:nvPr/>
          </p:nvSpPr>
          <p:spPr>
            <a:xfrm>
              <a:off x="1684392" y="3923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1"/>
            <p:cNvSpPr/>
            <p:nvPr/>
          </p:nvSpPr>
          <p:spPr>
            <a:xfrm>
              <a:off x="195041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2"/>
            <p:cNvSpPr/>
            <p:nvPr/>
          </p:nvSpPr>
          <p:spPr>
            <a:xfrm>
              <a:off x="1979973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3"/>
            <p:cNvSpPr/>
            <p:nvPr/>
          </p:nvSpPr>
          <p:spPr>
            <a:xfrm>
              <a:off x="2009531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4"/>
            <p:cNvSpPr/>
            <p:nvPr/>
          </p:nvSpPr>
          <p:spPr>
            <a:xfrm>
              <a:off x="1861740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5"/>
            <p:cNvSpPr/>
            <p:nvPr/>
          </p:nvSpPr>
          <p:spPr>
            <a:xfrm>
              <a:off x="2186879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6"/>
            <p:cNvSpPr/>
            <p:nvPr/>
          </p:nvSpPr>
          <p:spPr>
            <a:xfrm>
              <a:off x="186174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7"/>
            <p:cNvSpPr/>
            <p:nvPr/>
          </p:nvSpPr>
          <p:spPr>
            <a:xfrm>
              <a:off x="192085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8"/>
            <p:cNvSpPr/>
            <p:nvPr/>
          </p:nvSpPr>
          <p:spPr>
            <a:xfrm>
              <a:off x="2039089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19"/>
            <p:cNvSpPr/>
            <p:nvPr/>
          </p:nvSpPr>
          <p:spPr>
            <a:xfrm>
              <a:off x="1861740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0"/>
            <p:cNvSpPr/>
            <p:nvPr/>
          </p:nvSpPr>
          <p:spPr>
            <a:xfrm>
              <a:off x="1950415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1"/>
            <p:cNvSpPr/>
            <p:nvPr/>
          </p:nvSpPr>
          <p:spPr>
            <a:xfrm>
              <a:off x="200953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2"/>
            <p:cNvSpPr/>
            <p:nvPr/>
          </p:nvSpPr>
          <p:spPr>
            <a:xfrm>
              <a:off x="2068647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3"/>
            <p:cNvSpPr/>
            <p:nvPr/>
          </p:nvSpPr>
          <p:spPr>
            <a:xfrm>
              <a:off x="200953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4"/>
            <p:cNvSpPr/>
            <p:nvPr/>
          </p:nvSpPr>
          <p:spPr>
            <a:xfrm>
              <a:off x="2098205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5"/>
            <p:cNvSpPr/>
            <p:nvPr/>
          </p:nvSpPr>
          <p:spPr>
            <a:xfrm>
              <a:off x="215732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6"/>
            <p:cNvSpPr/>
            <p:nvPr/>
          </p:nvSpPr>
          <p:spPr>
            <a:xfrm>
              <a:off x="2216437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7"/>
            <p:cNvSpPr/>
            <p:nvPr/>
          </p:nvSpPr>
          <p:spPr>
            <a:xfrm>
              <a:off x="218687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8"/>
            <p:cNvSpPr/>
            <p:nvPr/>
          </p:nvSpPr>
          <p:spPr>
            <a:xfrm>
              <a:off x="1979973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29"/>
            <p:cNvSpPr/>
            <p:nvPr/>
          </p:nvSpPr>
          <p:spPr>
            <a:xfrm>
              <a:off x="1891298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0"/>
            <p:cNvSpPr/>
            <p:nvPr/>
          </p:nvSpPr>
          <p:spPr>
            <a:xfrm>
              <a:off x="1832182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1"/>
            <p:cNvSpPr/>
            <p:nvPr/>
          </p:nvSpPr>
          <p:spPr>
            <a:xfrm>
              <a:off x="1832182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2"/>
            <p:cNvSpPr/>
            <p:nvPr/>
          </p:nvSpPr>
          <p:spPr>
            <a:xfrm>
              <a:off x="192085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3"/>
            <p:cNvSpPr/>
            <p:nvPr/>
          </p:nvSpPr>
          <p:spPr>
            <a:xfrm>
              <a:off x="1979973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4"/>
            <p:cNvSpPr/>
            <p:nvPr/>
          </p:nvSpPr>
          <p:spPr>
            <a:xfrm>
              <a:off x="180262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5"/>
            <p:cNvSpPr/>
            <p:nvPr/>
          </p:nvSpPr>
          <p:spPr>
            <a:xfrm>
              <a:off x="1979973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6"/>
            <p:cNvSpPr/>
            <p:nvPr/>
          </p:nvSpPr>
          <p:spPr>
            <a:xfrm>
              <a:off x="2186879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7"/>
            <p:cNvSpPr/>
            <p:nvPr/>
          </p:nvSpPr>
          <p:spPr>
            <a:xfrm>
              <a:off x="2068647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8"/>
            <p:cNvSpPr/>
            <p:nvPr/>
          </p:nvSpPr>
          <p:spPr>
            <a:xfrm>
              <a:off x="186174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39"/>
            <p:cNvSpPr/>
            <p:nvPr/>
          </p:nvSpPr>
          <p:spPr>
            <a:xfrm>
              <a:off x="1832182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0"/>
            <p:cNvSpPr/>
            <p:nvPr/>
          </p:nvSpPr>
          <p:spPr>
            <a:xfrm>
              <a:off x="1832182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1"/>
            <p:cNvSpPr/>
            <p:nvPr/>
          </p:nvSpPr>
          <p:spPr>
            <a:xfrm>
              <a:off x="200953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2"/>
            <p:cNvSpPr/>
            <p:nvPr/>
          </p:nvSpPr>
          <p:spPr>
            <a:xfrm>
              <a:off x="1920856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3"/>
            <p:cNvSpPr/>
            <p:nvPr/>
          </p:nvSpPr>
          <p:spPr>
            <a:xfrm>
              <a:off x="1684392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4"/>
            <p:cNvSpPr/>
            <p:nvPr/>
          </p:nvSpPr>
          <p:spPr>
            <a:xfrm>
              <a:off x="1861740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5"/>
            <p:cNvSpPr/>
            <p:nvPr/>
          </p:nvSpPr>
          <p:spPr>
            <a:xfrm>
              <a:off x="189129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6"/>
            <p:cNvSpPr/>
            <p:nvPr/>
          </p:nvSpPr>
          <p:spPr>
            <a:xfrm>
              <a:off x="1891298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7"/>
            <p:cNvSpPr/>
            <p:nvPr/>
          </p:nvSpPr>
          <p:spPr>
            <a:xfrm>
              <a:off x="2039089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8"/>
            <p:cNvSpPr/>
            <p:nvPr/>
          </p:nvSpPr>
          <p:spPr>
            <a:xfrm>
              <a:off x="1713950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49"/>
            <p:cNvSpPr/>
            <p:nvPr/>
          </p:nvSpPr>
          <p:spPr>
            <a:xfrm>
              <a:off x="1891298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0"/>
            <p:cNvSpPr/>
            <p:nvPr/>
          </p:nvSpPr>
          <p:spPr>
            <a:xfrm>
              <a:off x="2068647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1"/>
            <p:cNvSpPr/>
            <p:nvPr/>
          </p:nvSpPr>
          <p:spPr>
            <a:xfrm>
              <a:off x="192085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2"/>
            <p:cNvSpPr/>
            <p:nvPr/>
          </p:nvSpPr>
          <p:spPr>
            <a:xfrm>
              <a:off x="230511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3"/>
            <p:cNvSpPr/>
            <p:nvPr/>
          </p:nvSpPr>
          <p:spPr>
            <a:xfrm>
              <a:off x="206864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4"/>
            <p:cNvSpPr/>
            <p:nvPr/>
          </p:nvSpPr>
          <p:spPr>
            <a:xfrm>
              <a:off x="2127763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5"/>
            <p:cNvSpPr/>
            <p:nvPr/>
          </p:nvSpPr>
          <p:spPr>
            <a:xfrm>
              <a:off x="2452902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6"/>
            <p:cNvSpPr/>
            <p:nvPr/>
          </p:nvSpPr>
          <p:spPr>
            <a:xfrm>
              <a:off x="1654834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7"/>
            <p:cNvSpPr/>
            <p:nvPr/>
          </p:nvSpPr>
          <p:spPr>
            <a:xfrm>
              <a:off x="2364228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8"/>
            <p:cNvSpPr/>
            <p:nvPr/>
          </p:nvSpPr>
          <p:spPr>
            <a:xfrm>
              <a:off x="2186879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59"/>
            <p:cNvSpPr/>
            <p:nvPr/>
          </p:nvSpPr>
          <p:spPr>
            <a:xfrm>
              <a:off x="2334669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0"/>
            <p:cNvSpPr/>
            <p:nvPr/>
          </p:nvSpPr>
          <p:spPr>
            <a:xfrm>
              <a:off x="2127763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1"/>
            <p:cNvSpPr/>
            <p:nvPr/>
          </p:nvSpPr>
          <p:spPr>
            <a:xfrm>
              <a:off x="2098205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2"/>
            <p:cNvSpPr/>
            <p:nvPr/>
          </p:nvSpPr>
          <p:spPr>
            <a:xfrm>
              <a:off x="221643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3"/>
            <p:cNvSpPr/>
            <p:nvPr/>
          </p:nvSpPr>
          <p:spPr>
            <a:xfrm>
              <a:off x="1891298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4"/>
            <p:cNvSpPr/>
            <p:nvPr/>
          </p:nvSpPr>
          <p:spPr>
            <a:xfrm>
              <a:off x="192085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5"/>
            <p:cNvSpPr/>
            <p:nvPr/>
          </p:nvSpPr>
          <p:spPr>
            <a:xfrm>
              <a:off x="2098205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6"/>
            <p:cNvSpPr/>
            <p:nvPr/>
          </p:nvSpPr>
          <p:spPr>
            <a:xfrm>
              <a:off x="2127763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7"/>
            <p:cNvSpPr/>
            <p:nvPr/>
          </p:nvSpPr>
          <p:spPr>
            <a:xfrm>
              <a:off x="248246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8"/>
            <p:cNvSpPr/>
            <p:nvPr/>
          </p:nvSpPr>
          <p:spPr>
            <a:xfrm>
              <a:off x="2482460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69"/>
            <p:cNvSpPr/>
            <p:nvPr/>
          </p:nvSpPr>
          <p:spPr>
            <a:xfrm>
              <a:off x="1979973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0"/>
            <p:cNvSpPr/>
            <p:nvPr/>
          </p:nvSpPr>
          <p:spPr>
            <a:xfrm>
              <a:off x="2245995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1"/>
            <p:cNvSpPr/>
            <p:nvPr/>
          </p:nvSpPr>
          <p:spPr>
            <a:xfrm>
              <a:off x="1861740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2"/>
            <p:cNvSpPr/>
            <p:nvPr/>
          </p:nvSpPr>
          <p:spPr>
            <a:xfrm>
              <a:off x="2482460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3"/>
            <p:cNvSpPr/>
            <p:nvPr/>
          </p:nvSpPr>
          <p:spPr>
            <a:xfrm>
              <a:off x="2068647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4"/>
            <p:cNvSpPr/>
            <p:nvPr/>
          </p:nvSpPr>
          <p:spPr>
            <a:xfrm>
              <a:off x="2186879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5"/>
            <p:cNvSpPr/>
            <p:nvPr/>
          </p:nvSpPr>
          <p:spPr>
            <a:xfrm>
              <a:off x="2334669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6"/>
            <p:cNvSpPr/>
            <p:nvPr/>
          </p:nvSpPr>
          <p:spPr>
            <a:xfrm>
              <a:off x="2039089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7"/>
            <p:cNvSpPr/>
            <p:nvPr/>
          </p:nvSpPr>
          <p:spPr>
            <a:xfrm>
              <a:off x="200953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8"/>
            <p:cNvSpPr/>
            <p:nvPr/>
          </p:nvSpPr>
          <p:spPr>
            <a:xfrm>
              <a:off x="2098205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79"/>
            <p:cNvSpPr/>
            <p:nvPr/>
          </p:nvSpPr>
          <p:spPr>
            <a:xfrm>
              <a:off x="233466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0"/>
            <p:cNvSpPr/>
            <p:nvPr/>
          </p:nvSpPr>
          <p:spPr>
            <a:xfrm>
              <a:off x="239378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1"/>
            <p:cNvSpPr/>
            <p:nvPr/>
          </p:nvSpPr>
          <p:spPr>
            <a:xfrm>
              <a:off x="2541576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2"/>
            <p:cNvSpPr/>
            <p:nvPr/>
          </p:nvSpPr>
          <p:spPr>
            <a:xfrm>
              <a:off x="2098205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3"/>
            <p:cNvSpPr/>
            <p:nvPr/>
          </p:nvSpPr>
          <p:spPr>
            <a:xfrm>
              <a:off x="2068647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4"/>
            <p:cNvSpPr/>
            <p:nvPr/>
          </p:nvSpPr>
          <p:spPr>
            <a:xfrm>
              <a:off x="2009531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5"/>
            <p:cNvSpPr/>
            <p:nvPr/>
          </p:nvSpPr>
          <p:spPr>
            <a:xfrm>
              <a:off x="248246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6"/>
            <p:cNvSpPr/>
            <p:nvPr/>
          </p:nvSpPr>
          <p:spPr>
            <a:xfrm>
              <a:off x="206864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7"/>
            <p:cNvSpPr/>
            <p:nvPr/>
          </p:nvSpPr>
          <p:spPr>
            <a:xfrm>
              <a:off x="2098205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8"/>
            <p:cNvSpPr/>
            <p:nvPr/>
          </p:nvSpPr>
          <p:spPr>
            <a:xfrm>
              <a:off x="1979973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89"/>
            <p:cNvSpPr/>
            <p:nvPr/>
          </p:nvSpPr>
          <p:spPr>
            <a:xfrm>
              <a:off x="2245995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0"/>
            <p:cNvSpPr/>
            <p:nvPr/>
          </p:nvSpPr>
          <p:spPr>
            <a:xfrm>
              <a:off x="2186879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1"/>
            <p:cNvSpPr/>
            <p:nvPr/>
          </p:nvSpPr>
          <p:spPr>
            <a:xfrm>
              <a:off x="2245995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2"/>
            <p:cNvSpPr/>
            <p:nvPr/>
          </p:nvSpPr>
          <p:spPr>
            <a:xfrm>
              <a:off x="192085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3"/>
            <p:cNvSpPr/>
            <p:nvPr/>
          </p:nvSpPr>
          <p:spPr>
            <a:xfrm>
              <a:off x="221643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4"/>
            <p:cNvSpPr/>
            <p:nvPr/>
          </p:nvSpPr>
          <p:spPr>
            <a:xfrm>
              <a:off x="2186879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5"/>
            <p:cNvSpPr/>
            <p:nvPr/>
          </p:nvSpPr>
          <p:spPr>
            <a:xfrm>
              <a:off x="218687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6"/>
            <p:cNvSpPr/>
            <p:nvPr/>
          </p:nvSpPr>
          <p:spPr>
            <a:xfrm>
              <a:off x="2068647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7"/>
            <p:cNvSpPr/>
            <p:nvPr/>
          </p:nvSpPr>
          <p:spPr>
            <a:xfrm>
              <a:off x="2127763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8"/>
            <p:cNvSpPr/>
            <p:nvPr/>
          </p:nvSpPr>
          <p:spPr>
            <a:xfrm>
              <a:off x="2039089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799"/>
            <p:cNvSpPr/>
            <p:nvPr/>
          </p:nvSpPr>
          <p:spPr>
            <a:xfrm>
              <a:off x="195041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0"/>
            <p:cNvSpPr/>
            <p:nvPr/>
          </p:nvSpPr>
          <p:spPr>
            <a:xfrm>
              <a:off x="2727472" y="336755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tx801"/>
            <p:cNvSpPr/>
            <p:nvPr/>
          </p:nvSpPr>
          <p:spPr>
            <a:xfrm>
              <a:off x="2822767" y="3550167"/>
              <a:ext cx="958626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  <p:sp>
          <p:nvSpPr>
            <p:cNvPr id="804" name="pl802"/>
            <p:cNvSpPr/>
            <p:nvPr/>
          </p:nvSpPr>
          <p:spPr>
            <a:xfrm>
              <a:off x="3997391" y="336755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3"/>
            <p:cNvSpPr/>
            <p:nvPr/>
          </p:nvSpPr>
          <p:spPr>
            <a:xfrm>
              <a:off x="4089465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4"/>
            <p:cNvSpPr/>
            <p:nvPr/>
          </p:nvSpPr>
          <p:spPr>
            <a:xfrm>
              <a:off x="408946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5"/>
            <p:cNvSpPr/>
            <p:nvPr/>
          </p:nvSpPr>
          <p:spPr>
            <a:xfrm>
              <a:off x="4071429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6"/>
            <p:cNvSpPr/>
            <p:nvPr/>
          </p:nvSpPr>
          <p:spPr>
            <a:xfrm>
              <a:off x="4107500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7"/>
            <p:cNvSpPr/>
            <p:nvPr/>
          </p:nvSpPr>
          <p:spPr>
            <a:xfrm>
              <a:off x="4089465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8"/>
            <p:cNvSpPr/>
            <p:nvPr/>
          </p:nvSpPr>
          <p:spPr>
            <a:xfrm>
              <a:off x="4143571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09"/>
            <p:cNvSpPr/>
            <p:nvPr/>
          </p:nvSpPr>
          <p:spPr>
            <a:xfrm>
              <a:off x="4089465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0"/>
            <p:cNvSpPr/>
            <p:nvPr/>
          </p:nvSpPr>
          <p:spPr>
            <a:xfrm>
              <a:off x="410750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1"/>
            <p:cNvSpPr/>
            <p:nvPr/>
          </p:nvSpPr>
          <p:spPr>
            <a:xfrm>
              <a:off x="4089465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2"/>
            <p:cNvSpPr/>
            <p:nvPr/>
          </p:nvSpPr>
          <p:spPr>
            <a:xfrm>
              <a:off x="4107500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3"/>
            <p:cNvSpPr/>
            <p:nvPr/>
          </p:nvSpPr>
          <p:spPr>
            <a:xfrm>
              <a:off x="4107500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4"/>
            <p:cNvSpPr/>
            <p:nvPr/>
          </p:nvSpPr>
          <p:spPr>
            <a:xfrm>
              <a:off x="4125535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5"/>
            <p:cNvSpPr/>
            <p:nvPr/>
          </p:nvSpPr>
          <p:spPr>
            <a:xfrm>
              <a:off x="408946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6"/>
            <p:cNvSpPr/>
            <p:nvPr/>
          </p:nvSpPr>
          <p:spPr>
            <a:xfrm>
              <a:off x="40353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7"/>
            <p:cNvSpPr/>
            <p:nvPr/>
          </p:nvSpPr>
          <p:spPr>
            <a:xfrm>
              <a:off x="4053394" y="34598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8"/>
            <p:cNvSpPr/>
            <p:nvPr/>
          </p:nvSpPr>
          <p:spPr>
            <a:xfrm>
              <a:off x="4107500" y="3367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19"/>
            <p:cNvSpPr/>
            <p:nvPr/>
          </p:nvSpPr>
          <p:spPr>
            <a:xfrm>
              <a:off x="4071429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0"/>
            <p:cNvSpPr/>
            <p:nvPr/>
          </p:nvSpPr>
          <p:spPr>
            <a:xfrm>
              <a:off x="4089465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1"/>
            <p:cNvSpPr/>
            <p:nvPr/>
          </p:nvSpPr>
          <p:spPr>
            <a:xfrm>
              <a:off x="4143571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2"/>
            <p:cNvSpPr/>
            <p:nvPr/>
          </p:nvSpPr>
          <p:spPr>
            <a:xfrm>
              <a:off x="410750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3"/>
            <p:cNvSpPr/>
            <p:nvPr/>
          </p:nvSpPr>
          <p:spPr>
            <a:xfrm>
              <a:off x="4143571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4"/>
            <p:cNvSpPr/>
            <p:nvPr/>
          </p:nvSpPr>
          <p:spPr>
            <a:xfrm>
              <a:off x="4107500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5"/>
            <p:cNvSpPr/>
            <p:nvPr/>
          </p:nvSpPr>
          <p:spPr>
            <a:xfrm>
              <a:off x="4017323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6"/>
            <p:cNvSpPr/>
            <p:nvPr/>
          </p:nvSpPr>
          <p:spPr>
            <a:xfrm>
              <a:off x="4143571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7"/>
            <p:cNvSpPr/>
            <p:nvPr/>
          </p:nvSpPr>
          <p:spPr>
            <a:xfrm>
              <a:off x="4179642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8"/>
            <p:cNvSpPr/>
            <p:nvPr/>
          </p:nvSpPr>
          <p:spPr>
            <a:xfrm>
              <a:off x="412553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29"/>
            <p:cNvSpPr/>
            <p:nvPr/>
          </p:nvSpPr>
          <p:spPr>
            <a:xfrm>
              <a:off x="4125535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0"/>
            <p:cNvSpPr/>
            <p:nvPr/>
          </p:nvSpPr>
          <p:spPr>
            <a:xfrm>
              <a:off x="410750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1"/>
            <p:cNvSpPr/>
            <p:nvPr/>
          </p:nvSpPr>
          <p:spPr>
            <a:xfrm>
              <a:off x="4089465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2"/>
            <p:cNvSpPr/>
            <p:nvPr/>
          </p:nvSpPr>
          <p:spPr>
            <a:xfrm>
              <a:off x="4125535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3"/>
            <p:cNvSpPr/>
            <p:nvPr/>
          </p:nvSpPr>
          <p:spPr>
            <a:xfrm>
              <a:off x="4125535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4"/>
            <p:cNvSpPr/>
            <p:nvPr/>
          </p:nvSpPr>
          <p:spPr>
            <a:xfrm>
              <a:off x="410750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5"/>
            <p:cNvSpPr/>
            <p:nvPr/>
          </p:nvSpPr>
          <p:spPr>
            <a:xfrm>
              <a:off x="4107500" y="3436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6"/>
            <p:cNvSpPr/>
            <p:nvPr/>
          </p:nvSpPr>
          <p:spPr>
            <a:xfrm>
              <a:off x="4089465" y="3413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7"/>
            <p:cNvSpPr/>
            <p:nvPr/>
          </p:nvSpPr>
          <p:spPr>
            <a:xfrm>
              <a:off x="4107500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8"/>
            <p:cNvSpPr/>
            <p:nvPr/>
          </p:nvSpPr>
          <p:spPr>
            <a:xfrm>
              <a:off x="4053394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39"/>
            <p:cNvSpPr/>
            <p:nvPr/>
          </p:nvSpPr>
          <p:spPr>
            <a:xfrm>
              <a:off x="4071429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0"/>
            <p:cNvSpPr/>
            <p:nvPr/>
          </p:nvSpPr>
          <p:spPr>
            <a:xfrm>
              <a:off x="4089465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1"/>
            <p:cNvSpPr/>
            <p:nvPr/>
          </p:nvSpPr>
          <p:spPr>
            <a:xfrm>
              <a:off x="407142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2"/>
            <p:cNvSpPr/>
            <p:nvPr/>
          </p:nvSpPr>
          <p:spPr>
            <a:xfrm>
              <a:off x="410750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3"/>
            <p:cNvSpPr/>
            <p:nvPr/>
          </p:nvSpPr>
          <p:spPr>
            <a:xfrm>
              <a:off x="4071429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4"/>
            <p:cNvSpPr/>
            <p:nvPr/>
          </p:nvSpPr>
          <p:spPr>
            <a:xfrm>
              <a:off x="4071429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5"/>
            <p:cNvSpPr/>
            <p:nvPr/>
          </p:nvSpPr>
          <p:spPr>
            <a:xfrm>
              <a:off x="4071429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6"/>
            <p:cNvSpPr/>
            <p:nvPr/>
          </p:nvSpPr>
          <p:spPr>
            <a:xfrm>
              <a:off x="4125535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7"/>
            <p:cNvSpPr/>
            <p:nvPr/>
          </p:nvSpPr>
          <p:spPr>
            <a:xfrm>
              <a:off x="4179642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8"/>
            <p:cNvSpPr/>
            <p:nvPr/>
          </p:nvSpPr>
          <p:spPr>
            <a:xfrm>
              <a:off x="408946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49"/>
            <p:cNvSpPr/>
            <p:nvPr/>
          </p:nvSpPr>
          <p:spPr>
            <a:xfrm>
              <a:off x="4125535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0"/>
            <p:cNvSpPr/>
            <p:nvPr/>
          </p:nvSpPr>
          <p:spPr>
            <a:xfrm>
              <a:off x="4089465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1"/>
            <p:cNvSpPr/>
            <p:nvPr/>
          </p:nvSpPr>
          <p:spPr>
            <a:xfrm>
              <a:off x="4107500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2"/>
            <p:cNvSpPr/>
            <p:nvPr/>
          </p:nvSpPr>
          <p:spPr>
            <a:xfrm>
              <a:off x="4089465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3"/>
            <p:cNvSpPr/>
            <p:nvPr/>
          </p:nvSpPr>
          <p:spPr>
            <a:xfrm>
              <a:off x="4684634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4"/>
            <p:cNvSpPr/>
            <p:nvPr/>
          </p:nvSpPr>
          <p:spPr>
            <a:xfrm>
              <a:off x="4648563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5"/>
            <p:cNvSpPr/>
            <p:nvPr/>
          </p:nvSpPr>
          <p:spPr>
            <a:xfrm>
              <a:off x="4720705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6"/>
            <p:cNvSpPr/>
            <p:nvPr/>
          </p:nvSpPr>
          <p:spPr>
            <a:xfrm>
              <a:off x="4558386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7"/>
            <p:cNvSpPr/>
            <p:nvPr/>
          </p:nvSpPr>
          <p:spPr>
            <a:xfrm>
              <a:off x="4666598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8"/>
            <p:cNvSpPr/>
            <p:nvPr/>
          </p:nvSpPr>
          <p:spPr>
            <a:xfrm>
              <a:off x="4648563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59"/>
            <p:cNvSpPr/>
            <p:nvPr/>
          </p:nvSpPr>
          <p:spPr>
            <a:xfrm>
              <a:off x="4684634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0"/>
            <p:cNvSpPr/>
            <p:nvPr/>
          </p:nvSpPr>
          <p:spPr>
            <a:xfrm>
              <a:off x="4432138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1"/>
            <p:cNvSpPr/>
            <p:nvPr/>
          </p:nvSpPr>
          <p:spPr>
            <a:xfrm>
              <a:off x="4666598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2"/>
            <p:cNvSpPr/>
            <p:nvPr/>
          </p:nvSpPr>
          <p:spPr>
            <a:xfrm>
              <a:off x="4540350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3"/>
            <p:cNvSpPr/>
            <p:nvPr/>
          </p:nvSpPr>
          <p:spPr>
            <a:xfrm>
              <a:off x="4468209" y="3923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4"/>
            <p:cNvSpPr/>
            <p:nvPr/>
          </p:nvSpPr>
          <p:spPr>
            <a:xfrm>
              <a:off x="459445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5"/>
            <p:cNvSpPr/>
            <p:nvPr/>
          </p:nvSpPr>
          <p:spPr>
            <a:xfrm>
              <a:off x="4558386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6"/>
            <p:cNvSpPr/>
            <p:nvPr/>
          </p:nvSpPr>
          <p:spPr>
            <a:xfrm>
              <a:off x="4684634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7"/>
            <p:cNvSpPr/>
            <p:nvPr/>
          </p:nvSpPr>
          <p:spPr>
            <a:xfrm>
              <a:off x="4486244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8"/>
            <p:cNvSpPr/>
            <p:nvPr/>
          </p:nvSpPr>
          <p:spPr>
            <a:xfrm>
              <a:off x="4630528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69"/>
            <p:cNvSpPr/>
            <p:nvPr/>
          </p:nvSpPr>
          <p:spPr>
            <a:xfrm>
              <a:off x="4648563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0"/>
            <p:cNvSpPr/>
            <p:nvPr/>
          </p:nvSpPr>
          <p:spPr>
            <a:xfrm>
              <a:off x="4576421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1"/>
            <p:cNvSpPr/>
            <p:nvPr/>
          </p:nvSpPr>
          <p:spPr>
            <a:xfrm>
              <a:off x="4648563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2"/>
            <p:cNvSpPr/>
            <p:nvPr/>
          </p:nvSpPr>
          <p:spPr>
            <a:xfrm>
              <a:off x="4540350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3"/>
            <p:cNvSpPr/>
            <p:nvPr/>
          </p:nvSpPr>
          <p:spPr>
            <a:xfrm>
              <a:off x="4702669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4"/>
            <p:cNvSpPr/>
            <p:nvPr/>
          </p:nvSpPr>
          <p:spPr>
            <a:xfrm>
              <a:off x="455838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5"/>
            <p:cNvSpPr/>
            <p:nvPr/>
          </p:nvSpPr>
          <p:spPr>
            <a:xfrm>
              <a:off x="4720705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6"/>
            <p:cNvSpPr/>
            <p:nvPr/>
          </p:nvSpPr>
          <p:spPr>
            <a:xfrm>
              <a:off x="4684634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7"/>
            <p:cNvSpPr/>
            <p:nvPr/>
          </p:nvSpPr>
          <p:spPr>
            <a:xfrm>
              <a:off x="4612492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8"/>
            <p:cNvSpPr/>
            <p:nvPr/>
          </p:nvSpPr>
          <p:spPr>
            <a:xfrm>
              <a:off x="463052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79"/>
            <p:cNvSpPr/>
            <p:nvPr/>
          </p:nvSpPr>
          <p:spPr>
            <a:xfrm>
              <a:off x="4702669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0"/>
            <p:cNvSpPr/>
            <p:nvPr/>
          </p:nvSpPr>
          <p:spPr>
            <a:xfrm>
              <a:off x="473874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1"/>
            <p:cNvSpPr/>
            <p:nvPr/>
          </p:nvSpPr>
          <p:spPr>
            <a:xfrm>
              <a:off x="4648563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2"/>
            <p:cNvSpPr/>
            <p:nvPr/>
          </p:nvSpPr>
          <p:spPr>
            <a:xfrm>
              <a:off x="4468209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3"/>
            <p:cNvSpPr/>
            <p:nvPr/>
          </p:nvSpPr>
          <p:spPr>
            <a:xfrm>
              <a:off x="4522315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4"/>
            <p:cNvSpPr/>
            <p:nvPr/>
          </p:nvSpPr>
          <p:spPr>
            <a:xfrm>
              <a:off x="4504280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5"/>
            <p:cNvSpPr/>
            <p:nvPr/>
          </p:nvSpPr>
          <p:spPr>
            <a:xfrm>
              <a:off x="4540350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6"/>
            <p:cNvSpPr/>
            <p:nvPr/>
          </p:nvSpPr>
          <p:spPr>
            <a:xfrm>
              <a:off x="475677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7"/>
            <p:cNvSpPr/>
            <p:nvPr/>
          </p:nvSpPr>
          <p:spPr>
            <a:xfrm>
              <a:off x="4648563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8"/>
            <p:cNvSpPr/>
            <p:nvPr/>
          </p:nvSpPr>
          <p:spPr>
            <a:xfrm>
              <a:off x="4648563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89"/>
            <p:cNvSpPr/>
            <p:nvPr/>
          </p:nvSpPr>
          <p:spPr>
            <a:xfrm>
              <a:off x="4684634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0"/>
            <p:cNvSpPr/>
            <p:nvPr/>
          </p:nvSpPr>
          <p:spPr>
            <a:xfrm>
              <a:off x="4630528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1"/>
            <p:cNvSpPr/>
            <p:nvPr/>
          </p:nvSpPr>
          <p:spPr>
            <a:xfrm>
              <a:off x="457642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2"/>
            <p:cNvSpPr/>
            <p:nvPr/>
          </p:nvSpPr>
          <p:spPr>
            <a:xfrm>
              <a:off x="4558386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3"/>
            <p:cNvSpPr/>
            <p:nvPr/>
          </p:nvSpPr>
          <p:spPr>
            <a:xfrm>
              <a:off x="4630528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4"/>
            <p:cNvSpPr/>
            <p:nvPr/>
          </p:nvSpPr>
          <p:spPr>
            <a:xfrm>
              <a:off x="466659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5"/>
            <p:cNvSpPr/>
            <p:nvPr/>
          </p:nvSpPr>
          <p:spPr>
            <a:xfrm>
              <a:off x="4558386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6"/>
            <p:cNvSpPr/>
            <p:nvPr/>
          </p:nvSpPr>
          <p:spPr>
            <a:xfrm>
              <a:off x="4432138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7"/>
            <p:cNvSpPr/>
            <p:nvPr/>
          </p:nvSpPr>
          <p:spPr>
            <a:xfrm>
              <a:off x="4594457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8"/>
            <p:cNvSpPr/>
            <p:nvPr/>
          </p:nvSpPr>
          <p:spPr>
            <a:xfrm>
              <a:off x="459445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899"/>
            <p:cNvSpPr/>
            <p:nvPr/>
          </p:nvSpPr>
          <p:spPr>
            <a:xfrm>
              <a:off x="459445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0"/>
            <p:cNvSpPr/>
            <p:nvPr/>
          </p:nvSpPr>
          <p:spPr>
            <a:xfrm>
              <a:off x="4612492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1"/>
            <p:cNvSpPr/>
            <p:nvPr/>
          </p:nvSpPr>
          <p:spPr>
            <a:xfrm>
              <a:off x="4378031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2"/>
            <p:cNvSpPr/>
            <p:nvPr/>
          </p:nvSpPr>
          <p:spPr>
            <a:xfrm>
              <a:off x="457642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3"/>
            <p:cNvSpPr/>
            <p:nvPr/>
          </p:nvSpPr>
          <p:spPr>
            <a:xfrm>
              <a:off x="4919095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4"/>
            <p:cNvSpPr/>
            <p:nvPr/>
          </p:nvSpPr>
          <p:spPr>
            <a:xfrm>
              <a:off x="475677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5"/>
            <p:cNvSpPr/>
            <p:nvPr/>
          </p:nvSpPr>
          <p:spPr>
            <a:xfrm>
              <a:off x="490105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6"/>
            <p:cNvSpPr/>
            <p:nvPr/>
          </p:nvSpPr>
          <p:spPr>
            <a:xfrm>
              <a:off x="4846953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7"/>
            <p:cNvSpPr/>
            <p:nvPr/>
          </p:nvSpPr>
          <p:spPr>
            <a:xfrm>
              <a:off x="488302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8"/>
            <p:cNvSpPr/>
            <p:nvPr/>
          </p:nvSpPr>
          <p:spPr>
            <a:xfrm>
              <a:off x="502730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09"/>
            <p:cNvSpPr/>
            <p:nvPr/>
          </p:nvSpPr>
          <p:spPr>
            <a:xfrm>
              <a:off x="4648563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0"/>
            <p:cNvSpPr/>
            <p:nvPr/>
          </p:nvSpPr>
          <p:spPr>
            <a:xfrm>
              <a:off x="4973201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1"/>
            <p:cNvSpPr/>
            <p:nvPr/>
          </p:nvSpPr>
          <p:spPr>
            <a:xfrm>
              <a:off x="4883024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2"/>
            <p:cNvSpPr/>
            <p:nvPr/>
          </p:nvSpPr>
          <p:spPr>
            <a:xfrm>
              <a:off x="4937130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3"/>
            <p:cNvSpPr/>
            <p:nvPr/>
          </p:nvSpPr>
          <p:spPr>
            <a:xfrm>
              <a:off x="4756776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4"/>
            <p:cNvSpPr/>
            <p:nvPr/>
          </p:nvSpPr>
          <p:spPr>
            <a:xfrm>
              <a:off x="479284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5"/>
            <p:cNvSpPr/>
            <p:nvPr/>
          </p:nvSpPr>
          <p:spPr>
            <a:xfrm>
              <a:off x="482891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6"/>
            <p:cNvSpPr/>
            <p:nvPr/>
          </p:nvSpPr>
          <p:spPr>
            <a:xfrm>
              <a:off x="4738740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7"/>
            <p:cNvSpPr/>
            <p:nvPr/>
          </p:nvSpPr>
          <p:spPr>
            <a:xfrm>
              <a:off x="475677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8"/>
            <p:cNvSpPr/>
            <p:nvPr/>
          </p:nvSpPr>
          <p:spPr>
            <a:xfrm>
              <a:off x="4792846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19"/>
            <p:cNvSpPr/>
            <p:nvPr/>
          </p:nvSpPr>
          <p:spPr>
            <a:xfrm>
              <a:off x="482891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0"/>
            <p:cNvSpPr/>
            <p:nvPr/>
          </p:nvSpPr>
          <p:spPr>
            <a:xfrm>
              <a:off x="5045343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1"/>
            <p:cNvSpPr/>
            <p:nvPr/>
          </p:nvSpPr>
          <p:spPr>
            <a:xfrm>
              <a:off x="5081413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2"/>
            <p:cNvSpPr/>
            <p:nvPr/>
          </p:nvSpPr>
          <p:spPr>
            <a:xfrm>
              <a:off x="4738740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3"/>
            <p:cNvSpPr/>
            <p:nvPr/>
          </p:nvSpPr>
          <p:spPr>
            <a:xfrm>
              <a:off x="486498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4"/>
            <p:cNvSpPr/>
            <p:nvPr/>
          </p:nvSpPr>
          <p:spPr>
            <a:xfrm>
              <a:off x="4720705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5"/>
            <p:cNvSpPr/>
            <p:nvPr/>
          </p:nvSpPr>
          <p:spPr>
            <a:xfrm>
              <a:off x="5045343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6"/>
            <p:cNvSpPr/>
            <p:nvPr/>
          </p:nvSpPr>
          <p:spPr>
            <a:xfrm>
              <a:off x="4720705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7"/>
            <p:cNvSpPr/>
            <p:nvPr/>
          </p:nvSpPr>
          <p:spPr>
            <a:xfrm>
              <a:off x="4864988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8"/>
            <p:cNvSpPr/>
            <p:nvPr/>
          </p:nvSpPr>
          <p:spPr>
            <a:xfrm>
              <a:off x="4919095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29"/>
            <p:cNvSpPr/>
            <p:nvPr/>
          </p:nvSpPr>
          <p:spPr>
            <a:xfrm>
              <a:off x="4702669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0"/>
            <p:cNvSpPr/>
            <p:nvPr/>
          </p:nvSpPr>
          <p:spPr>
            <a:xfrm>
              <a:off x="472070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1"/>
            <p:cNvSpPr/>
            <p:nvPr/>
          </p:nvSpPr>
          <p:spPr>
            <a:xfrm>
              <a:off x="4846953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2"/>
            <p:cNvSpPr/>
            <p:nvPr/>
          </p:nvSpPr>
          <p:spPr>
            <a:xfrm>
              <a:off x="488302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3"/>
            <p:cNvSpPr/>
            <p:nvPr/>
          </p:nvSpPr>
          <p:spPr>
            <a:xfrm>
              <a:off x="4937130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4"/>
            <p:cNvSpPr/>
            <p:nvPr/>
          </p:nvSpPr>
          <p:spPr>
            <a:xfrm>
              <a:off x="4991236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5"/>
            <p:cNvSpPr/>
            <p:nvPr/>
          </p:nvSpPr>
          <p:spPr>
            <a:xfrm>
              <a:off x="4846953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6"/>
            <p:cNvSpPr/>
            <p:nvPr/>
          </p:nvSpPr>
          <p:spPr>
            <a:xfrm>
              <a:off x="475677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7"/>
            <p:cNvSpPr/>
            <p:nvPr/>
          </p:nvSpPr>
          <p:spPr>
            <a:xfrm>
              <a:off x="4846953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8"/>
            <p:cNvSpPr/>
            <p:nvPr/>
          </p:nvSpPr>
          <p:spPr>
            <a:xfrm>
              <a:off x="493713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39"/>
            <p:cNvSpPr/>
            <p:nvPr/>
          </p:nvSpPr>
          <p:spPr>
            <a:xfrm>
              <a:off x="4846953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0"/>
            <p:cNvSpPr/>
            <p:nvPr/>
          </p:nvSpPr>
          <p:spPr>
            <a:xfrm>
              <a:off x="4828917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1"/>
            <p:cNvSpPr/>
            <p:nvPr/>
          </p:nvSpPr>
          <p:spPr>
            <a:xfrm>
              <a:off x="470266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2"/>
            <p:cNvSpPr/>
            <p:nvPr/>
          </p:nvSpPr>
          <p:spPr>
            <a:xfrm>
              <a:off x="4810882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3"/>
            <p:cNvSpPr/>
            <p:nvPr/>
          </p:nvSpPr>
          <p:spPr>
            <a:xfrm>
              <a:off x="4846953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4"/>
            <p:cNvSpPr/>
            <p:nvPr/>
          </p:nvSpPr>
          <p:spPr>
            <a:xfrm>
              <a:off x="4756776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5"/>
            <p:cNvSpPr/>
            <p:nvPr/>
          </p:nvSpPr>
          <p:spPr>
            <a:xfrm>
              <a:off x="475677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6"/>
            <p:cNvSpPr/>
            <p:nvPr/>
          </p:nvSpPr>
          <p:spPr>
            <a:xfrm>
              <a:off x="4901059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7"/>
            <p:cNvSpPr/>
            <p:nvPr/>
          </p:nvSpPr>
          <p:spPr>
            <a:xfrm>
              <a:off x="4864988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8"/>
            <p:cNvSpPr/>
            <p:nvPr/>
          </p:nvSpPr>
          <p:spPr>
            <a:xfrm>
              <a:off x="477481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49"/>
            <p:cNvSpPr/>
            <p:nvPr/>
          </p:nvSpPr>
          <p:spPr>
            <a:xfrm>
              <a:off x="4738740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0"/>
            <p:cNvSpPr/>
            <p:nvPr/>
          </p:nvSpPr>
          <p:spPr>
            <a:xfrm>
              <a:off x="477481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1"/>
            <p:cNvSpPr/>
            <p:nvPr/>
          </p:nvSpPr>
          <p:spPr>
            <a:xfrm>
              <a:off x="4810882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2"/>
            <p:cNvSpPr/>
            <p:nvPr/>
          </p:nvSpPr>
          <p:spPr>
            <a:xfrm>
              <a:off x="475677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3"/>
            <p:cNvSpPr/>
            <p:nvPr/>
          </p:nvSpPr>
          <p:spPr>
            <a:xfrm>
              <a:off x="5267309" y="336755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4"/>
            <p:cNvSpPr/>
            <p:nvPr/>
          </p:nvSpPr>
          <p:spPr>
            <a:xfrm>
              <a:off x="5331579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5"/>
            <p:cNvSpPr/>
            <p:nvPr/>
          </p:nvSpPr>
          <p:spPr>
            <a:xfrm>
              <a:off x="533157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6"/>
            <p:cNvSpPr/>
            <p:nvPr/>
          </p:nvSpPr>
          <p:spPr>
            <a:xfrm>
              <a:off x="5331579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7"/>
            <p:cNvSpPr/>
            <p:nvPr/>
          </p:nvSpPr>
          <p:spPr>
            <a:xfrm>
              <a:off x="5331579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8"/>
            <p:cNvSpPr/>
            <p:nvPr/>
          </p:nvSpPr>
          <p:spPr>
            <a:xfrm>
              <a:off x="5331579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59"/>
            <p:cNvSpPr/>
            <p:nvPr/>
          </p:nvSpPr>
          <p:spPr>
            <a:xfrm>
              <a:off x="5420253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0"/>
            <p:cNvSpPr/>
            <p:nvPr/>
          </p:nvSpPr>
          <p:spPr>
            <a:xfrm>
              <a:off x="5375916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1"/>
            <p:cNvSpPr/>
            <p:nvPr/>
          </p:nvSpPr>
          <p:spPr>
            <a:xfrm>
              <a:off x="5331579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2"/>
            <p:cNvSpPr/>
            <p:nvPr/>
          </p:nvSpPr>
          <p:spPr>
            <a:xfrm>
              <a:off x="5331579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3"/>
            <p:cNvSpPr/>
            <p:nvPr/>
          </p:nvSpPr>
          <p:spPr>
            <a:xfrm>
              <a:off x="5287241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4"/>
            <p:cNvSpPr/>
            <p:nvPr/>
          </p:nvSpPr>
          <p:spPr>
            <a:xfrm>
              <a:off x="5331579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5"/>
            <p:cNvSpPr/>
            <p:nvPr/>
          </p:nvSpPr>
          <p:spPr>
            <a:xfrm>
              <a:off x="5331579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6"/>
            <p:cNvSpPr/>
            <p:nvPr/>
          </p:nvSpPr>
          <p:spPr>
            <a:xfrm>
              <a:off x="528724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7"/>
            <p:cNvSpPr/>
            <p:nvPr/>
          </p:nvSpPr>
          <p:spPr>
            <a:xfrm>
              <a:off x="528724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8"/>
            <p:cNvSpPr/>
            <p:nvPr/>
          </p:nvSpPr>
          <p:spPr>
            <a:xfrm>
              <a:off x="5331579" y="34598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69"/>
            <p:cNvSpPr/>
            <p:nvPr/>
          </p:nvSpPr>
          <p:spPr>
            <a:xfrm>
              <a:off x="5420253" y="3367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0"/>
            <p:cNvSpPr/>
            <p:nvPr/>
          </p:nvSpPr>
          <p:spPr>
            <a:xfrm>
              <a:off x="5420253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1"/>
            <p:cNvSpPr/>
            <p:nvPr/>
          </p:nvSpPr>
          <p:spPr>
            <a:xfrm>
              <a:off x="5375916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2"/>
            <p:cNvSpPr/>
            <p:nvPr/>
          </p:nvSpPr>
          <p:spPr>
            <a:xfrm>
              <a:off x="5375916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3"/>
            <p:cNvSpPr/>
            <p:nvPr/>
          </p:nvSpPr>
          <p:spPr>
            <a:xfrm>
              <a:off x="5375916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4"/>
            <p:cNvSpPr/>
            <p:nvPr/>
          </p:nvSpPr>
          <p:spPr>
            <a:xfrm>
              <a:off x="5331579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5"/>
            <p:cNvSpPr/>
            <p:nvPr/>
          </p:nvSpPr>
          <p:spPr>
            <a:xfrm>
              <a:off x="5420253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6"/>
            <p:cNvSpPr/>
            <p:nvPr/>
          </p:nvSpPr>
          <p:spPr>
            <a:xfrm>
              <a:off x="5331579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7"/>
            <p:cNvSpPr/>
            <p:nvPr/>
          </p:nvSpPr>
          <p:spPr>
            <a:xfrm>
              <a:off x="5464590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8"/>
            <p:cNvSpPr/>
            <p:nvPr/>
          </p:nvSpPr>
          <p:spPr>
            <a:xfrm>
              <a:off x="5331579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79"/>
            <p:cNvSpPr/>
            <p:nvPr/>
          </p:nvSpPr>
          <p:spPr>
            <a:xfrm>
              <a:off x="533157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0"/>
            <p:cNvSpPr/>
            <p:nvPr/>
          </p:nvSpPr>
          <p:spPr>
            <a:xfrm>
              <a:off x="5420253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1"/>
            <p:cNvSpPr/>
            <p:nvPr/>
          </p:nvSpPr>
          <p:spPr>
            <a:xfrm>
              <a:off x="5331579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2"/>
            <p:cNvSpPr/>
            <p:nvPr/>
          </p:nvSpPr>
          <p:spPr>
            <a:xfrm>
              <a:off x="5331579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3"/>
            <p:cNvSpPr/>
            <p:nvPr/>
          </p:nvSpPr>
          <p:spPr>
            <a:xfrm>
              <a:off x="5331579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4"/>
            <p:cNvSpPr/>
            <p:nvPr/>
          </p:nvSpPr>
          <p:spPr>
            <a:xfrm>
              <a:off x="5331579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5"/>
            <p:cNvSpPr/>
            <p:nvPr/>
          </p:nvSpPr>
          <p:spPr>
            <a:xfrm>
              <a:off x="5420253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6"/>
            <p:cNvSpPr/>
            <p:nvPr/>
          </p:nvSpPr>
          <p:spPr>
            <a:xfrm>
              <a:off x="5287241" y="3436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7"/>
            <p:cNvSpPr/>
            <p:nvPr/>
          </p:nvSpPr>
          <p:spPr>
            <a:xfrm>
              <a:off x="5331579" y="3413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8"/>
            <p:cNvSpPr/>
            <p:nvPr/>
          </p:nvSpPr>
          <p:spPr>
            <a:xfrm>
              <a:off x="5331579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89"/>
            <p:cNvSpPr/>
            <p:nvPr/>
          </p:nvSpPr>
          <p:spPr>
            <a:xfrm>
              <a:off x="5331579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0"/>
            <p:cNvSpPr/>
            <p:nvPr/>
          </p:nvSpPr>
          <p:spPr>
            <a:xfrm>
              <a:off x="5331579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1"/>
            <p:cNvSpPr/>
            <p:nvPr/>
          </p:nvSpPr>
          <p:spPr>
            <a:xfrm>
              <a:off x="5287241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2"/>
            <p:cNvSpPr/>
            <p:nvPr/>
          </p:nvSpPr>
          <p:spPr>
            <a:xfrm>
              <a:off x="533157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3"/>
            <p:cNvSpPr/>
            <p:nvPr/>
          </p:nvSpPr>
          <p:spPr>
            <a:xfrm>
              <a:off x="5331579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4"/>
            <p:cNvSpPr/>
            <p:nvPr/>
          </p:nvSpPr>
          <p:spPr>
            <a:xfrm>
              <a:off x="5375916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5"/>
            <p:cNvSpPr/>
            <p:nvPr/>
          </p:nvSpPr>
          <p:spPr>
            <a:xfrm>
              <a:off x="5375916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6"/>
            <p:cNvSpPr/>
            <p:nvPr/>
          </p:nvSpPr>
          <p:spPr>
            <a:xfrm>
              <a:off x="5331579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7"/>
            <p:cNvSpPr/>
            <p:nvPr/>
          </p:nvSpPr>
          <p:spPr>
            <a:xfrm>
              <a:off x="5508927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8"/>
            <p:cNvSpPr/>
            <p:nvPr/>
          </p:nvSpPr>
          <p:spPr>
            <a:xfrm>
              <a:off x="5420253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999"/>
            <p:cNvSpPr/>
            <p:nvPr/>
          </p:nvSpPr>
          <p:spPr>
            <a:xfrm>
              <a:off x="537591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0"/>
            <p:cNvSpPr/>
            <p:nvPr/>
          </p:nvSpPr>
          <p:spPr>
            <a:xfrm>
              <a:off x="5331579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1"/>
            <p:cNvSpPr/>
            <p:nvPr/>
          </p:nvSpPr>
          <p:spPr>
            <a:xfrm>
              <a:off x="5331579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2"/>
            <p:cNvSpPr/>
            <p:nvPr/>
          </p:nvSpPr>
          <p:spPr>
            <a:xfrm>
              <a:off x="5331579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3"/>
            <p:cNvSpPr/>
            <p:nvPr/>
          </p:nvSpPr>
          <p:spPr>
            <a:xfrm>
              <a:off x="5331579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4"/>
            <p:cNvSpPr/>
            <p:nvPr/>
          </p:nvSpPr>
          <p:spPr>
            <a:xfrm>
              <a:off x="5863624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5"/>
            <p:cNvSpPr/>
            <p:nvPr/>
          </p:nvSpPr>
          <p:spPr>
            <a:xfrm>
              <a:off x="5907961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6"/>
            <p:cNvSpPr/>
            <p:nvPr/>
          </p:nvSpPr>
          <p:spPr>
            <a:xfrm>
              <a:off x="5907961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7"/>
            <p:cNvSpPr/>
            <p:nvPr/>
          </p:nvSpPr>
          <p:spPr>
            <a:xfrm>
              <a:off x="5819287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8"/>
            <p:cNvSpPr/>
            <p:nvPr/>
          </p:nvSpPr>
          <p:spPr>
            <a:xfrm>
              <a:off x="590796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09"/>
            <p:cNvSpPr/>
            <p:nvPr/>
          </p:nvSpPr>
          <p:spPr>
            <a:xfrm>
              <a:off x="5819287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0"/>
            <p:cNvSpPr/>
            <p:nvPr/>
          </p:nvSpPr>
          <p:spPr>
            <a:xfrm>
              <a:off x="5952298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1"/>
            <p:cNvSpPr/>
            <p:nvPr/>
          </p:nvSpPr>
          <p:spPr>
            <a:xfrm>
              <a:off x="5686275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2"/>
            <p:cNvSpPr/>
            <p:nvPr/>
          </p:nvSpPr>
          <p:spPr>
            <a:xfrm>
              <a:off x="581928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3"/>
            <p:cNvSpPr/>
            <p:nvPr/>
          </p:nvSpPr>
          <p:spPr>
            <a:xfrm>
              <a:off x="5863624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4"/>
            <p:cNvSpPr/>
            <p:nvPr/>
          </p:nvSpPr>
          <p:spPr>
            <a:xfrm>
              <a:off x="5686275" y="3923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5"/>
            <p:cNvSpPr/>
            <p:nvPr/>
          </p:nvSpPr>
          <p:spPr>
            <a:xfrm>
              <a:off x="590796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6"/>
            <p:cNvSpPr/>
            <p:nvPr/>
          </p:nvSpPr>
          <p:spPr>
            <a:xfrm>
              <a:off x="5686275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7"/>
            <p:cNvSpPr/>
            <p:nvPr/>
          </p:nvSpPr>
          <p:spPr>
            <a:xfrm>
              <a:off x="5863624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8"/>
            <p:cNvSpPr/>
            <p:nvPr/>
          </p:nvSpPr>
          <p:spPr>
            <a:xfrm>
              <a:off x="581928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19"/>
            <p:cNvSpPr/>
            <p:nvPr/>
          </p:nvSpPr>
          <p:spPr>
            <a:xfrm>
              <a:off x="5863624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0"/>
            <p:cNvSpPr/>
            <p:nvPr/>
          </p:nvSpPr>
          <p:spPr>
            <a:xfrm>
              <a:off x="590796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1"/>
            <p:cNvSpPr/>
            <p:nvPr/>
          </p:nvSpPr>
          <p:spPr>
            <a:xfrm>
              <a:off x="5686275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2"/>
            <p:cNvSpPr/>
            <p:nvPr/>
          </p:nvSpPr>
          <p:spPr>
            <a:xfrm>
              <a:off x="5907961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3"/>
            <p:cNvSpPr/>
            <p:nvPr/>
          </p:nvSpPr>
          <p:spPr>
            <a:xfrm>
              <a:off x="5730613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4"/>
            <p:cNvSpPr/>
            <p:nvPr/>
          </p:nvSpPr>
          <p:spPr>
            <a:xfrm>
              <a:off x="6040972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5"/>
            <p:cNvSpPr/>
            <p:nvPr/>
          </p:nvSpPr>
          <p:spPr>
            <a:xfrm>
              <a:off x="5819287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6"/>
            <p:cNvSpPr/>
            <p:nvPr/>
          </p:nvSpPr>
          <p:spPr>
            <a:xfrm>
              <a:off x="5907961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7"/>
            <p:cNvSpPr/>
            <p:nvPr/>
          </p:nvSpPr>
          <p:spPr>
            <a:xfrm>
              <a:off x="5774950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8"/>
            <p:cNvSpPr/>
            <p:nvPr/>
          </p:nvSpPr>
          <p:spPr>
            <a:xfrm>
              <a:off x="581928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29"/>
            <p:cNvSpPr/>
            <p:nvPr/>
          </p:nvSpPr>
          <p:spPr>
            <a:xfrm>
              <a:off x="586362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0"/>
            <p:cNvSpPr/>
            <p:nvPr/>
          </p:nvSpPr>
          <p:spPr>
            <a:xfrm>
              <a:off x="5863624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1"/>
            <p:cNvSpPr/>
            <p:nvPr/>
          </p:nvSpPr>
          <p:spPr>
            <a:xfrm>
              <a:off x="599663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2"/>
            <p:cNvSpPr/>
            <p:nvPr/>
          </p:nvSpPr>
          <p:spPr>
            <a:xfrm>
              <a:off x="5907961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3"/>
            <p:cNvSpPr/>
            <p:nvPr/>
          </p:nvSpPr>
          <p:spPr>
            <a:xfrm>
              <a:off x="5686275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4"/>
            <p:cNvSpPr/>
            <p:nvPr/>
          </p:nvSpPr>
          <p:spPr>
            <a:xfrm>
              <a:off x="5730613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5"/>
            <p:cNvSpPr/>
            <p:nvPr/>
          </p:nvSpPr>
          <p:spPr>
            <a:xfrm>
              <a:off x="5686275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6"/>
            <p:cNvSpPr/>
            <p:nvPr/>
          </p:nvSpPr>
          <p:spPr>
            <a:xfrm>
              <a:off x="5774950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7"/>
            <p:cNvSpPr/>
            <p:nvPr/>
          </p:nvSpPr>
          <p:spPr>
            <a:xfrm>
              <a:off x="5952298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8"/>
            <p:cNvSpPr/>
            <p:nvPr/>
          </p:nvSpPr>
          <p:spPr>
            <a:xfrm>
              <a:off x="590796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39"/>
            <p:cNvSpPr/>
            <p:nvPr/>
          </p:nvSpPr>
          <p:spPr>
            <a:xfrm>
              <a:off x="5952298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0"/>
            <p:cNvSpPr/>
            <p:nvPr/>
          </p:nvSpPr>
          <p:spPr>
            <a:xfrm>
              <a:off x="5907961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1"/>
            <p:cNvSpPr/>
            <p:nvPr/>
          </p:nvSpPr>
          <p:spPr>
            <a:xfrm>
              <a:off x="5819287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2"/>
            <p:cNvSpPr/>
            <p:nvPr/>
          </p:nvSpPr>
          <p:spPr>
            <a:xfrm>
              <a:off x="581928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3"/>
            <p:cNvSpPr/>
            <p:nvPr/>
          </p:nvSpPr>
          <p:spPr>
            <a:xfrm>
              <a:off x="5819287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4"/>
            <p:cNvSpPr/>
            <p:nvPr/>
          </p:nvSpPr>
          <p:spPr>
            <a:xfrm>
              <a:off x="5774950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5"/>
            <p:cNvSpPr/>
            <p:nvPr/>
          </p:nvSpPr>
          <p:spPr>
            <a:xfrm>
              <a:off x="586362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6"/>
            <p:cNvSpPr/>
            <p:nvPr/>
          </p:nvSpPr>
          <p:spPr>
            <a:xfrm>
              <a:off x="5774950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7"/>
            <p:cNvSpPr/>
            <p:nvPr/>
          </p:nvSpPr>
          <p:spPr>
            <a:xfrm>
              <a:off x="5686275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8"/>
            <p:cNvSpPr/>
            <p:nvPr/>
          </p:nvSpPr>
          <p:spPr>
            <a:xfrm>
              <a:off x="5819287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49"/>
            <p:cNvSpPr/>
            <p:nvPr/>
          </p:nvSpPr>
          <p:spPr>
            <a:xfrm>
              <a:off x="577495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0"/>
            <p:cNvSpPr/>
            <p:nvPr/>
          </p:nvSpPr>
          <p:spPr>
            <a:xfrm>
              <a:off x="581928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1"/>
            <p:cNvSpPr/>
            <p:nvPr/>
          </p:nvSpPr>
          <p:spPr>
            <a:xfrm>
              <a:off x="581928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2"/>
            <p:cNvSpPr/>
            <p:nvPr/>
          </p:nvSpPr>
          <p:spPr>
            <a:xfrm>
              <a:off x="5730613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3"/>
            <p:cNvSpPr/>
            <p:nvPr/>
          </p:nvSpPr>
          <p:spPr>
            <a:xfrm>
              <a:off x="5819287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4"/>
            <p:cNvSpPr/>
            <p:nvPr/>
          </p:nvSpPr>
          <p:spPr>
            <a:xfrm>
              <a:off x="6351332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5"/>
            <p:cNvSpPr/>
            <p:nvPr/>
          </p:nvSpPr>
          <p:spPr>
            <a:xfrm>
              <a:off x="6085309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6"/>
            <p:cNvSpPr/>
            <p:nvPr/>
          </p:nvSpPr>
          <p:spPr>
            <a:xfrm>
              <a:off x="617398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7"/>
            <p:cNvSpPr/>
            <p:nvPr/>
          </p:nvSpPr>
          <p:spPr>
            <a:xfrm>
              <a:off x="6040972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8"/>
            <p:cNvSpPr/>
            <p:nvPr/>
          </p:nvSpPr>
          <p:spPr>
            <a:xfrm>
              <a:off x="621832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59"/>
            <p:cNvSpPr/>
            <p:nvPr/>
          </p:nvSpPr>
          <p:spPr>
            <a:xfrm>
              <a:off x="617398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0"/>
            <p:cNvSpPr/>
            <p:nvPr/>
          </p:nvSpPr>
          <p:spPr>
            <a:xfrm>
              <a:off x="5996635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1"/>
            <p:cNvSpPr/>
            <p:nvPr/>
          </p:nvSpPr>
          <p:spPr>
            <a:xfrm>
              <a:off x="6040972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2"/>
            <p:cNvSpPr/>
            <p:nvPr/>
          </p:nvSpPr>
          <p:spPr>
            <a:xfrm>
              <a:off x="6040972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3"/>
            <p:cNvSpPr/>
            <p:nvPr/>
          </p:nvSpPr>
          <p:spPr>
            <a:xfrm>
              <a:off x="6351332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4"/>
            <p:cNvSpPr/>
            <p:nvPr/>
          </p:nvSpPr>
          <p:spPr>
            <a:xfrm>
              <a:off x="612964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5"/>
            <p:cNvSpPr/>
            <p:nvPr/>
          </p:nvSpPr>
          <p:spPr>
            <a:xfrm>
              <a:off x="6085309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6"/>
            <p:cNvSpPr/>
            <p:nvPr/>
          </p:nvSpPr>
          <p:spPr>
            <a:xfrm>
              <a:off x="617398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7"/>
            <p:cNvSpPr/>
            <p:nvPr/>
          </p:nvSpPr>
          <p:spPr>
            <a:xfrm>
              <a:off x="6129647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8"/>
            <p:cNvSpPr/>
            <p:nvPr/>
          </p:nvSpPr>
          <p:spPr>
            <a:xfrm>
              <a:off x="6306995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69"/>
            <p:cNvSpPr/>
            <p:nvPr/>
          </p:nvSpPr>
          <p:spPr>
            <a:xfrm>
              <a:off x="626265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0"/>
            <p:cNvSpPr/>
            <p:nvPr/>
          </p:nvSpPr>
          <p:spPr>
            <a:xfrm>
              <a:off x="6040972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1"/>
            <p:cNvSpPr/>
            <p:nvPr/>
          </p:nvSpPr>
          <p:spPr>
            <a:xfrm>
              <a:off x="6218321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2"/>
            <p:cNvSpPr/>
            <p:nvPr/>
          </p:nvSpPr>
          <p:spPr>
            <a:xfrm>
              <a:off x="6262658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3"/>
            <p:cNvSpPr/>
            <p:nvPr/>
          </p:nvSpPr>
          <p:spPr>
            <a:xfrm>
              <a:off x="5907961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4"/>
            <p:cNvSpPr/>
            <p:nvPr/>
          </p:nvSpPr>
          <p:spPr>
            <a:xfrm>
              <a:off x="626265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5"/>
            <p:cNvSpPr/>
            <p:nvPr/>
          </p:nvSpPr>
          <p:spPr>
            <a:xfrm>
              <a:off x="6129647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6"/>
            <p:cNvSpPr/>
            <p:nvPr/>
          </p:nvSpPr>
          <p:spPr>
            <a:xfrm>
              <a:off x="6129647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7"/>
            <p:cNvSpPr/>
            <p:nvPr/>
          </p:nvSpPr>
          <p:spPr>
            <a:xfrm>
              <a:off x="6040972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8"/>
            <p:cNvSpPr/>
            <p:nvPr/>
          </p:nvSpPr>
          <p:spPr>
            <a:xfrm>
              <a:off x="6173984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79"/>
            <p:cNvSpPr/>
            <p:nvPr/>
          </p:nvSpPr>
          <p:spPr>
            <a:xfrm>
              <a:off x="6040972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0"/>
            <p:cNvSpPr/>
            <p:nvPr/>
          </p:nvSpPr>
          <p:spPr>
            <a:xfrm>
              <a:off x="6040972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1"/>
            <p:cNvSpPr/>
            <p:nvPr/>
          </p:nvSpPr>
          <p:spPr>
            <a:xfrm>
              <a:off x="6040972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2"/>
            <p:cNvSpPr/>
            <p:nvPr/>
          </p:nvSpPr>
          <p:spPr>
            <a:xfrm>
              <a:off x="6173984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3"/>
            <p:cNvSpPr/>
            <p:nvPr/>
          </p:nvSpPr>
          <p:spPr>
            <a:xfrm>
              <a:off x="595229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4"/>
            <p:cNvSpPr/>
            <p:nvPr/>
          </p:nvSpPr>
          <p:spPr>
            <a:xfrm>
              <a:off x="6085309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5"/>
            <p:cNvSpPr/>
            <p:nvPr/>
          </p:nvSpPr>
          <p:spPr>
            <a:xfrm>
              <a:off x="6129647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6"/>
            <p:cNvSpPr/>
            <p:nvPr/>
          </p:nvSpPr>
          <p:spPr>
            <a:xfrm>
              <a:off x="621832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7"/>
            <p:cNvSpPr/>
            <p:nvPr/>
          </p:nvSpPr>
          <p:spPr>
            <a:xfrm>
              <a:off x="590796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8"/>
            <p:cNvSpPr/>
            <p:nvPr/>
          </p:nvSpPr>
          <p:spPr>
            <a:xfrm>
              <a:off x="5863624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89"/>
            <p:cNvSpPr/>
            <p:nvPr/>
          </p:nvSpPr>
          <p:spPr>
            <a:xfrm>
              <a:off x="62626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0"/>
            <p:cNvSpPr/>
            <p:nvPr/>
          </p:nvSpPr>
          <p:spPr>
            <a:xfrm>
              <a:off x="6306995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1"/>
            <p:cNvSpPr/>
            <p:nvPr/>
          </p:nvSpPr>
          <p:spPr>
            <a:xfrm>
              <a:off x="6040972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2"/>
            <p:cNvSpPr/>
            <p:nvPr/>
          </p:nvSpPr>
          <p:spPr>
            <a:xfrm>
              <a:off x="6040972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3"/>
            <p:cNvSpPr/>
            <p:nvPr/>
          </p:nvSpPr>
          <p:spPr>
            <a:xfrm>
              <a:off x="6173984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4"/>
            <p:cNvSpPr/>
            <p:nvPr/>
          </p:nvSpPr>
          <p:spPr>
            <a:xfrm>
              <a:off x="6306995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5"/>
            <p:cNvSpPr/>
            <p:nvPr/>
          </p:nvSpPr>
          <p:spPr>
            <a:xfrm>
              <a:off x="6262658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6"/>
            <p:cNvSpPr/>
            <p:nvPr/>
          </p:nvSpPr>
          <p:spPr>
            <a:xfrm>
              <a:off x="6085309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7"/>
            <p:cNvSpPr/>
            <p:nvPr/>
          </p:nvSpPr>
          <p:spPr>
            <a:xfrm>
              <a:off x="626265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8"/>
            <p:cNvSpPr/>
            <p:nvPr/>
          </p:nvSpPr>
          <p:spPr>
            <a:xfrm>
              <a:off x="6351332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099"/>
            <p:cNvSpPr/>
            <p:nvPr/>
          </p:nvSpPr>
          <p:spPr>
            <a:xfrm>
              <a:off x="62626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0"/>
            <p:cNvSpPr/>
            <p:nvPr/>
          </p:nvSpPr>
          <p:spPr>
            <a:xfrm>
              <a:off x="6085309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1"/>
            <p:cNvSpPr/>
            <p:nvPr/>
          </p:nvSpPr>
          <p:spPr>
            <a:xfrm>
              <a:off x="612964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2"/>
            <p:cNvSpPr/>
            <p:nvPr/>
          </p:nvSpPr>
          <p:spPr>
            <a:xfrm>
              <a:off x="6262658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3"/>
            <p:cNvSpPr/>
            <p:nvPr/>
          </p:nvSpPr>
          <p:spPr>
            <a:xfrm>
              <a:off x="6040972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4"/>
            <p:cNvSpPr/>
            <p:nvPr/>
          </p:nvSpPr>
          <p:spPr>
            <a:xfrm>
              <a:off x="6537228" y="336755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5"/>
            <p:cNvSpPr/>
            <p:nvPr/>
          </p:nvSpPr>
          <p:spPr>
            <a:xfrm>
              <a:off x="655716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6"/>
            <p:cNvSpPr/>
            <p:nvPr/>
          </p:nvSpPr>
          <p:spPr>
            <a:xfrm>
              <a:off x="655716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7"/>
            <p:cNvSpPr/>
            <p:nvPr/>
          </p:nvSpPr>
          <p:spPr>
            <a:xfrm>
              <a:off x="6557160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8"/>
            <p:cNvSpPr/>
            <p:nvPr/>
          </p:nvSpPr>
          <p:spPr>
            <a:xfrm>
              <a:off x="6557160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09"/>
            <p:cNvSpPr/>
            <p:nvPr/>
          </p:nvSpPr>
          <p:spPr>
            <a:xfrm>
              <a:off x="6557160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0"/>
            <p:cNvSpPr/>
            <p:nvPr/>
          </p:nvSpPr>
          <p:spPr>
            <a:xfrm>
              <a:off x="6557160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1"/>
            <p:cNvSpPr/>
            <p:nvPr/>
          </p:nvSpPr>
          <p:spPr>
            <a:xfrm>
              <a:off x="655716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2"/>
            <p:cNvSpPr/>
            <p:nvPr/>
          </p:nvSpPr>
          <p:spPr>
            <a:xfrm>
              <a:off x="655716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3"/>
            <p:cNvSpPr/>
            <p:nvPr/>
          </p:nvSpPr>
          <p:spPr>
            <a:xfrm>
              <a:off x="6557160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4"/>
            <p:cNvSpPr/>
            <p:nvPr/>
          </p:nvSpPr>
          <p:spPr>
            <a:xfrm>
              <a:off x="6557160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5"/>
            <p:cNvSpPr/>
            <p:nvPr/>
          </p:nvSpPr>
          <p:spPr>
            <a:xfrm>
              <a:off x="6557160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6"/>
            <p:cNvSpPr/>
            <p:nvPr/>
          </p:nvSpPr>
          <p:spPr>
            <a:xfrm>
              <a:off x="655716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7"/>
            <p:cNvSpPr/>
            <p:nvPr/>
          </p:nvSpPr>
          <p:spPr>
            <a:xfrm>
              <a:off x="655716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8"/>
            <p:cNvSpPr/>
            <p:nvPr/>
          </p:nvSpPr>
          <p:spPr>
            <a:xfrm>
              <a:off x="655716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19"/>
            <p:cNvSpPr/>
            <p:nvPr/>
          </p:nvSpPr>
          <p:spPr>
            <a:xfrm>
              <a:off x="6557160" y="34598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0"/>
            <p:cNvSpPr/>
            <p:nvPr/>
          </p:nvSpPr>
          <p:spPr>
            <a:xfrm>
              <a:off x="6557160" y="3367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1"/>
            <p:cNvSpPr/>
            <p:nvPr/>
          </p:nvSpPr>
          <p:spPr>
            <a:xfrm>
              <a:off x="6557160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2"/>
            <p:cNvSpPr/>
            <p:nvPr/>
          </p:nvSpPr>
          <p:spPr>
            <a:xfrm>
              <a:off x="655716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3"/>
            <p:cNvSpPr/>
            <p:nvPr/>
          </p:nvSpPr>
          <p:spPr>
            <a:xfrm>
              <a:off x="655716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4"/>
            <p:cNvSpPr/>
            <p:nvPr/>
          </p:nvSpPr>
          <p:spPr>
            <a:xfrm>
              <a:off x="655716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5"/>
            <p:cNvSpPr/>
            <p:nvPr/>
          </p:nvSpPr>
          <p:spPr>
            <a:xfrm>
              <a:off x="655716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6"/>
            <p:cNvSpPr/>
            <p:nvPr/>
          </p:nvSpPr>
          <p:spPr>
            <a:xfrm>
              <a:off x="6557160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7"/>
            <p:cNvSpPr/>
            <p:nvPr/>
          </p:nvSpPr>
          <p:spPr>
            <a:xfrm>
              <a:off x="6557160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8"/>
            <p:cNvSpPr/>
            <p:nvPr/>
          </p:nvSpPr>
          <p:spPr>
            <a:xfrm>
              <a:off x="6557160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29"/>
            <p:cNvSpPr/>
            <p:nvPr/>
          </p:nvSpPr>
          <p:spPr>
            <a:xfrm>
              <a:off x="655716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0"/>
            <p:cNvSpPr/>
            <p:nvPr/>
          </p:nvSpPr>
          <p:spPr>
            <a:xfrm>
              <a:off x="655716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1"/>
            <p:cNvSpPr/>
            <p:nvPr/>
          </p:nvSpPr>
          <p:spPr>
            <a:xfrm>
              <a:off x="655716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2"/>
            <p:cNvSpPr/>
            <p:nvPr/>
          </p:nvSpPr>
          <p:spPr>
            <a:xfrm>
              <a:off x="655716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3"/>
            <p:cNvSpPr/>
            <p:nvPr/>
          </p:nvSpPr>
          <p:spPr>
            <a:xfrm>
              <a:off x="655716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4"/>
            <p:cNvSpPr/>
            <p:nvPr/>
          </p:nvSpPr>
          <p:spPr>
            <a:xfrm>
              <a:off x="6557160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5"/>
            <p:cNvSpPr/>
            <p:nvPr/>
          </p:nvSpPr>
          <p:spPr>
            <a:xfrm>
              <a:off x="6557160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6"/>
            <p:cNvSpPr/>
            <p:nvPr/>
          </p:nvSpPr>
          <p:spPr>
            <a:xfrm>
              <a:off x="655716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7"/>
            <p:cNvSpPr/>
            <p:nvPr/>
          </p:nvSpPr>
          <p:spPr>
            <a:xfrm>
              <a:off x="6557160" y="3436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8"/>
            <p:cNvSpPr/>
            <p:nvPr/>
          </p:nvSpPr>
          <p:spPr>
            <a:xfrm>
              <a:off x="6557160" y="3413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39"/>
            <p:cNvSpPr/>
            <p:nvPr/>
          </p:nvSpPr>
          <p:spPr>
            <a:xfrm>
              <a:off x="6557160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0"/>
            <p:cNvSpPr/>
            <p:nvPr/>
          </p:nvSpPr>
          <p:spPr>
            <a:xfrm>
              <a:off x="6557160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1"/>
            <p:cNvSpPr/>
            <p:nvPr/>
          </p:nvSpPr>
          <p:spPr>
            <a:xfrm>
              <a:off x="655716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2"/>
            <p:cNvSpPr/>
            <p:nvPr/>
          </p:nvSpPr>
          <p:spPr>
            <a:xfrm>
              <a:off x="6557160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3"/>
            <p:cNvSpPr/>
            <p:nvPr/>
          </p:nvSpPr>
          <p:spPr>
            <a:xfrm>
              <a:off x="655716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4"/>
            <p:cNvSpPr/>
            <p:nvPr/>
          </p:nvSpPr>
          <p:spPr>
            <a:xfrm>
              <a:off x="655716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5"/>
            <p:cNvSpPr/>
            <p:nvPr/>
          </p:nvSpPr>
          <p:spPr>
            <a:xfrm>
              <a:off x="655716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6"/>
            <p:cNvSpPr/>
            <p:nvPr/>
          </p:nvSpPr>
          <p:spPr>
            <a:xfrm>
              <a:off x="6557160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7"/>
            <p:cNvSpPr/>
            <p:nvPr/>
          </p:nvSpPr>
          <p:spPr>
            <a:xfrm>
              <a:off x="6557160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8"/>
            <p:cNvSpPr/>
            <p:nvPr/>
          </p:nvSpPr>
          <p:spPr>
            <a:xfrm>
              <a:off x="655716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49"/>
            <p:cNvSpPr/>
            <p:nvPr/>
          </p:nvSpPr>
          <p:spPr>
            <a:xfrm>
              <a:off x="655716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0"/>
            <p:cNvSpPr/>
            <p:nvPr/>
          </p:nvSpPr>
          <p:spPr>
            <a:xfrm>
              <a:off x="655716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1"/>
            <p:cNvSpPr/>
            <p:nvPr/>
          </p:nvSpPr>
          <p:spPr>
            <a:xfrm>
              <a:off x="655716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2"/>
            <p:cNvSpPr/>
            <p:nvPr/>
          </p:nvSpPr>
          <p:spPr>
            <a:xfrm>
              <a:off x="6557160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3"/>
            <p:cNvSpPr/>
            <p:nvPr/>
          </p:nvSpPr>
          <p:spPr>
            <a:xfrm>
              <a:off x="6557160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4"/>
            <p:cNvSpPr/>
            <p:nvPr/>
          </p:nvSpPr>
          <p:spPr>
            <a:xfrm>
              <a:off x="6557160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5"/>
            <p:cNvSpPr/>
            <p:nvPr/>
          </p:nvSpPr>
          <p:spPr>
            <a:xfrm>
              <a:off x="7089206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6"/>
            <p:cNvSpPr/>
            <p:nvPr/>
          </p:nvSpPr>
          <p:spPr>
            <a:xfrm>
              <a:off x="7089206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7"/>
            <p:cNvSpPr/>
            <p:nvPr/>
          </p:nvSpPr>
          <p:spPr>
            <a:xfrm>
              <a:off x="7089206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8"/>
            <p:cNvSpPr/>
            <p:nvPr/>
          </p:nvSpPr>
          <p:spPr>
            <a:xfrm>
              <a:off x="7089206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59"/>
            <p:cNvSpPr/>
            <p:nvPr/>
          </p:nvSpPr>
          <p:spPr>
            <a:xfrm>
              <a:off x="708920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0"/>
            <p:cNvSpPr/>
            <p:nvPr/>
          </p:nvSpPr>
          <p:spPr>
            <a:xfrm>
              <a:off x="708920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1"/>
            <p:cNvSpPr/>
            <p:nvPr/>
          </p:nvSpPr>
          <p:spPr>
            <a:xfrm>
              <a:off x="7089206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2"/>
            <p:cNvSpPr/>
            <p:nvPr/>
          </p:nvSpPr>
          <p:spPr>
            <a:xfrm>
              <a:off x="7089206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3"/>
            <p:cNvSpPr/>
            <p:nvPr/>
          </p:nvSpPr>
          <p:spPr>
            <a:xfrm>
              <a:off x="708920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4"/>
            <p:cNvSpPr/>
            <p:nvPr/>
          </p:nvSpPr>
          <p:spPr>
            <a:xfrm>
              <a:off x="708920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5"/>
            <p:cNvSpPr/>
            <p:nvPr/>
          </p:nvSpPr>
          <p:spPr>
            <a:xfrm>
              <a:off x="7089206" y="3923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6"/>
            <p:cNvSpPr/>
            <p:nvPr/>
          </p:nvSpPr>
          <p:spPr>
            <a:xfrm>
              <a:off x="708920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7"/>
            <p:cNvSpPr/>
            <p:nvPr/>
          </p:nvSpPr>
          <p:spPr>
            <a:xfrm>
              <a:off x="7089206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8"/>
            <p:cNvSpPr/>
            <p:nvPr/>
          </p:nvSpPr>
          <p:spPr>
            <a:xfrm>
              <a:off x="708920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69"/>
            <p:cNvSpPr/>
            <p:nvPr/>
          </p:nvSpPr>
          <p:spPr>
            <a:xfrm>
              <a:off x="708920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0"/>
            <p:cNvSpPr/>
            <p:nvPr/>
          </p:nvSpPr>
          <p:spPr>
            <a:xfrm>
              <a:off x="7089206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1"/>
            <p:cNvSpPr/>
            <p:nvPr/>
          </p:nvSpPr>
          <p:spPr>
            <a:xfrm>
              <a:off x="708920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2"/>
            <p:cNvSpPr/>
            <p:nvPr/>
          </p:nvSpPr>
          <p:spPr>
            <a:xfrm>
              <a:off x="708920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3"/>
            <p:cNvSpPr/>
            <p:nvPr/>
          </p:nvSpPr>
          <p:spPr>
            <a:xfrm>
              <a:off x="7089206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4"/>
            <p:cNvSpPr/>
            <p:nvPr/>
          </p:nvSpPr>
          <p:spPr>
            <a:xfrm>
              <a:off x="7089206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5"/>
            <p:cNvSpPr/>
            <p:nvPr/>
          </p:nvSpPr>
          <p:spPr>
            <a:xfrm>
              <a:off x="7089206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6"/>
            <p:cNvSpPr/>
            <p:nvPr/>
          </p:nvSpPr>
          <p:spPr>
            <a:xfrm>
              <a:off x="708920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7"/>
            <p:cNvSpPr/>
            <p:nvPr/>
          </p:nvSpPr>
          <p:spPr>
            <a:xfrm>
              <a:off x="7089206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8"/>
            <p:cNvSpPr/>
            <p:nvPr/>
          </p:nvSpPr>
          <p:spPr>
            <a:xfrm>
              <a:off x="708920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79"/>
            <p:cNvSpPr/>
            <p:nvPr/>
          </p:nvSpPr>
          <p:spPr>
            <a:xfrm>
              <a:off x="708920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0"/>
            <p:cNvSpPr/>
            <p:nvPr/>
          </p:nvSpPr>
          <p:spPr>
            <a:xfrm>
              <a:off x="708920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1"/>
            <p:cNvSpPr/>
            <p:nvPr/>
          </p:nvSpPr>
          <p:spPr>
            <a:xfrm>
              <a:off x="708920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2"/>
            <p:cNvSpPr/>
            <p:nvPr/>
          </p:nvSpPr>
          <p:spPr>
            <a:xfrm>
              <a:off x="708920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3"/>
            <p:cNvSpPr/>
            <p:nvPr/>
          </p:nvSpPr>
          <p:spPr>
            <a:xfrm>
              <a:off x="708920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4"/>
            <p:cNvSpPr/>
            <p:nvPr/>
          </p:nvSpPr>
          <p:spPr>
            <a:xfrm>
              <a:off x="7089206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5"/>
            <p:cNvSpPr/>
            <p:nvPr/>
          </p:nvSpPr>
          <p:spPr>
            <a:xfrm>
              <a:off x="7089206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6"/>
            <p:cNvSpPr/>
            <p:nvPr/>
          </p:nvSpPr>
          <p:spPr>
            <a:xfrm>
              <a:off x="7089206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7"/>
            <p:cNvSpPr/>
            <p:nvPr/>
          </p:nvSpPr>
          <p:spPr>
            <a:xfrm>
              <a:off x="708920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88"/>
            <p:cNvSpPr/>
            <p:nvPr/>
          </p:nvSpPr>
          <p:spPr>
            <a:xfrm>
              <a:off x="708920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89"/>
            <p:cNvSpPr/>
            <p:nvPr/>
          </p:nvSpPr>
          <p:spPr>
            <a:xfrm>
              <a:off x="708920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0"/>
            <p:cNvSpPr/>
            <p:nvPr/>
          </p:nvSpPr>
          <p:spPr>
            <a:xfrm>
              <a:off x="7089206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1"/>
            <p:cNvSpPr/>
            <p:nvPr/>
          </p:nvSpPr>
          <p:spPr>
            <a:xfrm>
              <a:off x="7089206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2"/>
            <p:cNvSpPr/>
            <p:nvPr/>
          </p:nvSpPr>
          <p:spPr>
            <a:xfrm>
              <a:off x="7089206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3"/>
            <p:cNvSpPr/>
            <p:nvPr/>
          </p:nvSpPr>
          <p:spPr>
            <a:xfrm>
              <a:off x="708920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4"/>
            <p:cNvSpPr/>
            <p:nvPr/>
          </p:nvSpPr>
          <p:spPr>
            <a:xfrm>
              <a:off x="7089206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5"/>
            <p:cNvSpPr/>
            <p:nvPr/>
          </p:nvSpPr>
          <p:spPr>
            <a:xfrm>
              <a:off x="7089206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6"/>
            <p:cNvSpPr/>
            <p:nvPr/>
          </p:nvSpPr>
          <p:spPr>
            <a:xfrm>
              <a:off x="708920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7"/>
            <p:cNvSpPr/>
            <p:nvPr/>
          </p:nvSpPr>
          <p:spPr>
            <a:xfrm>
              <a:off x="7089206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198"/>
            <p:cNvSpPr/>
            <p:nvPr/>
          </p:nvSpPr>
          <p:spPr>
            <a:xfrm>
              <a:off x="7089206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199"/>
            <p:cNvSpPr/>
            <p:nvPr/>
          </p:nvSpPr>
          <p:spPr>
            <a:xfrm>
              <a:off x="708920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0"/>
            <p:cNvSpPr/>
            <p:nvPr/>
          </p:nvSpPr>
          <p:spPr>
            <a:xfrm>
              <a:off x="708920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1"/>
            <p:cNvSpPr/>
            <p:nvPr/>
          </p:nvSpPr>
          <p:spPr>
            <a:xfrm>
              <a:off x="708920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2"/>
            <p:cNvSpPr/>
            <p:nvPr/>
          </p:nvSpPr>
          <p:spPr>
            <a:xfrm>
              <a:off x="708920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3"/>
            <p:cNvSpPr/>
            <p:nvPr/>
          </p:nvSpPr>
          <p:spPr>
            <a:xfrm>
              <a:off x="7089206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4"/>
            <p:cNvSpPr/>
            <p:nvPr/>
          </p:nvSpPr>
          <p:spPr>
            <a:xfrm>
              <a:off x="708920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5"/>
            <p:cNvSpPr/>
            <p:nvPr/>
          </p:nvSpPr>
          <p:spPr>
            <a:xfrm>
              <a:off x="7621251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6"/>
            <p:cNvSpPr/>
            <p:nvPr/>
          </p:nvSpPr>
          <p:spPr>
            <a:xfrm>
              <a:off x="7621251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7"/>
            <p:cNvSpPr/>
            <p:nvPr/>
          </p:nvSpPr>
          <p:spPr>
            <a:xfrm>
              <a:off x="762125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08"/>
            <p:cNvSpPr/>
            <p:nvPr/>
          </p:nvSpPr>
          <p:spPr>
            <a:xfrm>
              <a:off x="7621251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09"/>
            <p:cNvSpPr/>
            <p:nvPr/>
          </p:nvSpPr>
          <p:spPr>
            <a:xfrm>
              <a:off x="762125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0"/>
            <p:cNvSpPr/>
            <p:nvPr/>
          </p:nvSpPr>
          <p:spPr>
            <a:xfrm>
              <a:off x="762125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1"/>
            <p:cNvSpPr/>
            <p:nvPr/>
          </p:nvSpPr>
          <p:spPr>
            <a:xfrm>
              <a:off x="7621251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2"/>
            <p:cNvSpPr/>
            <p:nvPr/>
          </p:nvSpPr>
          <p:spPr>
            <a:xfrm>
              <a:off x="7621251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3"/>
            <p:cNvSpPr/>
            <p:nvPr/>
          </p:nvSpPr>
          <p:spPr>
            <a:xfrm>
              <a:off x="7621251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4"/>
            <p:cNvSpPr/>
            <p:nvPr/>
          </p:nvSpPr>
          <p:spPr>
            <a:xfrm>
              <a:off x="7621251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5"/>
            <p:cNvSpPr/>
            <p:nvPr/>
          </p:nvSpPr>
          <p:spPr>
            <a:xfrm>
              <a:off x="7621251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6"/>
            <p:cNvSpPr/>
            <p:nvPr/>
          </p:nvSpPr>
          <p:spPr>
            <a:xfrm>
              <a:off x="7621251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7"/>
            <p:cNvSpPr/>
            <p:nvPr/>
          </p:nvSpPr>
          <p:spPr>
            <a:xfrm>
              <a:off x="762125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18"/>
            <p:cNvSpPr/>
            <p:nvPr/>
          </p:nvSpPr>
          <p:spPr>
            <a:xfrm>
              <a:off x="7621251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19"/>
            <p:cNvSpPr/>
            <p:nvPr/>
          </p:nvSpPr>
          <p:spPr>
            <a:xfrm>
              <a:off x="762125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0"/>
            <p:cNvSpPr/>
            <p:nvPr/>
          </p:nvSpPr>
          <p:spPr>
            <a:xfrm>
              <a:off x="7621251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1"/>
            <p:cNvSpPr/>
            <p:nvPr/>
          </p:nvSpPr>
          <p:spPr>
            <a:xfrm>
              <a:off x="762125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2"/>
            <p:cNvSpPr/>
            <p:nvPr/>
          </p:nvSpPr>
          <p:spPr>
            <a:xfrm>
              <a:off x="7621251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3"/>
            <p:cNvSpPr/>
            <p:nvPr/>
          </p:nvSpPr>
          <p:spPr>
            <a:xfrm>
              <a:off x="7621251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4"/>
            <p:cNvSpPr/>
            <p:nvPr/>
          </p:nvSpPr>
          <p:spPr>
            <a:xfrm>
              <a:off x="7621251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5"/>
            <p:cNvSpPr/>
            <p:nvPr/>
          </p:nvSpPr>
          <p:spPr>
            <a:xfrm>
              <a:off x="7621251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6"/>
            <p:cNvSpPr/>
            <p:nvPr/>
          </p:nvSpPr>
          <p:spPr>
            <a:xfrm>
              <a:off x="762125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7"/>
            <p:cNvSpPr/>
            <p:nvPr/>
          </p:nvSpPr>
          <p:spPr>
            <a:xfrm>
              <a:off x="762125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28"/>
            <p:cNvSpPr/>
            <p:nvPr/>
          </p:nvSpPr>
          <p:spPr>
            <a:xfrm>
              <a:off x="7621251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29"/>
            <p:cNvSpPr/>
            <p:nvPr/>
          </p:nvSpPr>
          <p:spPr>
            <a:xfrm>
              <a:off x="7621251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0"/>
            <p:cNvSpPr/>
            <p:nvPr/>
          </p:nvSpPr>
          <p:spPr>
            <a:xfrm>
              <a:off x="7621251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1"/>
            <p:cNvSpPr/>
            <p:nvPr/>
          </p:nvSpPr>
          <p:spPr>
            <a:xfrm>
              <a:off x="762125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2"/>
            <p:cNvSpPr/>
            <p:nvPr/>
          </p:nvSpPr>
          <p:spPr>
            <a:xfrm>
              <a:off x="762125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3"/>
            <p:cNvSpPr/>
            <p:nvPr/>
          </p:nvSpPr>
          <p:spPr>
            <a:xfrm>
              <a:off x="762125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4"/>
            <p:cNvSpPr/>
            <p:nvPr/>
          </p:nvSpPr>
          <p:spPr>
            <a:xfrm>
              <a:off x="762125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5"/>
            <p:cNvSpPr/>
            <p:nvPr/>
          </p:nvSpPr>
          <p:spPr>
            <a:xfrm>
              <a:off x="762125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6"/>
            <p:cNvSpPr/>
            <p:nvPr/>
          </p:nvSpPr>
          <p:spPr>
            <a:xfrm>
              <a:off x="7621251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7"/>
            <p:cNvSpPr/>
            <p:nvPr/>
          </p:nvSpPr>
          <p:spPr>
            <a:xfrm>
              <a:off x="762125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8"/>
            <p:cNvSpPr/>
            <p:nvPr/>
          </p:nvSpPr>
          <p:spPr>
            <a:xfrm>
              <a:off x="762125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39"/>
            <p:cNvSpPr/>
            <p:nvPr/>
          </p:nvSpPr>
          <p:spPr>
            <a:xfrm>
              <a:off x="7621251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0"/>
            <p:cNvSpPr/>
            <p:nvPr/>
          </p:nvSpPr>
          <p:spPr>
            <a:xfrm>
              <a:off x="762125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1"/>
            <p:cNvSpPr/>
            <p:nvPr/>
          </p:nvSpPr>
          <p:spPr>
            <a:xfrm>
              <a:off x="7621251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2"/>
            <p:cNvSpPr/>
            <p:nvPr/>
          </p:nvSpPr>
          <p:spPr>
            <a:xfrm>
              <a:off x="7621251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3"/>
            <p:cNvSpPr/>
            <p:nvPr/>
          </p:nvSpPr>
          <p:spPr>
            <a:xfrm>
              <a:off x="762125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4"/>
            <p:cNvSpPr/>
            <p:nvPr/>
          </p:nvSpPr>
          <p:spPr>
            <a:xfrm>
              <a:off x="7621251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5"/>
            <p:cNvSpPr/>
            <p:nvPr/>
          </p:nvSpPr>
          <p:spPr>
            <a:xfrm>
              <a:off x="7621251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6"/>
            <p:cNvSpPr/>
            <p:nvPr/>
          </p:nvSpPr>
          <p:spPr>
            <a:xfrm>
              <a:off x="7621251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7"/>
            <p:cNvSpPr/>
            <p:nvPr/>
          </p:nvSpPr>
          <p:spPr>
            <a:xfrm>
              <a:off x="7621251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8"/>
            <p:cNvSpPr/>
            <p:nvPr/>
          </p:nvSpPr>
          <p:spPr>
            <a:xfrm>
              <a:off x="7621251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49"/>
            <p:cNvSpPr/>
            <p:nvPr/>
          </p:nvSpPr>
          <p:spPr>
            <a:xfrm>
              <a:off x="7621251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0"/>
            <p:cNvSpPr/>
            <p:nvPr/>
          </p:nvSpPr>
          <p:spPr>
            <a:xfrm>
              <a:off x="762125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1"/>
            <p:cNvSpPr/>
            <p:nvPr/>
          </p:nvSpPr>
          <p:spPr>
            <a:xfrm>
              <a:off x="7621251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2"/>
            <p:cNvSpPr/>
            <p:nvPr/>
          </p:nvSpPr>
          <p:spPr>
            <a:xfrm>
              <a:off x="762125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3"/>
            <p:cNvSpPr/>
            <p:nvPr/>
          </p:nvSpPr>
          <p:spPr>
            <a:xfrm>
              <a:off x="7621251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4"/>
            <p:cNvSpPr/>
            <p:nvPr/>
          </p:nvSpPr>
          <p:spPr>
            <a:xfrm>
              <a:off x="762125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5"/>
            <p:cNvSpPr/>
            <p:nvPr/>
          </p:nvSpPr>
          <p:spPr>
            <a:xfrm>
              <a:off x="1457553" y="408883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6"/>
            <p:cNvSpPr/>
            <p:nvPr/>
          </p:nvSpPr>
          <p:spPr>
            <a:xfrm>
              <a:off x="171395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7"/>
            <p:cNvSpPr/>
            <p:nvPr/>
          </p:nvSpPr>
          <p:spPr>
            <a:xfrm>
              <a:off x="16548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58"/>
            <p:cNvSpPr/>
            <p:nvPr/>
          </p:nvSpPr>
          <p:spPr>
            <a:xfrm>
              <a:off x="1595718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59"/>
            <p:cNvSpPr/>
            <p:nvPr/>
          </p:nvSpPr>
          <p:spPr>
            <a:xfrm>
              <a:off x="1566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0"/>
            <p:cNvSpPr/>
            <p:nvPr/>
          </p:nvSpPr>
          <p:spPr>
            <a:xfrm>
              <a:off x="1684392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1"/>
            <p:cNvSpPr/>
            <p:nvPr/>
          </p:nvSpPr>
          <p:spPr>
            <a:xfrm>
              <a:off x="1802624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2"/>
            <p:cNvSpPr/>
            <p:nvPr/>
          </p:nvSpPr>
          <p:spPr>
            <a:xfrm>
              <a:off x="1566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3"/>
            <p:cNvSpPr/>
            <p:nvPr/>
          </p:nvSpPr>
          <p:spPr>
            <a:xfrm>
              <a:off x="1684392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4"/>
            <p:cNvSpPr/>
            <p:nvPr/>
          </p:nvSpPr>
          <p:spPr>
            <a:xfrm>
              <a:off x="1507043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5"/>
            <p:cNvSpPr/>
            <p:nvPr/>
          </p:nvSpPr>
          <p:spPr>
            <a:xfrm>
              <a:off x="16548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6"/>
            <p:cNvSpPr/>
            <p:nvPr/>
          </p:nvSpPr>
          <p:spPr>
            <a:xfrm>
              <a:off x="180262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7"/>
            <p:cNvSpPr/>
            <p:nvPr/>
          </p:nvSpPr>
          <p:spPr>
            <a:xfrm>
              <a:off x="1625276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68"/>
            <p:cNvSpPr/>
            <p:nvPr/>
          </p:nvSpPr>
          <p:spPr>
            <a:xfrm>
              <a:off x="1625276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69"/>
            <p:cNvSpPr/>
            <p:nvPr/>
          </p:nvSpPr>
          <p:spPr>
            <a:xfrm>
              <a:off x="1477485" y="4635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0"/>
            <p:cNvSpPr/>
            <p:nvPr/>
          </p:nvSpPr>
          <p:spPr>
            <a:xfrm>
              <a:off x="1920856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1"/>
            <p:cNvSpPr/>
            <p:nvPr/>
          </p:nvSpPr>
          <p:spPr>
            <a:xfrm>
              <a:off x="1891298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2"/>
            <p:cNvSpPr/>
            <p:nvPr/>
          </p:nvSpPr>
          <p:spPr>
            <a:xfrm>
              <a:off x="1802624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3"/>
            <p:cNvSpPr/>
            <p:nvPr/>
          </p:nvSpPr>
          <p:spPr>
            <a:xfrm>
              <a:off x="171395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4"/>
            <p:cNvSpPr/>
            <p:nvPr/>
          </p:nvSpPr>
          <p:spPr>
            <a:xfrm>
              <a:off x="1891298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5"/>
            <p:cNvSpPr/>
            <p:nvPr/>
          </p:nvSpPr>
          <p:spPr>
            <a:xfrm>
              <a:off x="171395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6"/>
            <p:cNvSpPr/>
            <p:nvPr/>
          </p:nvSpPr>
          <p:spPr>
            <a:xfrm>
              <a:off x="1802624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7"/>
            <p:cNvSpPr/>
            <p:nvPr/>
          </p:nvSpPr>
          <p:spPr>
            <a:xfrm>
              <a:off x="171395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78"/>
            <p:cNvSpPr/>
            <p:nvPr/>
          </p:nvSpPr>
          <p:spPr>
            <a:xfrm>
              <a:off x="1566160" y="4644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79"/>
            <p:cNvSpPr/>
            <p:nvPr/>
          </p:nvSpPr>
          <p:spPr>
            <a:xfrm>
              <a:off x="1713950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0"/>
            <p:cNvSpPr/>
            <p:nvPr/>
          </p:nvSpPr>
          <p:spPr>
            <a:xfrm>
              <a:off x="1625276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1"/>
            <p:cNvSpPr/>
            <p:nvPr/>
          </p:nvSpPr>
          <p:spPr>
            <a:xfrm>
              <a:off x="1684392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2"/>
            <p:cNvSpPr/>
            <p:nvPr/>
          </p:nvSpPr>
          <p:spPr>
            <a:xfrm>
              <a:off x="1684392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3"/>
            <p:cNvSpPr/>
            <p:nvPr/>
          </p:nvSpPr>
          <p:spPr>
            <a:xfrm>
              <a:off x="1743508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4"/>
            <p:cNvSpPr/>
            <p:nvPr/>
          </p:nvSpPr>
          <p:spPr>
            <a:xfrm>
              <a:off x="1743508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5"/>
            <p:cNvSpPr/>
            <p:nvPr/>
          </p:nvSpPr>
          <p:spPr>
            <a:xfrm>
              <a:off x="1595718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6"/>
            <p:cNvSpPr/>
            <p:nvPr/>
          </p:nvSpPr>
          <p:spPr>
            <a:xfrm>
              <a:off x="1625276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7"/>
            <p:cNvSpPr/>
            <p:nvPr/>
          </p:nvSpPr>
          <p:spPr>
            <a:xfrm>
              <a:off x="180262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88"/>
            <p:cNvSpPr/>
            <p:nvPr/>
          </p:nvSpPr>
          <p:spPr>
            <a:xfrm>
              <a:off x="1743508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89"/>
            <p:cNvSpPr/>
            <p:nvPr/>
          </p:nvSpPr>
          <p:spPr>
            <a:xfrm>
              <a:off x="1832182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0"/>
            <p:cNvSpPr/>
            <p:nvPr/>
          </p:nvSpPr>
          <p:spPr>
            <a:xfrm>
              <a:off x="16548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1"/>
            <p:cNvSpPr/>
            <p:nvPr/>
          </p:nvSpPr>
          <p:spPr>
            <a:xfrm>
              <a:off x="1684392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2"/>
            <p:cNvSpPr/>
            <p:nvPr/>
          </p:nvSpPr>
          <p:spPr>
            <a:xfrm>
              <a:off x="1832182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3"/>
            <p:cNvSpPr/>
            <p:nvPr/>
          </p:nvSpPr>
          <p:spPr>
            <a:xfrm>
              <a:off x="16548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4"/>
            <p:cNvSpPr/>
            <p:nvPr/>
          </p:nvSpPr>
          <p:spPr>
            <a:xfrm>
              <a:off x="1507043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5"/>
            <p:cNvSpPr/>
            <p:nvPr/>
          </p:nvSpPr>
          <p:spPr>
            <a:xfrm>
              <a:off x="171395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6"/>
            <p:cNvSpPr/>
            <p:nvPr/>
          </p:nvSpPr>
          <p:spPr>
            <a:xfrm>
              <a:off x="1684392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7"/>
            <p:cNvSpPr/>
            <p:nvPr/>
          </p:nvSpPr>
          <p:spPr>
            <a:xfrm>
              <a:off x="1536601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298"/>
            <p:cNvSpPr/>
            <p:nvPr/>
          </p:nvSpPr>
          <p:spPr>
            <a:xfrm>
              <a:off x="1507043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299"/>
            <p:cNvSpPr/>
            <p:nvPr/>
          </p:nvSpPr>
          <p:spPr>
            <a:xfrm>
              <a:off x="1684392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0"/>
            <p:cNvSpPr/>
            <p:nvPr/>
          </p:nvSpPr>
          <p:spPr>
            <a:xfrm>
              <a:off x="1713950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1"/>
            <p:cNvSpPr/>
            <p:nvPr/>
          </p:nvSpPr>
          <p:spPr>
            <a:xfrm>
              <a:off x="1625276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2"/>
            <p:cNvSpPr/>
            <p:nvPr/>
          </p:nvSpPr>
          <p:spPr>
            <a:xfrm>
              <a:off x="1713950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3"/>
            <p:cNvSpPr/>
            <p:nvPr/>
          </p:nvSpPr>
          <p:spPr>
            <a:xfrm>
              <a:off x="1566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4"/>
            <p:cNvSpPr/>
            <p:nvPr/>
          </p:nvSpPr>
          <p:spPr>
            <a:xfrm>
              <a:off x="1773066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5"/>
            <p:cNvSpPr/>
            <p:nvPr/>
          </p:nvSpPr>
          <p:spPr>
            <a:xfrm>
              <a:off x="1684392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6"/>
            <p:cNvSpPr/>
            <p:nvPr/>
          </p:nvSpPr>
          <p:spPr>
            <a:xfrm>
              <a:off x="2275553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7"/>
            <p:cNvSpPr/>
            <p:nvPr/>
          </p:nvSpPr>
          <p:spPr>
            <a:xfrm>
              <a:off x="2098205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08"/>
            <p:cNvSpPr/>
            <p:nvPr/>
          </p:nvSpPr>
          <p:spPr>
            <a:xfrm>
              <a:off x="2245995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09"/>
            <p:cNvSpPr/>
            <p:nvPr/>
          </p:nvSpPr>
          <p:spPr>
            <a:xfrm>
              <a:off x="1832182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0"/>
            <p:cNvSpPr/>
            <p:nvPr/>
          </p:nvSpPr>
          <p:spPr>
            <a:xfrm>
              <a:off x="2127763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1"/>
            <p:cNvSpPr/>
            <p:nvPr/>
          </p:nvSpPr>
          <p:spPr>
            <a:xfrm>
              <a:off x="1891298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2"/>
            <p:cNvSpPr/>
            <p:nvPr/>
          </p:nvSpPr>
          <p:spPr>
            <a:xfrm>
              <a:off x="2068647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3"/>
            <p:cNvSpPr/>
            <p:nvPr/>
          </p:nvSpPr>
          <p:spPr>
            <a:xfrm>
              <a:off x="1654834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4"/>
            <p:cNvSpPr/>
            <p:nvPr/>
          </p:nvSpPr>
          <p:spPr>
            <a:xfrm>
              <a:off x="2157321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5"/>
            <p:cNvSpPr/>
            <p:nvPr/>
          </p:nvSpPr>
          <p:spPr>
            <a:xfrm>
              <a:off x="1743508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6"/>
            <p:cNvSpPr/>
            <p:nvPr/>
          </p:nvSpPr>
          <p:spPr>
            <a:xfrm>
              <a:off x="1684392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7"/>
            <p:cNvSpPr/>
            <p:nvPr/>
          </p:nvSpPr>
          <p:spPr>
            <a:xfrm>
              <a:off x="1950415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18"/>
            <p:cNvSpPr/>
            <p:nvPr/>
          </p:nvSpPr>
          <p:spPr>
            <a:xfrm>
              <a:off x="1979973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19"/>
            <p:cNvSpPr/>
            <p:nvPr/>
          </p:nvSpPr>
          <p:spPr>
            <a:xfrm>
              <a:off x="2009531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0"/>
            <p:cNvSpPr/>
            <p:nvPr/>
          </p:nvSpPr>
          <p:spPr>
            <a:xfrm>
              <a:off x="1861740" y="43994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1"/>
            <p:cNvSpPr/>
            <p:nvPr/>
          </p:nvSpPr>
          <p:spPr>
            <a:xfrm>
              <a:off x="2186879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2"/>
            <p:cNvSpPr/>
            <p:nvPr/>
          </p:nvSpPr>
          <p:spPr>
            <a:xfrm>
              <a:off x="1861740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3"/>
            <p:cNvSpPr/>
            <p:nvPr/>
          </p:nvSpPr>
          <p:spPr>
            <a:xfrm>
              <a:off x="1920856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4"/>
            <p:cNvSpPr/>
            <p:nvPr/>
          </p:nvSpPr>
          <p:spPr>
            <a:xfrm>
              <a:off x="2039089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5"/>
            <p:cNvSpPr/>
            <p:nvPr/>
          </p:nvSpPr>
          <p:spPr>
            <a:xfrm>
              <a:off x="1861740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6"/>
            <p:cNvSpPr/>
            <p:nvPr/>
          </p:nvSpPr>
          <p:spPr>
            <a:xfrm>
              <a:off x="1950415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7"/>
            <p:cNvSpPr/>
            <p:nvPr/>
          </p:nvSpPr>
          <p:spPr>
            <a:xfrm>
              <a:off x="2009531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28"/>
            <p:cNvSpPr/>
            <p:nvPr/>
          </p:nvSpPr>
          <p:spPr>
            <a:xfrm>
              <a:off x="2068647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29"/>
            <p:cNvSpPr/>
            <p:nvPr/>
          </p:nvSpPr>
          <p:spPr>
            <a:xfrm>
              <a:off x="2009531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0"/>
            <p:cNvSpPr/>
            <p:nvPr/>
          </p:nvSpPr>
          <p:spPr>
            <a:xfrm>
              <a:off x="2098205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1"/>
            <p:cNvSpPr/>
            <p:nvPr/>
          </p:nvSpPr>
          <p:spPr>
            <a:xfrm>
              <a:off x="2157321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2"/>
            <p:cNvSpPr/>
            <p:nvPr/>
          </p:nvSpPr>
          <p:spPr>
            <a:xfrm>
              <a:off x="2216437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3"/>
            <p:cNvSpPr/>
            <p:nvPr/>
          </p:nvSpPr>
          <p:spPr>
            <a:xfrm>
              <a:off x="2186879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4"/>
            <p:cNvSpPr/>
            <p:nvPr/>
          </p:nvSpPr>
          <p:spPr>
            <a:xfrm>
              <a:off x="1979973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5"/>
            <p:cNvSpPr/>
            <p:nvPr/>
          </p:nvSpPr>
          <p:spPr>
            <a:xfrm>
              <a:off x="1891298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6"/>
            <p:cNvSpPr/>
            <p:nvPr/>
          </p:nvSpPr>
          <p:spPr>
            <a:xfrm>
              <a:off x="1832182" y="43806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7"/>
            <p:cNvSpPr/>
            <p:nvPr/>
          </p:nvSpPr>
          <p:spPr>
            <a:xfrm>
              <a:off x="1832182" y="43900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38"/>
            <p:cNvSpPr/>
            <p:nvPr/>
          </p:nvSpPr>
          <p:spPr>
            <a:xfrm>
              <a:off x="1920856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39"/>
            <p:cNvSpPr/>
            <p:nvPr/>
          </p:nvSpPr>
          <p:spPr>
            <a:xfrm>
              <a:off x="1979973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0"/>
            <p:cNvSpPr/>
            <p:nvPr/>
          </p:nvSpPr>
          <p:spPr>
            <a:xfrm>
              <a:off x="1802624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1"/>
            <p:cNvSpPr/>
            <p:nvPr/>
          </p:nvSpPr>
          <p:spPr>
            <a:xfrm>
              <a:off x="1979973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2"/>
            <p:cNvSpPr/>
            <p:nvPr/>
          </p:nvSpPr>
          <p:spPr>
            <a:xfrm>
              <a:off x="2186879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3"/>
            <p:cNvSpPr/>
            <p:nvPr/>
          </p:nvSpPr>
          <p:spPr>
            <a:xfrm>
              <a:off x="2068647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4"/>
            <p:cNvSpPr/>
            <p:nvPr/>
          </p:nvSpPr>
          <p:spPr>
            <a:xfrm>
              <a:off x="1861740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5"/>
            <p:cNvSpPr/>
            <p:nvPr/>
          </p:nvSpPr>
          <p:spPr>
            <a:xfrm>
              <a:off x="1832182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6"/>
            <p:cNvSpPr/>
            <p:nvPr/>
          </p:nvSpPr>
          <p:spPr>
            <a:xfrm>
              <a:off x="1832182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7"/>
            <p:cNvSpPr/>
            <p:nvPr/>
          </p:nvSpPr>
          <p:spPr>
            <a:xfrm>
              <a:off x="2009531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48"/>
            <p:cNvSpPr/>
            <p:nvPr/>
          </p:nvSpPr>
          <p:spPr>
            <a:xfrm>
              <a:off x="1920856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49"/>
            <p:cNvSpPr/>
            <p:nvPr/>
          </p:nvSpPr>
          <p:spPr>
            <a:xfrm>
              <a:off x="1684392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0"/>
            <p:cNvSpPr/>
            <p:nvPr/>
          </p:nvSpPr>
          <p:spPr>
            <a:xfrm>
              <a:off x="1861740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1"/>
            <p:cNvSpPr/>
            <p:nvPr/>
          </p:nvSpPr>
          <p:spPr>
            <a:xfrm>
              <a:off x="1891298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2"/>
            <p:cNvSpPr/>
            <p:nvPr/>
          </p:nvSpPr>
          <p:spPr>
            <a:xfrm>
              <a:off x="1891298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3"/>
            <p:cNvSpPr/>
            <p:nvPr/>
          </p:nvSpPr>
          <p:spPr>
            <a:xfrm>
              <a:off x="2039089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4"/>
            <p:cNvSpPr/>
            <p:nvPr/>
          </p:nvSpPr>
          <p:spPr>
            <a:xfrm>
              <a:off x="1713950" y="44560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5"/>
            <p:cNvSpPr/>
            <p:nvPr/>
          </p:nvSpPr>
          <p:spPr>
            <a:xfrm>
              <a:off x="1891298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6"/>
            <p:cNvSpPr/>
            <p:nvPr/>
          </p:nvSpPr>
          <p:spPr>
            <a:xfrm>
              <a:off x="2068647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7"/>
            <p:cNvSpPr/>
            <p:nvPr/>
          </p:nvSpPr>
          <p:spPr>
            <a:xfrm>
              <a:off x="1920856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58"/>
            <p:cNvSpPr/>
            <p:nvPr/>
          </p:nvSpPr>
          <p:spPr>
            <a:xfrm>
              <a:off x="2305111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59"/>
            <p:cNvSpPr/>
            <p:nvPr/>
          </p:nvSpPr>
          <p:spPr>
            <a:xfrm>
              <a:off x="2068647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0"/>
            <p:cNvSpPr/>
            <p:nvPr/>
          </p:nvSpPr>
          <p:spPr>
            <a:xfrm>
              <a:off x="2127763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1"/>
            <p:cNvSpPr/>
            <p:nvPr/>
          </p:nvSpPr>
          <p:spPr>
            <a:xfrm>
              <a:off x="2452902" y="4116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2"/>
            <p:cNvSpPr/>
            <p:nvPr/>
          </p:nvSpPr>
          <p:spPr>
            <a:xfrm>
              <a:off x="1654834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3"/>
            <p:cNvSpPr/>
            <p:nvPr/>
          </p:nvSpPr>
          <p:spPr>
            <a:xfrm>
              <a:off x="2364228" y="41449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4"/>
            <p:cNvSpPr/>
            <p:nvPr/>
          </p:nvSpPr>
          <p:spPr>
            <a:xfrm>
              <a:off x="2186879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5"/>
            <p:cNvSpPr/>
            <p:nvPr/>
          </p:nvSpPr>
          <p:spPr>
            <a:xfrm>
              <a:off x="2334669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6"/>
            <p:cNvSpPr/>
            <p:nvPr/>
          </p:nvSpPr>
          <p:spPr>
            <a:xfrm>
              <a:off x="2127763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7"/>
            <p:cNvSpPr/>
            <p:nvPr/>
          </p:nvSpPr>
          <p:spPr>
            <a:xfrm>
              <a:off x="2098205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68"/>
            <p:cNvSpPr/>
            <p:nvPr/>
          </p:nvSpPr>
          <p:spPr>
            <a:xfrm>
              <a:off x="2216437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69"/>
            <p:cNvSpPr/>
            <p:nvPr/>
          </p:nvSpPr>
          <p:spPr>
            <a:xfrm>
              <a:off x="1891298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0"/>
            <p:cNvSpPr/>
            <p:nvPr/>
          </p:nvSpPr>
          <p:spPr>
            <a:xfrm>
              <a:off x="1920856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1"/>
            <p:cNvSpPr/>
            <p:nvPr/>
          </p:nvSpPr>
          <p:spPr>
            <a:xfrm>
              <a:off x="2098205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2"/>
            <p:cNvSpPr/>
            <p:nvPr/>
          </p:nvSpPr>
          <p:spPr>
            <a:xfrm>
              <a:off x="2127763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3"/>
            <p:cNvSpPr/>
            <p:nvPr/>
          </p:nvSpPr>
          <p:spPr>
            <a:xfrm>
              <a:off x="2482460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4"/>
            <p:cNvSpPr/>
            <p:nvPr/>
          </p:nvSpPr>
          <p:spPr>
            <a:xfrm>
              <a:off x="2482460" y="40884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5"/>
            <p:cNvSpPr/>
            <p:nvPr/>
          </p:nvSpPr>
          <p:spPr>
            <a:xfrm>
              <a:off x="1979973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6"/>
            <p:cNvSpPr/>
            <p:nvPr/>
          </p:nvSpPr>
          <p:spPr>
            <a:xfrm>
              <a:off x="2245995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7"/>
            <p:cNvSpPr/>
            <p:nvPr/>
          </p:nvSpPr>
          <p:spPr>
            <a:xfrm>
              <a:off x="1861740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78"/>
            <p:cNvSpPr/>
            <p:nvPr/>
          </p:nvSpPr>
          <p:spPr>
            <a:xfrm>
              <a:off x="2482460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79"/>
            <p:cNvSpPr/>
            <p:nvPr/>
          </p:nvSpPr>
          <p:spPr>
            <a:xfrm>
              <a:off x="2068647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0"/>
            <p:cNvSpPr/>
            <p:nvPr/>
          </p:nvSpPr>
          <p:spPr>
            <a:xfrm>
              <a:off x="2186879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1"/>
            <p:cNvSpPr/>
            <p:nvPr/>
          </p:nvSpPr>
          <p:spPr>
            <a:xfrm>
              <a:off x="2334669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2"/>
            <p:cNvSpPr/>
            <p:nvPr/>
          </p:nvSpPr>
          <p:spPr>
            <a:xfrm>
              <a:off x="2039089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3"/>
            <p:cNvSpPr/>
            <p:nvPr/>
          </p:nvSpPr>
          <p:spPr>
            <a:xfrm>
              <a:off x="2009531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4"/>
            <p:cNvSpPr/>
            <p:nvPr/>
          </p:nvSpPr>
          <p:spPr>
            <a:xfrm>
              <a:off x="2098205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5"/>
            <p:cNvSpPr/>
            <p:nvPr/>
          </p:nvSpPr>
          <p:spPr>
            <a:xfrm>
              <a:off x="2334669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6"/>
            <p:cNvSpPr/>
            <p:nvPr/>
          </p:nvSpPr>
          <p:spPr>
            <a:xfrm>
              <a:off x="2393786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7"/>
            <p:cNvSpPr/>
            <p:nvPr/>
          </p:nvSpPr>
          <p:spPr>
            <a:xfrm>
              <a:off x="2541576" y="4135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88"/>
            <p:cNvSpPr/>
            <p:nvPr/>
          </p:nvSpPr>
          <p:spPr>
            <a:xfrm>
              <a:off x="2098205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89"/>
            <p:cNvSpPr/>
            <p:nvPr/>
          </p:nvSpPr>
          <p:spPr>
            <a:xfrm>
              <a:off x="2068647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0"/>
            <p:cNvSpPr/>
            <p:nvPr/>
          </p:nvSpPr>
          <p:spPr>
            <a:xfrm>
              <a:off x="200953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1"/>
            <p:cNvSpPr/>
            <p:nvPr/>
          </p:nvSpPr>
          <p:spPr>
            <a:xfrm>
              <a:off x="2482460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2"/>
            <p:cNvSpPr/>
            <p:nvPr/>
          </p:nvSpPr>
          <p:spPr>
            <a:xfrm>
              <a:off x="2068647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3"/>
            <p:cNvSpPr/>
            <p:nvPr/>
          </p:nvSpPr>
          <p:spPr>
            <a:xfrm>
              <a:off x="2098205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4"/>
            <p:cNvSpPr/>
            <p:nvPr/>
          </p:nvSpPr>
          <p:spPr>
            <a:xfrm>
              <a:off x="1979973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5"/>
            <p:cNvSpPr/>
            <p:nvPr/>
          </p:nvSpPr>
          <p:spPr>
            <a:xfrm>
              <a:off x="2245995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6"/>
            <p:cNvSpPr/>
            <p:nvPr/>
          </p:nvSpPr>
          <p:spPr>
            <a:xfrm>
              <a:off x="2186879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7"/>
            <p:cNvSpPr/>
            <p:nvPr/>
          </p:nvSpPr>
          <p:spPr>
            <a:xfrm>
              <a:off x="2245995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398"/>
            <p:cNvSpPr/>
            <p:nvPr/>
          </p:nvSpPr>
          <p:spPr>
            <a:xfrm>
              <a:off x="1920856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399"/>
            <p:cNvSpPr/>
            <p:nvPr/>
          </p:nvSpPr>
          <p:spPr>
            <a:xfrm>
              <a:off x="2216437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0"/>
            <p:cNvSpPr/>
            <p:nvPr/>
          </p:nvSpPr>
          <p:spPr>
            <a:xfrm>
              <a:off x="2186879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1"/>
            <p:cNvSpPr/>
            <p:nvPr/>
          </p:nvSpPr>
          <p:spPr>
            <a:xfrm>
              <a:off x="2186879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2"/>
            <p:cNvSpPr/>
            <p:nvPr/>
          </p:nvSpPr>
          <p:spPr>
            <a:xfrm>
              <a:off x="2068647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3"/>
            <p:cNvSpPr/>
            <p:nvPr/>
          </p:nvSpPr>
          <p:spPr>
            <a:xfrm>
              <a:off x="2127763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4"/>
            <p:cNvSpPr/>
            <p:nvPr/>
          </p:nvSpPr>
          <p:spPr>
            <a:xfrm>
              <a:off x="2039089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5"/>
            <p:cNvSpPr/>
            <p:nvPr/>
          </p:nvSpPr>
          <p:spPr>
            <a:xfrm>
              <a:off x="1950415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6"/>
            <p:cNvSpPr/>
            <p:nvPr/>
          </p:nvSpPr>
          <p:spPr>
            <a:xfrm>
              <a:off x="2727472" y="408883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7"/>
            <p:cNvSpPr/>
            <p:nvPr/>
          </p:nvSpPr>
          <p:spPr>
            <a:xfrm>
              <a:off x="3412461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08"/>
            <p:cNvSpPr/>
            <p:nvPr/>
          </p:nvSpPr>
          <p:spPr>
            <a:xfrm>
              <a:off x="3190775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09"/>
            <p:cNvSpPr/>
            <p:nvPr/>
          </p:nvSpPr>
          <p:spPr>
            <a:xfrm>
              <a:off x="3279449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0"/>
            <p:cNvSpPr/>
            <p:nvPr/>
          </p:nvSpPr>
          <p:spPr>
            <a:xfrm>
              <a:off x="3235112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1"/>
            <p:cNvSpPr/>
            <p:nvPr/>
          </p:nvSpPr>
          <p:spPr>
            <a:xfrm>
              <a:off x="3456798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2"/>
            <p:cNvSpPr/>
            <p:nvPr/>
          </p:nvSpPr>
          <p:spPr>
            <a:xfrm>
              <a:off x="3589809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3"/>
            <p:cNvSpPr/>
            <p:nvPr/>
          </p:nvSpPr>
          <p:spPr>
            <a:xfrm>
              <a:off x="336812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4"/>
            <p:cNvSpPr/>
            <p:nvPr/>
          </p:nvSpPr>
          <p:spPr>
            <a:xfrm>
              <a:off x="336812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5"/>
            <p:cNvSpPr/>
            <p:nvPr/>
          </p:nvSpPr>
          <p:spPr>
            <a:xfrm>
              <a:off x="3146438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6"/>
            <p:cNvSpPr/>
            <p:nvPr/>
          </p:nvSpPr>
          <p:spPr>
            <a:xfrm>
              <a:off x="3235112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7"/>
            <p:cNvSpPr/>
            <p:nvPr/>
          </p:nvSpPr>
          <p:spPr>
            <a:xfrm>
              <a:off x="350113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18"/>
            <p:cNvSpPr/>
            <p:nvPr/>
          </p:nvSpPr>
          <p:spPr>
            <a:xfrm>
              <a:off x="336812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19"/>
            <p:cNvSpPr/>
            <p:nvPr/>
          </p:nvSpPr>
          <p:spPr>
            <a:xfrm>
              <a:off x="3190775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0"/>
            <p:cNvSpPr/>
            <p:nvPr/>
          </p:nvSpPr>
          <p:spPr>
            <a:xfrm>
              <a:off x="3190775" y="4635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1"/>
            <p:cNvSpPr/>
            <p:nvPr/>
          </p:nvSpPr>
          <p:spPr>
            <a:xfrm>
              <a:off x="3634146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2"/>
            <p:cNvSpPr/>
            <p:nvPr/>
          </p:nvSpPr>
          <p:spPr>
            <a:xfrm>
              <a:off x="381149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3"/>
            <p:cNvSpPr/>
            <p:nvPr/>
          </p:nvSpPr>
          <p:spPr>
            <a:xfrm>
              <a:off x="3589809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4"/>
            <p:cNvSpPr/>
            <p:nvPr/>
          </p:nvSpPr>
          <p:spPr>
            <a:xfrm>
              <a:off x="3412461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5"/>
            <p:cNvSpPr/>
            <p:nvPr/>
          </p:nvSpPr>
          <p:spPr>
            <a:xfrm>
              <a:off x="3545472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6"/>
            <p:cNvSpPr/>
            <p:nvPr/>
          </p:nvSpPr>
          <p:spPr>
            <a:xfrm>
              <a:off x="3545472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7"/>
            <p:cNvSpPr/>
            <p:nvPr/>
          </p:nvSpPr>
          <p:spPr>
            <a:xfrm>
              <a:off x="3368124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28"/>
            <p:cNvSpPr/>
            <p:nvPr/>
          </p:nvSpPr>
          <p:spPr>
            <a:xfrm>
              <a:off x="350113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29"/>
            <p:cNvSpPr/>
            <p:nvPr/>
          </p:nvSpPr>
          <p:spPr>
            <a:xfrm>
              <a:off x="3456798" y="4644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0"/>
            <p:cNvSpPr/>
            <p:nvPr/>
          </p:nvSpPr>
          <p:spPr>
            <a:xfrm>
              <a:off x="3323786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1"/>
            <p:cNvSpPr/>
            <p:nvPr/>
          </p:nvSpPr>
          <p:spPr>
            <a:xfrm>
              <a:off x="3368124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2"/>
            <p:cNvSpPr/>
            <p:nvPr/>
          </p:nvSpPr>
          <p:spPr>
            <a:xfrm>
              <a:off x="3190775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3"/>
            <p:cNvSpPr/>
            <p:nvPr/>
          </p:nvSpPr>
          <p:spPr>
            <a:xfrm>
              <a:off x="336812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4"/>
            <p:cNvSpPr/>
            <p:nvPr/>
          </p:nvSpPr>
          <p:spPr>
            <a:xfrm>
              <a:off x="3412461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5"/>
            <p:cNvSpPr/>
            <p:nvPr/>
          </p:nvSpPr>
          <p:spPr>
            <a:xfrm>
              <a:off x="336812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6"/>
            <p:cNvSpPr/>
            <p:nvPr/>
          </p:nvSpPr>
          <p:spPr>
            <a:xfrm>
              <a:off x="3279449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7"/>
            <p:cNvSpPr/>
            <p:nvPr/>
          </p:nvSpPr>
          <p:spPr>
            <a:xfrm>
              <a:off x="3235112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38"/>
            <p:cNvSpPr/>
            <p:nvPr/>
          </p:nvSpPr>
          <p:spPr>
            <a:xfrm>
              <a:off x="336812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39"/>
            <p:cNvSpPr/>
            <p:nvPr/>
          </p:nvSpPr>
          <p:spPr>
            <a:xfrm>
              <a:off x="3678483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0"/>
            <p:cNvSpPr/>
            <p:nvPr/>
          </p:nvSpPr>
          <p:spPr>
            <a:xfrm>
              <a:off x="372282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1"/>
            <p:cNvSpPr/>
            <p:nvPr/>
          </p:nvSpPr>
          <p:spPr>
            <a:xfrm>
              <a:off x="3235112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2"/>
            <p:cNvSpPr/>
            <p:nvPr/>
          </p:nvSpPr>
          <p:spPr>
            <a:xfrm>
              <a:off x="3279449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3"/>
            <p:cNvSpPr/>
            <p:nvPr/>
          </p:nvSpPr>
          <p:spPr>
            <a:xfrm>
              <a:off x="3412461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4"/>
            <p:cNvSpPr/>
            <p:nvPr/>
          </p:nvSpPr>
          <p:spPr>
            <a:xfrm>
              <a:off x="3456798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5"/>
            <p:cNvSpPr/>
            <p:nvPr/>
          </p:nvSpPr>
          <p:spPr>
            <a:xfrm>
              <a:off x="3190775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6"/>
            <p:cNvSpPr/>
            <p:nvPr/>
          </p:nvSpPr>
          <p:spPr>
            <a:xfrm>
              <a:off x="336812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7"/>
            <p:cNvSpPr/>
            <p:nvPr/>
          </p:nvSpPr>
          <p:spPr>
            <a:xfrm>
              <a:off x="3412461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48"/>
            <p:cNvSpPr/>
            <p:nvPr/>
          </p:nvSpPr>
          <p:spPr>
            <a:xfrm>
              <a:off x="2880415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49"/>
            <p:cNvSpPr/>
            <p:nvPr/>
          </p:nvSpPr>
          <p:spPr>
            <a:xfrm>
              <a:off x="3279449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0"/>
            <p:cNvSpPr/>
            <p:nvPr/>
          </p:nvSpPr>
          <p:spPr>
            <a:xfrm>
              <a:off x="3412461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1"/>
            <p:cNvSpPr/>
            <p:nvPr/>
          </p:nvSpPr>
          <p:spPr>
            <a:xfrm>
              <a:off x="3545472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2"/>
            <p:cNvSpPr/>
            <p:nvPr/>
          </p:nvSpPr>
          <p:spPr>
            <a:xfrm>
              <a:off x="3190775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3"/>
            <p:cNvSpPr/>
            <p:nvPr/>
          </p:nvSpPr>
          <p:spPr>
            <a:xfrm>
              <a:off x="3545472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4"/>
            <p:cNvSpPr/>
            <p:nvPr/>
          </p:nvSpPr>
          <p:spPr>
            <a:xfrm>
              <a:off x="3279449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5"/>
            <p:cNvSpPr/>
            <p:nvPr/>
          </p:nvSpPr>
          <p:spPr>
            <a:xfrm>
              <a:off x="350113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6"/>
            <p:cNvSpPr/>
            <p:nvPr/>
          </p:nvSpPr>
          <p:spPr>
            <a:xfrm>
              <a:off x="3323786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7"/>
            <p:cNvSpPr/>
            <p:nvPr/>
          </p:nvSpPr>
          <p:spPr>
            <a:xfrm>
              <a:off x="3279449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58"/>
            <p:cNvSpPr/>
            <p:nvPr/>
          </p:nvSpPr>
          <p:spPr>
            <a:xfrm>
              <a:off x="3279449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59"/>
            <p:cNvSpPr/>
            <p:nvPr/>
          </p:nvSpPr>
          <p:spPr>
            <a:xfrm>
              <a:off x="3235112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0"/>
            <p:cNvSpPr/>
            <p:nvPr/>
          </p:nvSpPr>
          <p:spPr>
            <a:xfrm>
              <a:off x="2880415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1"/>
            <p:cNvSpPr/>
            <p:nvPr/>
          </p:nvSpPr>
          <p:spPr>
            <a:xfrm>
              <a:off x="3102101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2"/>
            <p:cNvSpPr/>
            <p:nvPr/>
          </p:nvSpPr>
          <p:spPr>
            <a:xfrm>
              <a:off x="3102101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3"/>
            <p:cNvSpPr/>
            <p:nvPr/>
          </p:nvSpPr>
          <p:spPr>
            <a:xfrm>
              <a:off x="3323786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4"/>
            <p:cNvSpPr/>
            <p:nvPr/>
          </p:nvSpPr>
          <p:spPr>
            <a:xfrm>
              <a:off x="2924752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5"/>
            <p:cNvSpPr/>
            <p:nvPr/>
          </p:nvSpPr>
          <p:spPr>
            <a:xfrm>
              <a:off x="3146438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6"/>
            <p:cNvSpPr/>
            <p:nvPr/>
          </p:nvSpPr>
          <p:spPr>
            <a:xfrm>
              <a:off x="3057764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7"/>
            <p:cNvSpPr/>
            <p:nvPr/>
          </p:nvSpPr>
          <p:spPr>
            <a:xfrm>
              <a:off x="2747404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68"/>
            <p:cNvSpPr/>
            <p:nvPr/>
          </p:nvSpPr>
          <p:spPr>
            <a:xfrm>
              <a:off x="3190775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69"/>
            <p:cNvSpPr/>
            <p:nvPr/>
          </p:nvSpPr>
          <p:spPr>
            <a:xfrm>
              <a:off x="2836078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0"/>
            <p:cNvSpPr/>
            <p:nvPr/>
          </p:nvSpPr>
          <p:spPr>
            <a:xfrm>
              <a:off x="3146438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1"/>
            <p:cNvSpPr/>
            <p:nvPr/>
          </p:nvSpPr>
          <p:spPr>
            <a:xfrm>
              <a:off x="3146438" y="43994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2"/>
            <p:cNvSpPr/>
            <p:nvPr/>
          </p:nvSpPr>
          <p:spPr>
            <a:xfrm>
              <a:off x="3235112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3"/>
            <p:cNvSpPr/>
            <p:nvPr/>
          </p:nvSpPr>
          <p:spPr>
            <a:xfrm>
              <a:off x="3190775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4"/>
            <p:cNvSpPr/>
            <p:nvPr/>
          </p:nvSpPr>
          <p:spPr>
            <a:xfrm>
              <a:off x="3057764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5"/>
            <p:cNvSpPr/>
            <p:nvPr/>
          </p:nvSpPr>
          <p:spPr>
            <a:xfrm>
              <a:off x="2836078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6"/>
            <p:cNvSpPr/>
            <p:nvPr/>
          </p:nvSpPr>
          <p:spPr>
            <a:xfrm>
              <a:off x="2969090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7"/>
            <p:cNvSpPr/>
            <p:nvPr/>
          </p:nvSpPr>
          <p:spPr>
            <a:xfrm>
              <a:off x="3279449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78"/>
            <p:cNvSpPr/>
            <p:nvPr/>
          </p:nvSpPr>
          <p:spPr>
            <a:xfrm>
              <a:off x="3102101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79"/>
            <p:cNvSpPr/>
            <p:nvPr/>
          </p:nvSpPr>
          <p:spPr>
            <a:xfrm>
              <a:off x="2969090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0"/>
            <p:cNvSpPr/>
            <p:nvPr/>
          </p:nvSpPr>
          <p:spPr>
            <a:xfrm>
              <a:off x="3102101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1"/>
            <p:cNvSpPr/>
            <p:nvPr/>
          </p:nvSpPr>
          <p:spPr>
            <a:xfrm>
              <a:off x="3146438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2"/>
            <p:cNvSpPr/>
            <p:nvPr/>
          </p:nvSpPr>
          <p:spPr>
            <a:xfrm>
              <a:off x="3190775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3"/>
            <p:cNvSpPr/>
            <p:nvPr/>
          </p:nvSpPr>
          <p:spPr>
            <a:xfrm>
              <a:off x="3102101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4"/>
            <p:cNvSpPr/>
            <p:nvPr/>
          </p:nvSpPr>
          <p:spPr>
            <a:xfrm>
              <a:off x="3190775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5"/>
            <p:cNvSpPr/>
            <p:nvPr/>
          </p:nvSpPr>
          <p:spPr>
            <a:xfrm>
              <a:off x="3146438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6"/>
            <p:cNvSpPr/>
            <p:nvPr/>
          </p:nvSpPr>
          <p:spPr>
            <a:xfrm>
              <a:off x="3013427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7"/>
            <p:cNvSpPr/>
            <p:nvPr/>
          </p:nvSpPr>
          <p:spPr>
            <a:xfrm>
              <a:off x="2924752" y="43806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88"/>
            <p:cNvSpPr/>
            <p:nvPr/>
          </p:nvSpPr>
          <p:spPr>
            <a:xfrm>
              <a:off x="2924752" y="43900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89"/>
            <p:cNvSpPr/>
            <p:nvPr/>
          </p:nvSpPr>
          <p:spPr>
            <a:xfrm>
              <a:off x="3057764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0"/>
            <p:cNvSpPr/>
            <p:nvPr/>
          </p:nvSpPr>
          <p:spPr>
            <a:xfrm>
              <a:off x="3057764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1"/>
            <p:cNvSpPr/>
            <p:nvPr/>
          </p:nvSpPr>
          <p:spPr>
            <a:xfrm>
              <a:off x="3190775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2"/>
            <p:cNvSpPr/>
            <p:nvPr/>
          </p:nvSpPr>
          <p:spPr>
            <a:xfrm>
              <a:off x="3368124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3"/>
            <p:cNvSpPr/>
            <p:nvPr/>
          </p:nvSpPr>
          <p:spPr>
            <a:xfrm>
              <a:off x="3235112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4"/>
            <p:cNvSpPr/>
            <p:nvPr/>
          </p:nvSpPr>
          <p:spPr>
            <a:xfrm>
              <a:off x="2880415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5"/>
            <p:cNvSpPr/>
            <p:nvPr/>
          </p:nvSpPr>
          <p:spPr>
            <a:xfrm>
              <a:off x="3190775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6"/>
            <p:cNvSpPr/>
            <p:nvPr/>
          </p:nvSpPr>
          <p:spPr>
            <a:xfrm>
              <a:off x="2969090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7"/>
            <p:cNvSpPr/>
            <p:nvPr/>
          </p:nvSpPr>
          <p:spPr>
            <a:xfrm>
              <a:off x="3013427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498"/>
            <p:cNvSpPr/>
            <p:nvPr/>
          </p:nvSpPr>
          <p:spPr>
            <a:xfrm>
              <a:off x="3190775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499"/>
            <p:cNvSpPr/>
            <p:nvPr/>
          </p:nvSpPr>
          <p:spPr>
            <a:xfrm>
              <a:off x="3013427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0"/>
            <p:cNvSpPr/>
            <p:nvPr/>
          </p:nvSpPr>
          <p:spPr>
            <a:xfrm>
              <a:off x="2880415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1"/>
            <p:cNvSpPr/>
            <p:nvPr/>
          </p:nvSpPr>
          <p:spPr>
            <a:xfrm>
              <a:off x="3057764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2"/>
            <p:cNvSpPr/>
            <p:nvPr/>
          </p:nvSpPr>
          <p:spPr>
            <a:xfrm>
              <a:off x="3190775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3"/>
            <p:cNvSpPr/>
            <p:nvPr/>
          </p:nvSpPr>
          <p:spPr>
            <a:xfrm>
              <a:off x="3146438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4"/>
            <p:cNvSpPr/>
            <p:nvPr/>
          </p:nvSpPr>
          <p:spPr>
            <a:xfrm>
              <a:off x="3146438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5"/>
            <p:cNvSpPr/>
            <p:nvPr/>
          </p:nvSpPr>
          <p:spPr>
            <a:xfrm>
              <a:off x="2969090" y="44560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6"/>
            <p:cNvSpPr/>
            <p:nvPr/>
          </p:nvSpPr>
          <p:spPr>
            <a:xfrm>
              <a:off x="3102101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7"/>
            <p:cNvSpPr/>
            <p:nvPr/>
          </p:nvSpPr>
          <p:spPr>
            <a:xfrm>
              <a:off x="3323786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08"/>
            <p:cNvSpPr/>
            <p:nvPr/>
          </p:nvSpPr>
          <p:spPr>
            <a:xfrm>
              <a:off x="3057764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09"/>
            <p:cNvSpPr/>
            <p:nvPr/>
          </p:nvSpPr>
          <p:spPr>
            <a:xfrm>
              <a:off x="3190775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0"/>
            <p:cNvSpPr/>
            <p:nvPr/>
          </p:nvSpPr>
          <p:spPr>
            <a:xfrm>
              <a:off x="3146438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1"/>
            <p:cNvSpPr/>
            <p:nvPr/>
          </p:nvSpPr>
          <p:spPr>
            <a:xfrm>
              <a:off x="3190775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2"/>
            <p:cNvSpPr/>
            <p:nvPr/>
          </p:nvSpPr>
          <p:spPr>
            <a:xfrm>
              <a:off x="3190775" y="4116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3"/>
            <p:cNvSpPr/>
            <p:nvPr/>
          </p:nvSpPr>
          <p:spPr>
            <a:xfrm>
              <a:off x="2969090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4"/>
            <p:cNvSpPr/>
            <p:nvPr/>
          </p:nvSpPr>
          <p:spPr>
            <a:xfrm>
              <a:off x="3146438" y="41449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5"/>
            <p:cNvSpPr/>
            <p:nvPr/>
          </p:nvSpPr>
          <p:spPr>
            <a:xfrm>
              <a:off x="2969090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6"/>
            <p:cNvSpPr/>
            <p:nvPr/>
          </p:nvSpPr>
          <p:spPr>
            <a:xfrm>
              <a:off x="3456798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7"/>
            <p:cNvSpPr/>
            <p:nvPr/>
          </p:nvSpPr>
          <p:spPr>
            <a:xfrm>
              <a:off x="3279449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18"/>
            <p:cNvSpPr/>
            <p:nvPr/>
          </p:nvSpPr>
          <p:spPr>
            <a:xfrm>
              <a:off x="3057764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19"/>
            <p:cNvSpPr/>
            <p:nvPr/>
          </p:nvSpPr>
          <p:spPr>
            <a:xfrm>
              <a:off x="3190775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0"/>
            <p:cNvSpPr/>
            <p:nvPr/>
          </p:nvSpPr>
          <p:spPr>
            <a:xfrm>
              <a:off x="2969090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1"/>
            <p:cNvSpPr/>
            <p:nvPr/>
          </p:nvSpPr>
          <p:spPr>
            <a:xfrm>
              <a:off x="3102101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2"/>
            <p:cNvSpPr/>
            <p:nvPr/>
          </p:nvSpPr>
          <p:spPr>
            <a:xfrm>
              <a:off x="3279449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3"/>
            <p:cNvSpPr/>
            <p:nvPr/>
          </p:nvSpPr>
          <p:spPr>
            <a:xfrm>
              <a:off x="3190775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4"/>
            <p:cNvSpPr/>
            <p:nvPr/>
          </p:nvSpPr>
          <p:spPr>
            <a:xfrm>
              <a:off x="3545472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5"/>
            <p:cNvSpPr/>
            <p:nvPr/>
          </p:nvSpPr>
          <p:spPr>
            <a:xfrm>
              <a:off x="3013427" y="40884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6"/>
            <p:cNvSpPr/>
            <p:nvPr/>
          </p:nvSpPr>
          <p:spPr>
            <a:xfrm>
              <a:off x="2836078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7"/>
            <p:cNvSpPr/>
            <p:nvPr/>
          </p:nvSpPr>
          <p:spPr>
            <a:xfrm>
              <a:off x="3279449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28"/>
            <p:cNvSpPr/>
            <p:nvPr/>
          </p:nvSpPr>
          <p:spPr>
            <a:xfrm>
              <a:off x="3102101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29"/>
            <p:cNvSpPr/>
            <p:nvPr/>
          </p:nvSpPr>
          <p:spPr>
            <a:xfrm>
              <a:off x="3102101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0"/>
            <p:cNvSpPr/>
            <p:nvPr/>
          </p:nvSpPr>
          <p:spPr>
            <a:xfrm>
              <a:off x="3057764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1"/>
            <p:cNvSpPr/>
            <p:nvPr/>
          </p:nvSpPr>
          <p:spPr>
            <a:xfrm>
              <a:off x="3323786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2"/>
            <p:cNvSpPr/>
            <p:nvPr/>
          </p:nvSpPr>
          <p:spPr>
            <a:xfrm>
              <a:off x="3279449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3"/>
            <p:cNvSpPr/>
            <p:nvPr/>
          </p:nvSpPr>
          <p:spPr>
            <a:xfrm>
              <a:off x="3102101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4"/>
            <p:cNvSpPr/>
            <p:nvPr/>
          </p:nvSpPr>
          <p:spPr>
            <a:xfrm>
              <a:off x="3190775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5"/>
            <p:cNvSpPr/>
            <p:nvPr/>
          </p:nvSpPr>
          <p:spPr>
            <a:xfrm>
              <a:off x="310210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6"/>
            <p:cNvSpPr/>
            <p:nvPr/>
          </p:nvSpPr>
          <p:spPr>
            <a:xfrm>
              <a:off x="3190775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7"/>
            <p:cNvSpPr/>
            <p:nvPr/>
          </p:nvSpPr>
          <p:spPr>
            <a:xfrm>
              <a:off x="3102101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38"/>
            <p:cNvSpPr/>
            <p:nvPr/>
          </p:nvSpPr>
          <p:spPr>
            <a:xfrm>
              <a:off x="3545472" y="4135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39"/>
            <p:cNvSpPr/>
            <p:nvPr/>
          </p:nvSpPr>
          <p:spPr>
            <a:xfrm>
              <a:off x="310210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0"/>
            <p:cNvSpPr/>
            <p:nvPr/>
          </p:nvSpPr>
          <p:spPr>
            <a:xfrm>
              <a:off x="3102101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1"/>
            <p:cNvSpPr/>
            <p:nvPr/>
          </p:nvSpPr>
          <p:spPr>
            <a:xfrm>
              <a:off x="3013427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2"/>
            <p:cNvSpPr/>
            <p:nvPr/>
          </p:nvSpPr>
          <p:spPr>
            <a:xfrm>
              <a:off x="3190775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3"/>
            <p:cNvSpPr/>
            <p:nvPr/>
          </p:nvSpPr>
          <p:spPr>
            <a:xfrm>
              <a:off x="3368124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4"/>
            <p:cNvSpPr/>
            <p:nvPr/>
          </p:nvSpPr>
          <p:spPr>
            <a:xfrm>
              <a:off x="3235112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5"/>
            <p:cNvSpPr/>
            <p:nvPr/>
          </p:nvSpPr>
          <p:spPr>
            <a:xfrm>
              <a:off x="3190775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6"/>
            <p:cNvSpPr/>
            <p:nvPr/>
          </p:nvSpPr>
          <p:spPr>
            <a:xfrm>
              <a:off x="3235112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7"/>
            <p:cNvSpPr/>
            <p:nvPr/>
          </p:nvSpPr>
          <p:spPr>
            <a:xfrm>
              <a:off x="3235112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48"/>
            <p:cNvSpPr/>
            <p:nvPr/>
          </p:nvSpPr>
          <p:spPr>
            <a:xfrm>
              <a:off x="3235112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49"/>
            <p:cNvSpPr/>
            <p:nvPr/>
          </p:nvSpPr>
          <p:spPr>
            <a:xfrm>
              <a:off x="3057764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0"/>
            <p:cNvSpPr/>
            <p:nvPr/>
          </p:nvSpPr>
          <p:spPr>
            <a:xfrm>
              <a:off x="3279449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1"/>
            <p:cNvSpPr/>
            <p:nvPr/>
          </p:nvSpPr>
          <p:spPr>
            <a:xfrm>
              <a:off x="3323786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2"/>
            <p:cNvSpPr/>
            <p:nvPr/>
          </p:nvSpPr>
          <p:spPr>
            <a:xfrm>
              <a:off x="3190775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3"/>
            <p:cNvSpPr/>
            <p:nvPr/>
          </p:nvSpPr>
          <p:spPr>
            <a:xfrm>
              <a:off x="2969090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4"/>
            <p:cNvSpPr/>
            <p:nvPr/>
          </p:nvSpPr>
          <p:spPr>
            <a:xfrm>
              <a:off x="3190775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5"/>
            <p:cNvSpPr/>
            <p:nvPr/>
          </p:nvSpPr>
          <p:spPr>
            <a:xfrm>
              <a:off x="3368124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6"/>
            <p:cNvSpPr/>
            <p:nvPr/>
          </p:nvSpPr>
          <p:spPr>
            <a:xfrm>
              <a:off x="3190775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7"/>
            <p:cNvSpPr/>
            <p:nvPr/>
          </p:nvSpPr>
          <p:spPr>
            <a:xfrm>
              <a:off x="3997391" y="408883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tx1558"/>
            <p:cNvSpPr/>
            <p:nvPr/>
          </p:nvSpPr>
          <p:spPr>
            <a:xfrm>
              <a:off x="4072762" y="4269263"/>
              <a:ext cx="998475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Petal.Length</a:t>
              </a:r>
            </a:p>
          </p:txBody>
        </p:sp>
        <p:sp>
          <p:nvSpPr>
            <p:cNvPr id="1561" name="pl1559"/>
            <p:cNvSpPr/>
            <p:nvPr/>
          </p:nvSpPr>
          <p:spPr>
            <a:xfrm>
              <a:off x="5267309" y="408883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0"/>
            <p:cNvSpPr/>
            <p:nvPr/>
          </p:nvSpPr>
          <p:spPr>
            <a:xfrm>
              <a:off x="5331579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1"/>
            <p:cNvSpPr/>
            <p:nvPr/>
          </p:nvSpPr>
          <p:spPr>
            <a:xfrm>
              <a:off x="5331579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2"/>
            <p:cNvSpPr/>
            <p:nvPr/>
          </p:nvSpPr>
          <p:spPr>
            <a:xfrm>
              <a:off x="5331579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3"/>
            <p:cNvSpPr/>
            <p:nvPr/>
          </p:nvSpPr>
          <p:spPr>
            <a:xfrm>
              <a:off x="5331579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4"/>
            <p:cNvSpPr/>
            <p:nvPr/>
          </p:nvSpPr>
          <p:spPr>
            <a:xfrm>
              <a:off x="5331579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5"/>
            <p:cNvSpPr/>
            <p:nvPr/>
          </p:nvSpPr>
          <p:spPr>
            <a:xfrm>
              <a:off x="5420253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6"/>
            <p:cNvSpPr/>
            <p:nvPr/>
          </p:nvSpPr>
          <p:spPr>
            <a:xfrm>
              <a:off x="5375916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7"/>
            <p:cNvSpPr/>
            <p:nvPr/>
          </p:nvSpPr>
          <p:spPr>
            <a:xfrm>
              <a:off x="5331579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68"/>
            <p:cNvSpPr/>
            <p:nvPr/>
          </p:nvSpPr>
          <p:spPr>
            <a:xfrm>
              <a:off x="5331579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69"/>
            <p:cNvSpPr/>
            <p:nvPr/>
          </p:nvSpPr>
          <p:spPr>
            <a:xfrm>
              <a:off x="5287241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0"/>
            <p:cNvSpPr/>
            <p:nvPr/>
          </p:nvSpPr>
          <p:spPr>
            <a:xfrm>
              <a:off x="5331579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1"/>
            <p:cNvSpPr/>
            <p:nvPr/>
          </p:nvSpPr>
          <p:spPr>
            <a:xfrm>
              <a:off x="5331579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2"/>
            <p:cNvSpPr/>
            <p:nvPr/>
          </p:nvSpPr>
          <p:spPr>
            <a:xfrm>
              <a:off x="5287241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3"/>
            <p:cNvSpPr/>
            <p:nvPr/>
          </p:nvSpPr>
          <p:spPr>
            <a:xfrm>
              <a:off x="5287241" y="4635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4"/>
            <p:cNvSpPr/>
            <p:nvPr/>
          </p:nvSpPr>
          <p:spPr>
            <a:xfrm>
              <a:off x="5331579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5"/>
            <p:cNvSpPr/>
            <p:nvPr/>
          </p:nvSpPr>
          <p:spPr>
            <a:xfrm>
              <a:off x="5420253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6"/>
            <p:cNvSpPr/>
            <p:nvPr/>
          </p:nvSpPr>
          <p:spPr>
            <a:xfrm>
              <a:off x="5420253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7"/>
            <p:cNvSpPr/>
            <p:nvPr/>
          </p:nvSpPr>
          <p:spPr>
            <a:xfrm>
              <a:off x="5375916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78"/>
            <p:cNvSpPr/>
            <p:nvPr/>
          </p:nvSpPr>
          <p:spPr>
            <a:xfrm>
              <a:off x="5375916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79"/>
            <p:cNvSpPr/>
            <p:nvPr/>
          </p:nvSpPr>
          <p:spPr>
            <a:xfrm>
              <a:off x="5375916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0"/>
            <p:cNvSpPr/>
            <p:nvPr/>
          </p:nvSpPr>
          <p:spPr>
            <a:xfrm>
              <a:off x="5331579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1"/>
            <p:cNvSpPr/>
            <p:nvPr/>
          </p:nvSpPr>
          <p:spPr>
            <a:xfrm>
              <a:off x="5420253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2"/>
            <p:cNvSpPr/>
            <p:nvPr/>
          </p:nvSpPr>
          <p:spPr>
            <a:xfrm>
              <a:off x="5331579" y="4644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3"/>
            <p:cNvSpPr/>
            <p:nvPr/>
          </p:nvSpPr>
          <p:spPr>
            <a:xfrm>
              <a:off x="5464590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4"/>
            <p:cNvSpPr/>
            <p:nvPr/>
          </p:nvSpPr>
          <p:spPr>
            <a:xfrm>
              <a:off x="5331579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5"/>
            <p:cNvSpPr/>
            <p:nvPr/>
          </p:nvSpPr>
          <p:spPr>
            <a:xfrm>
              <a:off x="5331579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6"/>
            <p:cNvSpPr/>
            <p:nvPr/>
          </p:nvSpPr>
          <p:spPr>
            <a:xfrm>
              <a:off x="5420253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7"/>
            <p:cNvSpPr/>
            <p:nvPr/>
          </p:nvSpPr>
          <p:spPr>
            <a:xfrm>
              <a:off x="5331579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88"/>
            <p:cNvSpPr/>
            <p:nvPr/>
          </p:nvSpPr>
          <p:spPr>
            <a:xfrm>
              <a:off x="5331579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89"/>
            <p:cNvSpPr/>
            <p:nvPr/>
          </p:nvSpPr>
          <p:spPr>
            <a:xfrm>
              <a:off x="5331579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0"/>
            <p:cNvSpPr/>
            <p:nvPr/>
          </p:nvSpPr>
          <p:spPr>
            <a:xfrm>
              <a:off x="5331579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1"/>
            <p:cNvSpPr/>
            <p:nvPr/>
          </p:nvSpPr>
          <p:spPr>
            <a:xfrm>
              <a:off x="5420253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2"/>
            <p:cNvSpPr/>
            <p:nvPr/>
          </p:nvSpPr>
          <p:spPr>
            <a:xfrm>
              <a:off x="5287241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3"/>
            <p:cNvSpPr/>
            <p:nvPr/>
          </p:nvSpPr>
          <p:spPr>
            <a:xfrm>
              <a:off x="5331579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4"/>
            <p:cNvSpPr/>
            <p:nvPr/>
          </p:nvSpPr>
          <p:spPr>
            <a:xfrm>
              <a:off x="5331579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5"/>
            <p:cNvSpPr/>
            <p:nvPr/>
          </p:nvSpPr>
          <p:spPr>
            <a:xfrm>
              <a:off x="5331579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6"/>
            <p:cNvSpPr/>
            <p:nvPr/>
          </p:nvSpPr>
          <p:spPr>
            <a:xfrm>
              <a:off x="5331579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7"/>
            <p:cNvSpPr/>
            <p:nvPr/>
          </p:nvSpPr>
          <p:spPr>
            <a:xfrm>
              <a:off x="5287241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598"/>
            <p:cNvSpPr/>
            <p:nvPr/>
          </p:nvSpPr>
          <p:spPr>
            <a:xfrm>
              <a:off x="5331579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599"/>
            <p:cNvSpPr/>
            <p:nvPr/>
          </p:nvSpPr>
          <p:spPr>
            <a:xfrm>
              <a:off x="5331579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0"/>
            <p:cNvSpPr/>
            <p:nvPr/>
          </p:nvSpPr>
          <p:spPr>
            <a:xfrm>
              <a:off x="5375916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1"/>
            <p:cNvSpPr/>
            <p:nvPr/>
          </p:nvSpPr>
          <p:spPr>
            <a:xfrm>
              <a:off x="5375916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2"/>
            <p:cNvSpPr/>
            <p:nvPr/>
          </p:nvSpPr>
          <p:spPr>
            <a:xfrm>
              <a:off x="5331579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3"/>
            <p:cNvSpPr/>
            <p:nvPr/>
          </p:nvSpPr>
          <p:spPr>
            <a:xfrm>
              <a:off x="5508927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4"/>
            <p:cNvSpPr/>
            <p:nvPr/>
          </p:nvSpPr>
          <p:spPr>
            <a:xfrm>
              <a:off x="5420253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5"/>
            <p:cNvSpPr/>
            <p:nvPr/>
          </p:nvSpPr>
          <p:spPr>
            <a:xfrm>
              <a:off x="5375916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6"/>
            <p:cNvSpPr/>
            <p:nvPr/>
          </p:nvSpPr>
          <p:spPr>
            <a:xfrm>
              <a:off x="5331579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7"/>
            <p:cNvSpPr/>
            <p:nvPr/>
          </p:nvSpPr>
          <p:spPr>
            <a:xfrm>
              <a:off x="5331579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08"/>
            <p:cNvSpPr/>
            <p:nvPr/>
          </p:nvSpPr>
          <p:spPr>
            <a:xfrm>
              <a:off x="5331579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09"/>
            <p:cNvSpPr/>
            <p:nvPr/>
          </p:nvSpPr>
          <p:spPr>
            <a:xfrm>
              <a:off x="5331579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0"/>
            <p:cNvSpPr/>
            <p:nvPr/>
          </p:nvSpPr>
          <p:spPr>
            <a:xfrm>
              <a:off x="5863624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1"/>
            <p:cNvSpPr/>
            <p:nvPr/>
          </p:nvSpPr>
          <p:spPr>
            <a:xfrm>
              <a:off x="5907961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2"/>
            <p:cNvSpPr/>
            <p:nvPr/>
          </p:nvSpPr>
          <p:spPr>
            <a:xfrm>
              <a:off x="5907961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3"/>
            <p:cNvSpPr/>
            <p:nvPr/>
          </p:nvSpPr>
          <p:spPr>
            <a:xfrm>
              <a:off x="5819287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4"/>
            <p:cNvSpPr/>
            <p:nvPr/>
          </p:nvSpPr>
          <p:spPr>
            <a:xfrm>
              <a:off x="5907961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5"/>
            <p:cNvSpPr/>
            <p:nvPr/>
          </p:nvSpPr>
          <p:spPr>
            <a:xfrm>
              <a:off x="5819287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6"/>
            <p:cNvSpPr/>
            <p:nvPr/>
          </p:nvSpPr>
          <p:spPr>
            <a:xfrm>
              <a:off x="5952298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7"/>
            <p:cNvSpPr/>
            <p:nvPr/>
          </p:nvSpPr>
          <p:spPr>
            <a:xfrm>
              <a:off x="5686275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18"/>
            <p:cNvSpPr/>
            <p:nvPr/>
          </p:nvSpPr>
          <p:spPr>
            <a:xfrm>
              <a:off x="5819287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19"/>
            <p:cNvSpPr/>
            <p:nvPr/>
          </p:nvSpPr>
          <p:spPr>
            <a:xfrm>
              <a:off x="5863624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0"/>
            <p:cNvSpPr/>
            <p:nvPr/>
          </p:nvSpPr>
          <p:spPr>
            <a:xfrm>
              <a:off x="5686275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1"/>
            <p:cNvSpPr/>
            <p:nvPr/>
          </p:nvSpPr>
          <p:spPr>
            <a:xfrm>
              <a:off x="5907961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2"/>
            <p:cNvSpPr/>
            <p:nvPr/>
          </p:nvSpPr>
          <p:spPr>
            <a:xfrm>
              <a:off x="5686275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3"/>
            <p:cNvSpPr/>
            <p:nvPr/>
          </p:nvSpPr>
          <p:spPr>
            <a:xfrm>
              <a:off x="5863624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4"/>
            <p:cNvSpPr/>
            <p:nvPr/>
          </p:nvSpPr>
          <p:spPr>
            <a:xfrm>
              <a:off x="5819287" y="43994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5"/>
            <p:cNvSpPr/>
            <p:nvPr/>
          </p:nvSpPr>
          <p:spPr>
            <a:xfrm>
              <a:off x="5863624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6"/>
            <p:cNvSpPr/>
            <p:nvPr/>
          </p:nvSpPr>
          <p:spPr>
            <a:xfrm>
              <a:off x="5907961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7"/>
            <p:cNvSpPr/>
            <p:nvPr/>
          </p:nvSpPr>
          <p:spPr>
            <a:xfrm>
              <a:off x="5686275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28"/>
            <p:cNvSpPr/>
            <p:nvPr/>
          </p:nvSpPr>
          <p:spPr>
            <a:xfrm>
              <a:off x="5907961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29"/>
            <p:cNvSpPr/>
            <p:nvPr/>
          </p:nvSpPr>
          <p:spPr>
            <a:xfrm>
              <a:off x="5730613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0"/>
            <p:cNvSpPr/>
            <p:nvPr/>
          </p:nvSpPr>
          <p:spPr>
            <a:xfrm>
              <a:off x="6040972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1"/>
            <p:cNvSpPr/>
            <p:nvPr/>
          </p:nvSpPr>
          <p:spPr>
            <a:xfrm>
              <a:off x="5819287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2"/>
            <p:cNvSpPr/>
            <p:nvPr/>
          </p:nvSpPr>
          <p:spPr>
            <a:xfrm>
              <a:off x="5907961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3"/>
            <p:cNvSpPr/>
            <p:nvPr/>
          </p:nvSpPr>
          <p:spPr>
            <a:xfrm>
              <a:off x="5774950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4"/>
            <p:cNvSpPr/>
            <p:nvPr/>
          </p:nvSpPr>
          <p:spPr>
            <a:xfrm>
              <a:off x="5819287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5"/>
            <p:cNvSpPr/>
            <p:nvPr/>
          </p:nvSpPr>
          <p:spPr>
            <a:xfrm>
              <a:off x="5863624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6"/>
            <p:cNvSpPr/>
            <p:nvPr/>
          </p:nvSpPr>
          <p:spPr>
            <a:xfrm>
              <a:off x="5863624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7"/>
            <p:cNvSpPr/>
            <p:nvPr/>
          </p:nvSpPr>
          <p:spPr>
            <a:xfrm>
              <a:off x="5996635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38"/>
            <p:cNvSpPr/>
            <p:nvPr/>
          </p:nvSpPr>
          <p:spPr>
            <a:xfrm>
              <a:off x="5907961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39"/>
            <p:cNvSpPr/>
            <p:nvPr/>
          </p:nvSpPr>
          <p:spPr>
            <a:xfrm>
              <a:off x="5686275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0"/>
            <p:cNvSpPr/>
            <p:nvPr/>
          </p:nvSpPr>
          <p:spPr>
            <a:xfrm>
              <a:off x="5730613" y="43806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1"/>
            <p:cNvSpPr/>
            <p:nvPr/>
          </p:nvSpPr>
          <p:spPr>
            <a:xfrm>
              <a:off x="5686275" y="43900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2"/>
            <p:cNvSpPr/>
            <p:nvPr/>
          </p:nvSpPr>
          <p:spPr>
            <a:xfrm>
              <a:off x="5774950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3"/>
            <p:cNvSpPr/>
            <p:nvPr/>
          </p:nvSpPr>
          <p:spPr>
            <a:xfrm>
              <a:off x="5952298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4"/>
            <p:cNvSpPr/>
            <p:nvPr/>
          </p:nvSpPr>
          <p:spPr>
            <a:xfrm>
              <a:off x="5907961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5"/>
            <p:cNvSpPr/>
            <p:nvPr/>
          </p:nvSpPr>
          <p:spPr>
            <a:xfrm>
              <a:off x="5952298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6"/>
            <p:cNvSpPr/>
            <p:nvPr/>
          </p:nvSpPr>
          <p:spPr>
            <a:xfrm>
              <a:off x="5907961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7"/>
            <p:cNvSpPr/>
            <p:nvPr/>
          </p:nvSpPr>
          <p:spPr>
            <a:xfrm>
              <a:off x="5819287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48"/>
            <p:cNvSpPr/>
            <p:nvPr/>
          </p:nvSpPr>
          <p:spPr>
            <a:xfrm>
              <a:off x="5819287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49"/>
            <p:cNvSpPr/>
            <p:nvPr/>
          </p:nvSpPr>
          <p:spPr>
            <a:xfrm>
              <a:off x="5819287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0"/>
            <p:cNvSpPr/>
            <p:nvPr/>
          </p:nvSpPr>
          <p:spPr>
            <a:xfrm>
              <a:off x="5774950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1"/>
            <p:cNvSpPr/>
            <p:nvPr/>
          </p:nvSpPr>
          <p:spPr>
            <a:xfrm>
              <a:off x="5863624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2"/>
            <p:cNvSpPr/>
            <p:nvPr/>
          </p:nvSpPr>
          <p:spPr>
            <a:xfrm>
              <a:off x="5774950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3"/>
            <p:cNvSpPr/>
            <p:nvPr/>
          </p:nvSpPr>
          <p:spPr>
            <a:xfrm>
              <a:off x="5686275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4"/>
            <p:cNvSpPr/>
            <p:nvPr/>
          </p:nvSpPr>
          <p:spPr>
            <a:xfrm>
              <a:off x="5819287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5"/>
            <p:cNvSpPr/>
            <p:nvPr/>
          </p:nvSpPr>
          <p:spPr>
            <a:xfrm>
              <a:off x="5774950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6"/>
            <p:cNvSpPr/>
            <p:nvPr/>
          </p:nvSpPr>
          <p:spPr>
            <a:xfrm>
              <a:off x="5819287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7"/>
            <p:cNvSpPr/>
            <p:nvPr/>
          </p:nvSpPr>
          <p:spPr>
            <a:xfrm>
              <a:off x="5819287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58"/>
            <p:cNvSpPr/>
            <p:nvPr/>
          </p:nvSpPr>
          <p:spPr>
            <a:xfrm>
              <a:off x="5730613" y="44560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59"/>
            <p:cNvSpPr/>
            <p:nvPr/>
          </p:nvSpPr>
          <p:spPr>
            <a:xfrm>
              <a:off x="5819287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0"/>
            <p:cNvSpPr/>
            <p:nvPr/>
          </p:nvSpPr>
          <p:spPr>
            <a:xfrm>
              <a:off x="6351332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1"/>
            <p:cNvSpPr/>
            <p:nvPr/>
          </p:nvSpPr>
          <p:spPr>
            <a:xfrm>
              <a:off x="6085309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2"/>
            <p:cNvSpPr/>
            <p:nvPr/>
          </p:nvSpPr>
          <p:spPr>
            <a:xfrm>
              <a:off x="6173984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3"/>
            <p:cNvSpPr/>
            <p:nvPr/>
          </p:nvSpPr>
          <p:spPr>
            <a:xfrm>
              <a:off x="6040972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4"/>
            <p:cNvSpPr/>
            <p:nvPr/>
          </p:nvSpPr>
          <p:spPr>
            <a:xfrm>
              <a:off x="6218321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5"/>
            <p:cNvSpPr/>
            <p:nvPr/>
          </p:nvSpPr>
          <p:spPr>
            <a:xfrm>
              <a:off x="6173984" y="4116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6"/>
            <p:cNvSpPr/>
            <p:nvPr/>
          </p:nvSpPr>
          <p:spPr>
            <a:xfrm>
              <a:off x="5996635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7"/>
            <p:cNvSpPr/>
            <p:nvPr/>
          </p:nvSpPr>
          <p:spPr>
            <a:xfrm>
              <a:off x="6040972" y="41449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68"/>
            <p:cNvSpPr/>
            <p:nvPr/>
          </p:nvSpPr>
          <p:spPr>
            <a:xfrm>
              <a:off x="6040972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69"/>
            <p:cNvSpPr/>
            <p:nvPr/>
          </p:nvSpPr>
          <p:spPr>
            <a:xfrm>
              <a:off x="6351332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0"/>
            <p:cNvSpPr/>
            <p:nvPr/>
          </p:nvSpPr>
          <p:spPr>
            <a:xfrm>
              <a:off x="6129647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1"/>
            <p:cNvSpPr/>
            <p:nvPr/>
          </p:nvSpPr>
          <p:spPr>
            <a:xfrm>
              <a:off x="6085309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2"/>
            <p:cNvSpPr/>
            <p:nvPr/>
          </p:nvSpPr>
          <p:spPr>
            <a:xfrm>
              <a:off x="6173984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3"/>
            <p:cNvSpPr/>
            <p:nvPr/>
          </p:nvSpPr>
          <p:spPr>
            <a:xfrm>
              <a:off x="6129647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4"/>
            <p:cNvSpPr/>
            <p:nvPr/>
          </p:nvSpPr>
          <p:spPr>
            <a:xfrm>
              <a:off x="6306995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5"/>
            <p:cNvSpPr/>
            <p:nvPr/>
          </p:nvSpPr>
          <p:spPr>
            <a:xfrm>
              <a:off x="6262658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6"/>
            <p:cNvSpPr/>
            <p:nvPr/>
          </p:nvSpPr>
          <p:spPr>
            <a:xfrm>
              <a:off x="6040972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7"/>
            <p:cNvSpPr/>
            <p:nvPr/>
          </p:nvSpPr>
          <p:spPr>
            <a:xfrm>
              <a:off x="6218321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78"/>
            <p:cNvSpPr/>
            <p:nvPr/>
          </p:nvSpPr>
          <p:spPr>
            <a:xfrm>
              <a:off x="6262658" y="40884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79"/>
            <p:cNvSpPr/>
            <p:nvPr/>
          </p:nvSpPr>
          <p:spPr>
            <a:xfrm>
              <a:off x="5907961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0"/>
            <p:cNvSpPr/>
            <p:nvPr/>
          </p:nvSpPr>
          <p:spPr>
            <a:xfrm>
              <a:off x="6262658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1"/>
            <p:cNvSpPr/>
            <p:nvPr/>
          </p:nvSpPr>
          <p:spPr>
            <a:xfrm>
              <a:off x="6129647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2"/>
            <p:cNvSpPr/>
            <p:nvPr/>
          </p:nvSpPr>
          <p:spPr>
            <a:xfrm>
              <a:off x="6129647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3"/>
            <p:cNvSpPr/>
            <p:nvPr/>
          </p:nvSpPr>
          <p:spPr>
            <a:xfrm>
              <a:off x="6040972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4"/>
            <p:cNvSpPr/>
            <p:nvPr/>
          </p:nvSpPr>
          <p:spPr>
            <a:xfrm>
              <a:off x="6173984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5"/>
            <p:cNvSpPr/>
            <p:nvPr/>
          </p:nvSpPr>
          <p:spPr>
            <a:xfrm>
              <a:off x="6040972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6"/>
            <p:cNvSpPr/>
            <p:nvPr/>
          </p:nvSpPr>
          <p:spPr>
            <a:xfrm>
              <a:off x="6040972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7"/>
            <p:cNvSpPr/>
            <p:nvPr/>
          </p:nvSpPr>
          <p:spPr>
            <a:xfrm>
              <a:off x="6040972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88"/>
            <p:cNvSpPr/>
            <p:nvPr/>
          </p:nvSpPr>
          <p:spPr>
            <a:xfrm>
              <a:off x="6173984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89"/>
            <p:cNvSpPr/>
            <p:nvPr/>
          </p:nvSpPr>
          <p:spPr>
            <a:xfrm>
              <a:off x="5952298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0"/>
            <p:cNvSpPr/>
            <p:nvPr/>
          </p:nvSpPr>
          <p:spPr>
            <a:xfrm>
              <a:off x="6085309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1"/>
            <p:cNvSpPr/>
            <p:nvPr/>
          </p:nvSpPr>
          <p:spPr>
            <a:xfrm>
              <a:off x="6129647" y="4135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2"/>
            <p:cNvSpPr/>
            <p:nvPr/>
          </p:nvSpPr>
          <p:spPr>
            <a:xfrm>
              <a:off x="621832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3"/>
            <p:cNvSpPr/>
            <p:nvPr/>
          </p:nvSpPr>
          <p:spPr>
            <a:xfrm>
              <a:off x="5907961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4"/>
            <p:cNvSpPr/>
            <p:nvPr/>
          </p:nvSpPr>
          <p:spPr>
            <a:xfrm>
              <a:off x="5863624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5"/>
            <p:cNvSpPr/>
            <p:nvPr/>
          </p:nvSpPr>
          <p:spPr>
            <a:xfrm>
              <a:off x="6262658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6"/>
            <p:cNvSpPr/>
            <p:nvPr/>
          </p:nvSpPr>
          <p:spPr>
            <a:xfrm>
              <a:off x="6306995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7"/>
            <p:cNvSpPr/>
            <p:nvPr/>
          </p:nvSpPr>
          <p:spPr>
            <a:xfrm>
              <a:off x="6040972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698"/>
            <p:cNvSpPr/>
            <p:nvPr/>
          </p:nvSpPr>
          <p:spPr>
            <a:xfrm>
              <a:off x="6040972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699"/>
            <p:cNvSpPr/>
            <p:nvPr/>
          </p:nvSpPr>
          <p:spPr>
            <a:xfrm>
              <a:off x="6173984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0"/>
            <p:cNvSpPr/>
            <p:nvPr/>
          </p:nvSpPr>
          <p:spPr>
            <a:xfrm>
              <a:off x="6306995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1"/>
            <p:cNvSpPr/>
            <p:nvPr/>
          </p:nvSpPr>
          <p:spPr>
            <a:xfrm>
              <a:off x="6262658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2"/>
            <p:cNvSpPr/>
            <p:nvPr/>
          </p:nvSpPr>
          <p:spPr>
            <a:xfrm>
              <a:off x="6085309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3"/>
            <p:cNvSpPr/>
            <p:nvPr/>
          </p:nvSpPr>
          <p:spPr>
            <a:xfrm>
              <a:off x="6262658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4"/>
            <p:cNvSpPr/>
            <p:nvPr/>
          </p:nvSpPr>
          <p:spPr>
            <a:xfrm>
              <a:off x="6351332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5"/>
            <p:cNvSpPr/>
            <p:nvPr/>
          </p:nvSpPr>
          <p:spPr>
            <a:xfrm>
              <a:off x="6262658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6"/>
            <p:cNvSpPr/>
            <p:nvPr/>
          </p:nvSpPr>
          <p:spPr>
            <a:xfrm>
              <a:off x="6085309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7"/>
            <p:cNvSpPr/>
            <p:nvPr/>
          </p:nvSpPr>
          <p:spPr>
            <a:xfrm>
              <a:off x="6129647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08"/>
            <p:cNvSpPr/>
            <p:nvPr/>
          </p:nvSpPr>
          <p:spPr>
            <a:xfrm>
              <a:off x="6262658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1709"/>
            <p:cNvSpPr/>
            <p:nvPr/>
          </p:nvSpPr>
          <p:spPr>
            <a:xfrm>
              <a:off x="6040972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0"/>
            <p:cNvSpPr/>
            <p:nvPr/>
          </p:nvSpPr>
          <p:spPr>
            <a:xfrm>
              <a:off x="6537228" y="408883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1"/>
            <p:cNvSpPr/>
            <p:nvPr/>
          </p:nvSpPr>
          <p:spPr>
            <a:xfrm>
              <a:off x="7686446" y="4101649"/>
              <a:ext cx="0" cy="565515"/>
            </a:xfrm>
            <a:custGeom>
              <a:avLst/>
              <a:pathLst>
                <a:path w="0" h="565515">
                  <a:moveTo>
                    <a:pt x="0" y="5655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2"/>
            <p:cNvSpPr/>
            <p:nvPr/>
          </p:nvSpPr>
          <p:spPr>
            <a:xfrm>
              <a:off x="7686446" y="466716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3"/>
            <p:cNvSpPr/>
            <p:nvPr/>
          </p:nvSpPr>
          <p:spPr>
            <a:xfrm>
              <a:off x="7686446" y="457291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4"/>
            <p:cNvSpPr/>
            <p:nvPr/>
          </p:nvSpPr>
          <p:spPr>
            <a:xfrm>
              <a:off x="7686446" y="447866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5"/>
            <p:cNvSpPr/>
            <p:nvPr/>
          </p:nvSpPr>
          <p:spPr>
            <a:xfrm>
              <a:off x="7686446" y="438440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6"/>
            <p:cNvSpPr/>
            <p:nvPr/>
          </p:nvSpPr>
          <p:spPr>
            <a:xfrm>
              <a:off x="7686446" y="429015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7"/>
            <p:cNvSpPr/>
            <p:nvPr/>
          </p:nvSpPr>
          <p:spPr>
            <a:xfrm>
              <a:off x="7686446" y="419590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8"/>
            <p:cNvSpPr/>
            <p:nvPr/>
          </p:nvSpPr>
          <p:spPr>
            <a:xfrm>
              <a:off x="7686446" y="410164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tx1719"/>
            <p:cNvSpPr/>
            <p:nvPr/>
          </p:nvSpPr>
          <p:spPr>
            <a:xfrm rot="-5400000">
              <a:off x="7838942" y="463065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22" name="tx1720"/>
            <p:cNvSpPr/>
            <p:nvPr/>
          </p:nvSpPr>
          <p:spPr>
            <a:xfrm rot="-5400000">
              <a:off x="7838248" y="4441452"/>
              <a:ext cx="56505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723" name="tx1721"/>
            <p:cNvSpPr/>
            <p:nvPr/>
          </p:nvSpPr>
          <p:spPr>
            <a:xfrm rot="-5400000">
              <a:off x="7838942" y="425364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724" name="tx1722"/>
            <p:cNvSpPr/>
            <p:nvPr/>
          </p:nvSpPr>
          <p:spPr>
            <a:xfrm rot="-5400000">
              <a:off x="7839538" y="4065732"/>
              <a:ext cx="56505" cy="71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725" name="pt1723"/>
            <p:cNvSpPr/>
            <p:nvPr/>
          </p:nvSpPr>
          <p:spPr>
            <a:xfrm>
              <a:off x="6557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1724"/>
            <p:cNvSpPr/>
            <p:nvPr/>
          </p:nvSpPr>
          <p:spPr>
            <a:xfrm>
              <a:off x="6557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1725"/>
            <p:cNvSpPr/>
            <p:nvPr/>
          </p:nvSpPr>
          <p:spPr>
            <a:xfrm>
              <a:off x="6557160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1726"/>
            <p:cNvSpPr/>
            <p:nvPr/>
          </p:nvSpPr>
          <p:spPr>
            <a:xfrm>
              <a:off x="6557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7"/>
            <p:cNvSpPr/>
            <p:nvPr/>
          </p:nvSpPr>
          <p:spPr>
            <a:xfrm>
              <a:off x="6557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28"/>
            <p:cNvSpPr/>
            <p:nvPr/>
          </p:nvSpPr>
          <p:spPr>
            <a:xfrm>
              <a:off x="6557160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29"/>
            <p:cNvSpPr/>
            <p:nvPr/>
          </p:nvSpPr>
          <p:spPr>
            <a:xfrm>
              <a:off x="6557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0"/>
            <p:cNvSpPr/>
            <p:nvPr/>
          </p:nvSpPr>
          <p:spPr>
            <a:xfrm>
              <a:off x="6557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1"/>
            <p:cNvSpPr/>
            <p:nvPr/>
          </p:nvSpPr>
          <p:spPr>
            <a:xfrm>
              <a:off x="6557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2"/>
            <p:cNvSpPr/>
            <p:nvPr/>
          </p:nvSpPr>
          <p:spPr>
            <a:xfrm>
              <a:off x="6557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3"/>
            <p:cNvSpPr/>
            <p:nvPr/>
          </p:nvSpPr>
          <p:spPr>
            <a:xfrm>
              <a:off x="6557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4"/>
            <p:cNvSpPr/>
            <p:nvPr/>
          </p:nvSpPr>
          <p:spPr>
            <a:xfrm>
              <a:off x="6557160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5"/>
            <p:cNvSpPr/>
            <p:nvPr/>
          </p:nvSpPr>
          <p:spPr>
            <a:xfrm>
              <a:off x="6557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6"/>
            <p:cNvSpPr/>
            <p:nvPr/>
          </p:nvSpPr>
          <p:spPr>
            <a:xfrm>
              <a:off x="6557160" y="4635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7"/>
            <p:cNvSpPr/>
            <p:nvPr/>
          </p:nvSpPr>
          <p:spPr>
            <a:xfrm>
              <a:off x="6557160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38"/>
            <p:cNvSpPr/>
            <p:nvPr/>
          </p:nvSpPr>
          <p:spPr>
            <a:xfrm>
              <a:off x="6557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39"/>
            <p:cNvSpPr/>
            <p:nvPr/>
          </p:nvSpPr>
          <p:spPr>
            <a:xfrm>
              <a:off x="6557160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0"/>
            <p:cNvSpPr/>
            <p:nvPr/>
          </p:nvSpPr>
          <p:spPr>
            <a:xfrm>
              <a:off x="6557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1"/>
            <p:cNvSpPr/>
            <p:nvPr/>
          </p:nvSpPr>
          <p:spPr>
            <a:xfrm>
              <a:off x="6557160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2"/>
            <p:cNvSpPr/>
            <p:nvPr/>
          </p:nvSpPr>
          <p:spPr>
            <a:xfrm>
              <a:off x="6557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3"/>
            <p:cNvSpPr/>
            <p:nvPr/>
          </p:nvSpPr>
          <p:spPr>
            <a:xfrm>
              <a:off x="6557160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4"/>
            <p:cNvSpPr/>
            <p:nvPr/>
          </p:nvSpPr>
          <p:spPr>
            <a:xfrm>
              <a:off x="6557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5"/>
            <p:cNvSpPr/>
            <p:nvPr/>
          </p:nvSpPr>
          <p:spPr>
            <a:xfrm>
              <a:off x="6557160" y="4644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6"/>
            <p:cNvSpPr/>
            <p:nvPr/>
          </p:nvSpPr>
          <p:spPr>
            <a:xfrm>
              <a:off x="6557160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7"/>
            <p:cNvSpPr/>
            <p:nvPr/>
          </p:nvSpPr>
          <p:spPr>
            <a:xfrm>
              <a:off x="6557160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48"/>
            <p:cNvSpPr/>
            <p:nvPr/>
          </p:nvSpPr>
          <p:spPr>
            <a:xfrm>
              <a:off x="6557160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49"/>
            <p:cNvSpPr/>
            <p:nvPr/>
          </p:nvSpPr>
          <p:spPr>
            <a:xfrm>
              <a:off x="6557160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0"/>
            <p:cNvSpPr/>
            <p:nvPr/>
          </p:nvSpPr>
          <p:spPr>
            <a:xfrm>
              <a:off x="6557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1"/>
            <p:cNvSpPr/>
            <p:nvPr/>
          </p:nvSpPr>
          <p:spPr>
            <a:xfrm>
              <a:off x="6557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2"/>
            <p:cNvSpPr/>
            <p:nvPr/>
          </p:nvSpPr>
          <p:spPr>
            <a:xfrm>
              <a:off x="6557160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3"/>
            <p:cNvSpPr/>
            <p:nvPr/>
          </p:nvSpPr>
          <p:spPr>
            <a:xfrm>
              <a:off x="6557160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4"/>
            <p:cNvSpPr/>
            <p:nvPr/>
          </p:nvSpPr>
          <p:spPr>
            <a:xfrm>
              <a:off x="6557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5"/>
            <p:cNvSpPr/>
            <p:nvPr/>
          </p:nvSpPr>
          <p:spPr>
            <a:xfrm>
              <a:off x="6557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6"/>
            <p:cNvSpPr/>
            <p:nvPr/>
          </p:nvSpPr>
          <p:spPr>
            <a:xfrm>
              <a:off x="6557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7"/>
            <p:cNvSpPr/>
            <p:nvPr/>
          </p:nvSpPr>
          <p:spPr>
            <a:xfrm>
              <a:off x="6557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58"/>
            <p:cNvSpPr/>
            <p:nvPr/>
          </p:nvSpPr>
          <p:spPr>
            <a:xfrm>
              <a:off x="6557160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59"/>
            <p:cNvSpPr/>
            <p:nvPr/>
          </p:nvSpPr>
          <p:spPr>
            <a:xfrm>
              <a:off x="6557160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0"/>
            <p:cNvSpPr/>
            <p:nvPr/>
          </p:nvSpPr>
          <p:spPr>
            <a:xfrm>
              <a:off x="6557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1"/>
            <p:cNvSpPr/>
            <p:nvPr/>
          </p:nvSpPr>
          <p:spPr>
            <a:xfrm>
              <a:off x="6557160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2"/>
            <p:cNvSpPr/>
            <p:nvPr/>
          </p:nvSpPr>
          <p:spPr>
            <a:xfrm>
              <a:off x="6557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3"/>
            <p:cNvSpPr/>
            <p:nvPr/>
          </p:nvSpPr>
          <p:spPr>
            <a:xfrm>
              <a:off x="6557160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4"/>
            <p:cNvSpPr/>
            <p:nvPr/>
          </p:nvSpPr>
          <p:spPr>
            <a:xfrm>
              <a:off x="6557160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5"/>
            <p:cNvSpPr/>
            <p:nvPr/>
          </p:nvSpPr>
          <p:spPr>
            <a:xfrm>
              <a:off x="6557160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6"/>
            <p:cNvSpPr/>
            <p:nvPr/>
          </p:nvSpPr>
          <p:spPr>
            <a:xfrm>
              <a:off x="6557160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7"/>
            <p:cNvSpPr/>
            <p:nvPr/>
          </p:nvSpPr>
          <p:spPr>
            <a:xfrm>
              <a:off x="6557160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68"/>
            <p:cNvSpPr/>
            <p:nvPr/>
          </p:nvSpPr>
          <p:spPr>
            <a:xfrm>
              <a:off x="6557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69"/>
            <p:cNvSpPr/>
            <p:nvPr/>
          </p:nvSpPr>
          <p:spPr>
            <a:xfrm>
              <a:off x="6557160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0"/>
            <p:cNvSpPr/>
            <p:nvPr/>
          </p:nvSpPr>
          <p:spPr>
            <a:xfrm>
              <a:off x="6557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1"/>
            <p:cNvSpPr/>
            <p:nvPr/>
          </p:nvSpPr>
          <p:spPr>
            <a:xfrm>
              <a:off x="6557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2"/>
            <p:cNvSpPr/>
            <p:nvPr/>
          </p:nvSpPr>
          <p:spPr>
            <a:xfrm>
              <a:off x="6557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3"/>
            <p:cNvSpPr/>
            <p:nvPr/>
          </p:nvSpPr>
          <p:spPr>
            <a:xfrm>
              <a:off x="7089206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4"/>
            <p:cNvSpPr/>
            <p:nvPr/>
          </p:nvSpPr>
          <p:spPr>
            <a:xfrm>
              <a:off x="708920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5"/>
            <p:cNvSpPr/>
            <p:nvPr/>
          </p:nvSpPr>
          <p:spPr>
            <a:xfrm>
              <a:off x="7089206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6"/>
            <p:cNvSpPr/>
            <p:nvPr/>
          </p:nvSpPr>
          <p:spPr>
            <a:xfrm>
              <a:off x="7089206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7"/>
            <p:cNvSpPr/>
            <p:nvPr/>
          </p:nvSpPr>
          <p:spPr>
            <a:xfrm>
              <a:off x="7089206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78"/>
            <p:cNvSpPr/>
            <p:nvPr/>
          </p:nvSpPr>
          <p:spPr>
            <a:xfrm>
              <a:off x="708920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79"/>
            <p:cNvSpPr/>
            <p:nvPr/>
          </p:nvSpPr>
          <p:spPr>
            <a:xfrm>
              <a:off x="7089206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0"/>
            <p:cNvSpPr/>
            <p:nvPr/>
          </p:nvSpPr>
          <p:spPr>
            <a:xfrm>
              <a:off x="7089206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1"/>
            <p:cNvSpPr/>
            <p:nvPr/>
          </p:nvSpPr>
          <p:spPr>
            <a:xfrm>
              <a:off x="7089206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2"/>
            <p:cNvSpPr/>
            <p:nvPr/>
          </p:nvSpPr>
          <p:spPr>
            <a:xfrm>
              <a:off x="7089206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3"/>
            <p:cNvSpPr/>
            <p:nvPr/>
          </p:nvSpPr>
          <p:spPr>
            <a:xfrm>
              <a:off x="7089206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4"/>
            <p:cNvSpPr/>
            <p:nvPr/>
          </p:nvSpPr>
          <p:spPr>
            <a:xfrm>
              <a:off x="7089206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5"/>
            <p:cNvSpPr/>
            <p:nvPr/>
          </p:nvSpPr>
          <p:spPr>
            <a:xfrm>
              <a:off x="7089206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6"/>
            <p:cNvSpPr/>
            <p:nvPr/>
          </p:nvSpPr>
          <p:spPr>
            <a:xfrm>
              <a:off x="7089206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7"/>
            <p:cNvSpPr/>
            <p:nvPr/>
          </p:nvSpPr>
          <p:spPr>
            <a:xfrm>
              <a:off x="7089206" y="43994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88"/>
            <p:cNvSpPr/>
            <p:nvPr/>
          </p:nvSpPr>
          <p:spPr>
            <a:xfrm>
              <a:off x="7089206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89"/>
            <p:cNvSpPr/>
            <p:nvPr/>
          </p:nvSpPr>
          <p:spPr>
            <a:xfrm>
              <a:off x="708920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0"/>
            <p:cNvSpPr/>
            <p:nvPr/>
          </p:nvSpPr>
          <p:spPr>
            <a:xfrm>
              <a:off x="7089206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1"/>
            <p:cNvSpPr/>
            <p:nvPr/>
          </p:nvSpPr>
          <p:spPr>
            <a:xfrm>
              <a:off x="708920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2"/>
            <p:cNvSpPr/>
            <p:nvPr/>
          </p:nvSpPr>
          <p:spPr>
            <a:xfrm>
              <a:off x="7089206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3"/>
            <p:cNvSpPr/>
            <p:nvPr/>
          </p:nvSpPr>
          <p:spPr>
            <a:xfrm>
              <a:off x="7089206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4"/>
            <p:cNvSpPr/>
            <p:nvPr/>
          </p:nvSpPr>
          <p:spPr>
            <a:xfrm>
              <a:off x="7089206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5"/>
            <p:cNvSpPr/>
            <p:nvPr/>
          </p:nvSpPr>
          <p:spPr>
            <a:xfrm>
              <a:off x="7089206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6"/>
            <p:cNvSpPr/>
            <p:nvPr/>
          </p:nvSpPr>
          <p:spPr>
            <a:xfrm>
              <a:off x="7089206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7"/>
            <p:cNvSpPr/>
            <p:nvPr/>
          </p:nvSpPr>
          <p:spPr>
            <a:xfrm>
              <a:off x="7089206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798"/>
            <p:cNvSpPr/>
            <p:nvPr/>
          </p:nvSpPr>
          <p:spPr>
            <a:xfrm>
              <a:off x="7089206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799"/>
            <p:cNvSpPr/>
            <p:nvPr/>
          </p:nvSpPr>
          <p:spPr>
            <a:xfrm>
              <a:off x="7089206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0"/>
            <p:cNvSpPr/>
            <p:nvPr/>
          </p:nvSpPr>
          <p:spPr>
            <a:xfrm>
              <a:off x="7089206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1"/>
            <p:cNvSpPr/>
            <p:nvPr/>
          </p:nvSpPr>
          <p:spPr>
            <a:xfrm>
              <a:off x="708920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2"/>
            <p:cNvSpPr/>
            <p:nvPr/>
          </p:nvSpPr>
          <p:spPr>
            <a:xfrm>
              <a:off x="7089206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3"/>
            <p:cNvSpPr/>
            <p:nvPr/>
          </p:nvSpPr>
          <p:spPr>
            <a:xfrm>
              <a:off x="7089206" y="43806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4"/>
            <p:cNvSpPr/>
            <p:nvPr/>
          </p:nvSpPr>
          <p:spPr>
            <a:xfrm>
              <a:off x="7089206" y="43900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5"/>
            <p:cNvSpPr/>
            <p:nvPr/>
          </p:nvSpPr>
          <p:spPr>
            <a:xfrm>
              <a:off x="7089206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6"/>
            <p:cNvSpPr/>
            <p:nvPr/>
          </p:nvSpPr>
          <p:spPr>
            <a:xfrm>
              <a:off x="7089206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7"/>
            <p:cNvSpPr/>
            <p:nvPr/>
          </p:nvSpPr>
          <p:spPr>
            <a:xfrm>
              <a:off x="708920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08"/>
            <p:cNvSpPr/>
            <p:nvPr/>
          </p:nvSpPr>
          <p:spPr>
            <a:xfrm>
              <a:off x="708920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09"/>
            <p:cNvSpPr/>
            <p:nvPr/>
          </p:nvSpPr>
          <p:spPr>
            <a:xfrm>
              <a:off x="7089206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0"/>
            <p:cNvSpPr/>
            <p:nvPr/>
          </p:nvSpPr>
          <p:spPr>
            <a:xfrm>
              <a:off x="7089206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1"/>
            <p:cNvSpPr/>
            <p:nvPr/>
          </p:nvSpPr>
          <p:spPr>
            <a:xfrm>
              <a:off x="7089206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2"/>
            <p:cNvSpPr/>
            <p:nvPr/>
          </p:nvSpPr>
          <p:spPr>
            <a:xfrm>
              <a:off x="7089206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3"/>
            <p:cNvSpPr/>
            <p:nvPr/>
          </p:nvSpPr>
          <p:spPr>
            <a:xfrm>
              <a:off x="7089206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4"/>
            <p:cNvSpPr/>
            <p:nvPr/>
          </p:nvSpPr>
          <p:spPr>
            <a:xfrm>
              <a:off x="7089206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5"/>
            <p:cNvSpPr/>
            <p:nvPr/>
          </p:nvSpPr>
          <p:spPr>
            <a:xfrm>
              <a:off x="7089206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6"/>
            <p:cNvSpPr/>
            <p:nvPr/>
          </p:nvSpPr>
          <p:spPr>
            <a:xfrm>
              <a:off x="7089206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7"/>
            <p:cNvSpPr/>
            <p:nvPr/>
          </p:nvSpPr>
          <p:spPr>
            <a:xfrm>
              <a:off x="7089206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18"/>
            <p:cNvSpPr/>
            <p:nvPr/>
          </p:nvSpPr>
          <p:spPr>
            <a:xfrm>
              <a:off x="7089206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19"/>
            <p:cNvSpPr/>
            <p:nvPr/>
          </p:nvSpPr>
          <p:spPr>
            <a:xfrm>
              <a:off x="7089206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0"/>
            <p:cNvSpPr/>
            <p:nvPr/>
          </p:nvSpPr>
          <p:spPr>
            <a:xfrm>
              <a:off x="7089206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1"/>
            <p:cNvSpPr/>
            <p:nvPr/>
          </p:nvSpPr>
          <p:spPr>
            <a:xfrm>
              <a:off x="7089206" y="44560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2"/>
            <p:cNvSpPr/>
            <p:nvPr/>
          </p:nvSpPr>
          <p:spPr>
            <a:xfrm>
              <a:off x="7089206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3"/>
            <p:cNvSpPr/>
            <p:nvPr/>
          </p:nvSpPr>
          <p:spPr>
            <a:xfrm>
              <a:off x="7621251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4"/>
            <p:cNvSpPr/>
            <p:nvPr/>
          </p:nvSpPr>
          <p:spPr>
            <a:xfrm>
              <a:off x="7621251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5"/>
            <p:cNvSpPr/>
            <p:nvPr/>
          </p:nvSpPr>
          <p:spPr>
            <a:xfrm>
              <a:off x="7621251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6"/>
            <p:cNvSpPr/>
            <p:nvPr/>
          </p:nvSpPr>
          <p:spPr>
            <a:xfrm>
              <a:off x="762125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7"/>
            <p:cNvSpPr/>
            <p:nvPr/>
          </p:nvSpPr>
          <p:spPr>
            <a:xfrm>
              <a:off x="7621251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28"/>
            <p:cNvSpPr/>
            <p:nvPr/>
          </p:nvSpPr>
          <p:spPr>
            <a:xfrm>
              <a:off x="7621251" y="4116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29"/>
            <p:cNvSpPr/>
            <p:nvPr/>
          </p:nvSpPr>
          <p:spPr>
            <a:xfrm>
              <a:off x="7621251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0"/>
            <p:cNvSpPr/>
            <p:nvPr/>
          </p:nvSpPr>
          <p:spPr>
            <a:xfrm>
              <a:off x="7621251" y="41449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1"/>
            <p:cNvSpPr/>
            <p:nvPr/>
          </p:nvSpPr>
          <p:spPr>
            <a:xfrm>
              <a:off x="7621251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2"/>
            <p:cNvSpPr/>
            <p:nvPr/>
          </p:nvSpPr>
          <p:spPr>
            <a:xfrm>
              <a:off x="7621251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3"/>
            <p:cNvSpPr/>
            <p:nvPr/>
          </p:nvSpPr>
          <p:spPr>
            <a:xfrm>
              <a:off x="7621251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4"/>
            <p:cNvSpPr/>
            <p:nvPr/>
          </p:nvSpPr>
          <p:spPr>
            <a:xfrm>
              <a:off x="7621251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5"/>
            <p:cNvSpPr/>
            <p:nvPr/>
          </p:nvSpPr>
          <p:spPr>
            <a:xfrm>
              <a:off x="7621251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6"/>
            <p:cNvSpPr/>
            <p:nvPr/>
          </p:nvSpPr>
          <p:spPr>
            <a:xfrm>
              <a:off x="7621251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7"/>
            <p:cNvSpPr/>
            <p:nvPr/>
          </p:nvSpPr>
          <p:spPr>
            <a:xfrm>
              <a:off x="7621251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38"/>
            <p:cNvSpPr/>
            <p:nvPr/>
          </p:nvSpPr>
          <p:spPr>
            <a:xfrm>
              <a:off x="7621251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39"/>
            <p:cNvSpPr/>
            <p:nvPr/>
          </p:nvSpPr>
          <p:spPr>
            <a:xfrm>
              <a:off x="7621251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0"/>
            <p:cNvSpPr/>
            <p:nvPr/>
          </p:nvSpPr>
          <p:spPr>
            <a:xfrm>
              <a:off x="7621251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1"/>
            <p:cNvSpPr/>
            <p:nvPr/>
          </p:nvSpPr>
          <p:spPr>
            <a:xfrm>
              <a:off x="7621251" y="40884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2"/>
            <p:cNvSpPr/>
            <p:nvPr/>
          </p:nvSpPr>
          <p:spPr>
            <a:xfrm>
              <a:off x="7621251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3"/>
            <p:cNvSpPr/>
            <p:nvPr/>
          </p:nvSpPr>
          <p:spPr>
            <a:xfrm>
              <a:off x="7621251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4"/>
            <p:cNvSpPr/>
            <p:nvPr/>
          </p:nvSpPr>
          <p:spPr>
            <a:xfrm>
              <a:off x="7621251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5"/>
            <p:cNvSpPr/>
            <p:nvPr/>
          </p:nvSpPr>
          <p:spPr>
            <a:xfrm>
              <a:off x="7621251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6"/>
            <p:cNvSpPr/>
            <p:nvPr/>
          </p:nvSpPr>
          <p:spPr>
            <a:xfrm>
              <a:off x="7621251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7"/>
            <p:cNvSpPr/>
            <p:nvPr/>
          </p:nvSpPr>
          <p:spPr>
            <a:xfrm>
              <a:off x="7621251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48"/>
            <p:cNvSpPr/>
            <p:nvPr/>
          </p:nvSpPr>
          <p:spPr>
            <a:xfrm>
              <a:off x="7621251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49"/>
            <p:cNvSpPr/>
            <p:nvPr/>
          </p:nvSpPr>
          <p:spPr>
            <a:xfrm>
              <a:off x="7621251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0"/>
            <p:cNvSpPr/>
            <p:nvPr/>
          </p:nvSpPr>
          <p:spPr>
            <a:xfrm>
              <a:off x="7621251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1"/>
            <p:cNvSpPr/>
            <p:nvPr/>
          </p:nvSpPr>
          <p:spPr>
            <a:xfrm>
              <a:off x="762125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2"/>
            <p:cNvSpPr/>
            <p:nvPr/>
          </p:nvSpPr>
          <p:spPr>
            <a:xfrm>
              <a:off x="7621251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3"/>
            <p:cNvSpPr/>
            <p:nvPr/>
          </p:nvSpPr>
          <p:spPr>
            <a:xfrm>
              <a:off x="7621251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4"/>
            <p:cNvSpPr/>
            <p:nvPr/>
          </p:nvSpPr>
          <p:spPr>
            <a:xfrm>
              <a:off x="7621251" y="4135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5"/>
            <p:cNvSpPr/>
            <p:nvPr/>
          </p:nvSpPr>
          <p:spPr>
            <a:xfrm>
              <a:off x="762125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6"/>
            <p:cNvSpPr/>
            <p:nvPr/>
          </p:nvSpPr>
          <p:spPr>
            <a:xfrm>
              <a:off x="7621251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7"/>
            <p:cNvSpPr/>
            <p:nvPr/>
          </p:nvSpPr>
          <p:spPr>
            <a:xfrm>
              <a:off x="762125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58"/>
            <p:cNvSpPr/>
            <p:nvPr/>
          </p:nvSpPr>
          <p:spPr>
            <a:xfrm>
              <a:off x="7621251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59"/>
            <p:cNvSpPr/>
            <p:nvPr/>
          </p:nvSpPr>
          <p:spPr>
            <a:xfrm>
              <a:off x="762125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0"/>
            <p:cNvSpPr/>
            <p:nvPr/>
          </p:nvSpPr>
          <p:spPr>
            <a:xfrm>
              <a:off x="7621251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1"/>
            <p:cNvSpPr/>
            <p:nvPr/>
          </p:nvSpPr>
          <p:spPr>
            <a:xfrm>
              <a:off x="7621251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2"/>
            <p:cNvSpPr/>
            <p:nvPr/>
          </p:nvSpPr>
          <p:spPr>
            <a:xfrm>
              <a:off x="7621251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3"/>
            <p:cNvSpPr/>
            <p:nvPr/>
          </p:nvSpPr>
          <p:spPr>
            <a:xfrm>
              <a:off x="762125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4"/>
            <p:cNvSpPr/>
            <p:nvPr/>
          </p:nvSpPr>
          <p:spPr>
            <a:xfrm>
              <a:off x="7621251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5"/>
            <p:cNvSpPr/>
            <p:nvPr/>
          </p:nvSpPr>
          <p:spPr>
            <a:xfrm>
              <a:off x="7621251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6"/>
            <p:cNvSpPr/>
            <p:nvPr/>
          </p:nvSpPr>
          <p:spPr>
            <a:xfrm>
              <a:off x="7621251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7"/>
            <p:cNvSpPr/>
            <p:nvPr/>
          </p:nvSpPr>
          <p:spPr>
            <a:xfrm>
              <a:off x="7621251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68"/>
            <p:cNvSpPr/>
            <p:nvPr/>
          </p:nvSpPr>
          <p:spPr>
            <a:xfrm>
              <a:off x="7621251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69"/>
            <p:cNvSpPr/>
            <p:nvPr/>
          </p:nvSpPr>
          <p:spPr>
            <a:xfrm>
              <a:off x="7621251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0"/>
            <p:cNvSpPr/>
            <p:nvPr/>
          </p:nvSpPr>
          <p:spPr>
            <a:xfrm>
              <a:off x="7621251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1"/>
            <p:cNvSpPr/>
            <p:nvPr/>
          </p:nvSpPr>
          <p:spPr>
            <a:xfrm>
              <a:off x="7621251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t1872"/>
            <p:cNvSpPr/>
            <p:nvPr/>
          </p:nvSpPr>
          <p:spPr>
            <a:xfrm>
              <a:off x="7621251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3"/>
            <p:cNvSpPr/>
            <p:nvPr/>
          </p:nvSpPr>
          <p:spPr>
            <a:xfrm>
              <a:off x="1457553" y="481010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4"/>
            <p:cNvSpPr/>
            <p:nvPr/>
          </p:nvSpPr>
          <p:spPr>
            <a:xfrm>
              <a:off x="1457553" y="4832353"/>
              <a:ext cx="0" cy="463408"/>
            </a:xfrm>
            <a:custGeom>
              <a:avLst/>
              <a:pathLst>
                <a:path w="0" h="463408">
                  <a:moveTo>
                    <a:pt x="0" y="4634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5"/>
            <p:cNvSpPr/>
            <p:nvPr/>
          </p:nvSpPr>
          <p:spPr>
            <a:xfrm>
              <a:off x="1397203" y="529576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6"/>
            <p:cNvSpPr/>
            <p:nvPr/>
          </p:nvSpPr>
          <p:spPr>
            <a:xfrm>
              <a:off x="1397203" y="517991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7"/>
            <p:cNvSpPr/>
            <p:nvPr/>
          </p:nvSpPr>
          <p:spPr>
            <a:xfrm>
              <a:off x="1397203" y="506405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8"/>
            <p:cNvSpPr/>
            <p:nvPr/>
          </p:nvSpPr>
          <p:spPr>
            <a:xfrm>
              <a:off x="1397203" y="4948205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79"/>
            <p:cNvSpPr/>
            <p:nvPr/>
          </p:nvSpPr>
          <p:spPr>
            <a:xfrm>
              <a:off x="1397203" y="4832353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tx1880"/>
            <p:cNvSpPr/>
            <p:nvPr/>
          </p:nvSpPr>
          <p:spPr>
            <a:xfrm rot="-5400000">
              <a:off x="1204985" y="5258654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883" name="tx1881"/>
            <p:cNvSpPr/>
            <p:nvPr/>
          </p:nvSpPr>
          <p:spPr>
            <a:xfrm rot="-5400000">
              <a:off x="1204985" y="5026950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884" name="tx1882"/>
            <p:cNvSpPr/>
            <p:nvPr/>
          </p:nvSpPr>
          <p:spPr>
            <a:xfrm rot="-5400000">
              <a:off x="1204985" y="4795245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885" name="pt1883"/>
            <p:cNvSpPr/>
            <p:nvPr/>
          </p:nvSpPr>
          <p:spPr>
            <a:xfrm>
              <a:off x="171395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t1884"/>
            <p:cNvSpPr/>
            <p:nvPr/>
          </p:nvSpPr>
          <p:spPr>
            <a:xfrm>
              <a:off x="16548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t1885"/>
            <p:cNvSpPr/>
            <p:nvPr/>
          </p:nvSpPr>
          <p:spPr>
            <a:xfrm>
              <a:off x="159571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t1886"/>
            <p:cNvSpPr/>
            <p:nvPr/>
          </p:nvSpPr>
          <p:spPr>
            <a:xfrm>
              <a:off x="1566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7"/>
            <p:cNvSpPr/>
            <p:nvPr/>
          </p:nvSpPr>
          <p:spPr>
            <a:xfrm>
              <a:off x="1684392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88"/>
            <p:cNvSpPr/>
            <p:nvPr/>
          </p:nvSpPr>
          <p:spPr>
            <a:xfrm>
              <a:off x="1802624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89"/>
            <p:cNvSpPr/>
            <p:nvPr/>
          </p:nvSpPr>
          <p:spPr>
            <a:xfrm>
              <a:off x="156616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0"/>
            <p:cNvSpPr/>
            <p:nvPr/>
          </p:nvSpPr>
          <p:spPr>
            <a:xfrm>
              <a:off x="1684392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1"/>
            <p:cNvSpPr/>
            <p:nvPr/>
          </p:nvSpPr>
          <p:spPr>
            <a:xfrm>
              <a:off x="1507043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2"/>
            <p:cNvSpPr/>
            <p:nvPr/>
          </p:nvSpPr>
          <p:spPr>
            <a:xfrm>
              <a:off x="1654834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3"/>
            <p:cNvSpPr/>
            <p:nvPr/>
          </p:nvSpPr>
          <p:spPr>
            <a:xfrm>
              <a:off x="180262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4"/>
            <p:cNvSpPr/>
            <p:nvPr/>
          </p:nvSpPr>
          <p:spPr>
            <a:xfrm>
              <a:off x="1625276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5"/>
            <p:cNvSpPr/>
            <p:nvPr/>
          </p:nvSpPr>
          <p:spPr>
            <a:xfrm>
              <a:off x="1625276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6"/>
            <p:cNvSpPr/>
            <p:nvPr/>
          </p:nvSpPr>
          <p:spPr>
            <a:xfrm>
              <a:off x="1477485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7"/>
            <p:cNvSpPr/>
            <p:nvPr/>
          </p:nvSpPr>
          <p:spPr>
            <a:xfrm>
              <a:off x="1920856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898"/>
            <p:cNvSpPr/>
            <p:nvPr/>
          </p:nvSpPr>
          <p:spPr>
            <a:xfrm>
              <a:off x="1891298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899"/>
            <p:cNvSpPr/>
            <p:nvPr/>
          </p:nvSpPr>
          <p:spPr>
            <a:xfrm>
              <a:off x="1802624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0"/>
            <p:cNvSpPr/>
            <p:nvPr/>
          </p:nvSpPr>
          <p:spPr>
            <a:xfrm>
              <a:off x="171395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1"/>
            <p:cNvSpPr/>
            <p:nvPr/>
          </p:nvSpPr>
          <p:spPr>
            <a:xfrm>
              <a:off x="1891298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2"/>
            <p:cNvSpPr/>
            <p:nvPr/>
          </p:nvSpPr>
          <p:spPr>
            <a:xfrm>
              <a:off x="171395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3"/>
            <p:cNvSpPr/>
            <p:nvPr/>
          </p:nvSpPr>
          <p:spPr>
            <a:xfrm>
              <a:off x="180262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4"/>
            <p:cNvSpPr/>
            <p:nvPr/>
          </p:nvSpPr>
          <p:spPr>
            <a:xfrm>
              <a:off x="171395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5"/>
            <p:cNvSpPr/>
            <p:nvPr/>
          </p:nvSpPr>
          <p:spPr>
            <a:xfrm>
              <a:off x="1566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6"/>
            <p:cNvSpPr/>
            <p:nvPr/>
          </p:nvSpPr>
          <p:spPr>
            <a:xfrm>
              <a:off x="1713950" y="52731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7"/>
            <p:cNvSpPr/>
            <p:nvPr/>
          </p:nvSpPr>
          <p:spPr>
            <a:xfrm>
              <a:off x="1625276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08"/>
            <p:cNvSpPr/>
            <p:nvPr/>
          </p:nvSpPr>
          <p:spPr>
            <a:xfrm>
              <a:off x="1684392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09"/>
            <p:cNvSpPr/>
            <p:nvPr/>
          </p:nvSpPr>
          <p:spPr>
            <a:xfrm>
              <a:off x="1684392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0"/>
            <p:cNvSpPr/>
            <p:nvPr/>
          </p:nvSpPr>
          <p:spPr>
            <a:xfrm>
              <a:off x="174350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1"/>
            <p:cNvSpPr/>
            <p:nvPr/>
          </p:nvSpPr>
          <p:spPr>
            <a:xfrm>
              <a:off x="174350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2"/>
            <p:cNvSpPr/>
            <p:nvPr/>
          </p:nvSpPr>
          <p:spPr>
            <a:xfrm>
              <a:off x="159571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3"/>
            <p:cNvSpPr/>
            <p:nvPr/>
          </p:nvSpPr>
          <p:spPr>
            <a:xfrm>
              <a:off x="1625276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4"/>
            <p:cNvSpPr/>
            <p:nvPr/>
          </p:nvSpPr>
          <p:spPr>
            <a:xfrm>
              <a:off x="1802624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5"/>
            <p:cNvSpPr/>
            <p:nvPr/>
          </p:nvSpPr>
          <p:spPr>
            <a:xfrm>
              <a:off x="1743508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6"/>
            <p:cNvSpPr/>
            <p:nvPr/>
          </p:nvSpPr>
          <p:spPr>
            <a:xfrm>
              <a:off x="1832182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7"/>
            <p:cNvSpPr/>
            <p:nvPr/>
          </p:nvSpPr>
          <p:spPr>
            <a:xfrm>
              <a:off x="16548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18"/>
            <p:cNvSpPr/>
            <p:nvPr/>
          </p:nvSpPr>
          <p:spPr>
            <a:xfrm>
              <a:off x="1684392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19"/>
            <p:cNvSpPr/>
            <p:nvPr/>
          </p:nvSpPr>
          <p:spPr>
            <a:xfrm>
              <a:off x="1832182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0"/>
            <p:cNvSpPr/>
            <p:nvPr/>
          </p:nvSpPr>
          <p:spPr>
            <a:xfrm>
              <a:off x="1654834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1"/>
            <p:cNvSpPr/>
            <p:nvPr/>
          </p:nvSpPr>
          <p:spPr>
            <a:xfrm>
              <a:off x="1507043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2"/>
            <p:cNvSpPr/>
            <p:nvPr/>
          </p:nvSpPr>
          <p:spPr>
            <a:xfrm>
              <a:off x="171395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3"/>
            <p:cNvSpPr/>
            <p:nvPr/>
          </p:nvSpPr>
          <p:spPr>
            <a:xfrm>
              <a:off x="1684392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4"/>
            <p:cNvSpPr/>
            <p:nvPr/>
          </p:nvSpPr>
          <p:spPr>
            <a:xfrm>
              <a:off x="1536601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5"/>
            <p:cNvSpPr/>
            <p:nvPr/>
          </p:nvSpPr>
          <p:spPr>
            <a:xfrm>
              <a:off x="1507043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6"/>
            <p:cNvSpPr/>
            <p:nvPr/>
          </p:nvSpPr>
          <p:spPr>
            <a:xfrm>
              <a:off x="1684392" y="52499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7"/>
            <p:cNvSpPr/>
            <p:nvPr/>
          </p:nvSpPr>
          <p:spPr>
            <a:xfrm>
              <a:off x="171395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28"/>
            <p:cNvSpPr/>
            <p:nvPr/>
          </p:nvSpPr>
          <p:spPr>
            <a:xfrm>
              <a:off x="1625276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29"/>
            <p:cNvSpPr/>
            <p:nvPr/>
          </p:nvSpPr>
          <p:spPr>
            <a:xfrm>
              <a:off x="171395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0"/>
            <p:cNvSpPr/>
            <p:nvPr/>
          </p:nvSpPr>
          <p:spPr>
            <a:xfrm>
              <a:off x="1566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1"/>
            <p:cNvSpPr/>
            <p:nvPr/>
          </p:nvSpPr>
          <p:spPr>
            <a:xfrm>
              <a:off x="1773066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2"/>
            <p:cNvSpPr/>
            <p:nvPr/>
          </p:nvSpPr>
          <p:spPr>
            <a:xfrm>
              <a:off x="1684392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3"/>
            <p:cNvSpPr/>
            <p:nvPr/>
          </p:nvSpPr>
          <p:spPr>
            <a:xfrm>
              <a:off x="2275553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4"/>
            <p:cNvSpPr/>
            <p:nvPr/>
          </p:nvSpPr>
          <p:spPr>
            <a:xfrm>
              <a:off x="209820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5"/>
            <p:cNvSpPr/>
            <p:nvPr/>
          </p:nvSpPr>
          <p:spPr>
            <a:xfrm>
              <a:off x="224599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6"/>
            <p:cNvSpPr/>
            <p:nvPr/>
          </p:nvSpPr>
          <p:spPr>
            <a:xfrm>
              <a:off x="1832182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7"/>
            <p:cNvSpPr/>
            <p:nvPr/>
          </p:nvSpPr>
          <p:spPr>
            <a:xfrm>
              <a:off x="2127763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38"/>
            <p:cNvSpPr/>
            <p:nvPr/>
          </p:nvSpPr>
          <p:spPr>
            <a:xfrm>
              <a:off x="1891298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39"/>
            <p:cNvSpPr/>
            <p:nvPr/>
          </p:nvSpPr>
          <p:spPr>
            <a:xfrm>
              <a:off x="2068647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0"/>
            <p:cNvSpPr/>
            <p:nvPr/>
          </p:nvSpPr>
          <p:spPr>
            <a:xfrm>
              <a:off x="1654834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1"/>
            <p:cNvSpPr/>
            <p:nvPr/>
          </p:nvSpPr>
          <p:spPr>
            <a:xfrm>
              <a:off x="215732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2"/>
            <p:cNvSpPr/>
            <p:nvPr/>
          </p:nvSpPr>
          <p:spPr>
            <a:xfrm>
              <a:off x="1743508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3"/>
            <p:cNvSpPr/>
            <p:nvPr/>
          </p:nvSpPr>
          <p:spPr>
            <a:xfrm>
              <a:off x="1684392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4"/>
            <p:cNvSpPr/>
            <p:nvPr/>
          </p:nvSpPr>
          <p:spPr>
            <a:xfrm>
              <a:off x="195041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5"/>
            <p:cNvSpPr/>
            <p:nvPr/>
          </p:nvSpPr>
          <p:spPr>
            <a:xfrm>
              <a:off x="1979973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6"/>
            <p:cNvSpPr/>
            <p:nvPr/>
          </p:nvSpPr>
          <p:spPr>
            <a:xfrm>
              <a:off x="2009531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7"/>
            <p:cNvSpPr/>
            <p:nvPr/>
          </p:nvSpPr>
          <p:spPr>
            <a:xfrm>
              <a:off x="1861740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48"/>
            <p:cNvSpPr/>
            <p:nvPr/>
          </p:nvSpPr>
          <p:spPr>
            <a:xfrm>
              <a:off x="2186879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49"/>
            <p:cNvSpPr/>
            <p:nvPr/>
          </p:nvSpPr>
          <p:spPr>
            <a:xfrm>
              <a:off x="1861740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0"/>
            <p:cNvSpPr/>
            <p:nvPr/>
          </p:nvSpPr>
          <p:spPr>
            <a:xfrm>
              <a:off x="192085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1"/>
            <p:cNvSpPr/>
            <p:nvPr/>
          </p:nvSpPr>
          <p:spPr>
            <a:xfrm>
              <a:off x="2039089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2"/>
            <p:cNvSpPr/>
            <p:nvPr/>
          </p:nvSpPr>
          <p:spPr>
            <a:xfrm>
              <a:off x="1861740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3"/>
            <p:cNvSpPr/>
            <p:nvPr/>
          </p:nvSpPr>
          <p:spPr>
            <a:xfrm>
              <a:off x="195041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4"/>
            <p:cNvSpPr/>
            <p:nvPr/>
          </p:nvSpPr>
          <p:spPr>
            <a:xfrm>
              <a:off x="200953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5"/>
            <p:cNvSpPr/>
            <p:nvPr/>
          </p:nvSpPr>
          <p:spPr>
            <a:xfrm>
              <a:off x="2068647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6"/>
            <p:cNvSpPr/>
            <p:nvPr/>
          </p:nvSpPr>
          <p:spPr>
            <a:xfrm>
              <a:off x="2009531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7"/>
            <p:cNvSpPr/>
            <p:nvPr/>
          </p:nvSpPr>
          <p:spPr>
            <a:xfrm>
              <a:off x="2098205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58"/>
            <p:cNvSpPr/>
            <p:nvPr/>
          </p:nvSpPr>
          <p:spPr>
            <a:xfrm>
              <a:off x="2157321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59"/>
            <p:cNvSpPr/>
            <p:nvPr/>
          </p:nvSpPr>
          <p:spPr>
            <a:xfrm>
              <a:off x="2216437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0"/>
            <p:cNvSpPr/>
            <p:nvPr/>
          </p:nvSpPr>
          <p:spPr>
            <a:xfrm>
              <a:off x="2186879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1"/>
            <p:cNvSpPr/>
            <p:nvPr/>
          </p:nvSpPr>
          <p:spPr>
            <a:xfrm>
              <a:off x="1979973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2"/>
            <p:cNvSpPr/>
            <p:nvPr/>
          </p:nvSpPr>
          <p:spPr>
            <a:xfrm>
              <a:off x="1891298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3"/>
            <p:cNvSpPr/>
            <p:nvPr/>
          </p:nvSpPr>
          <p:spPr>
            <a:xfrm>
              <a:off x="1832182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4"/>
            <p:cNvSpPr/>
            <p:nvPr/>
          </p:nvSpPr>
          <p:spPr>
            <a:xfrm>
              <a:off x="1832182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5"/>
            <p:cNvSpPr/>
            <p:nvPr/>
          </p:nvSpPr>
          <p:spPr>
            <a:xfrm>
              <a:off x="192085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6"/>
            <p:cNvSpPr/>
            <p:nvPr/>
          </p:nvSpPr>
          <p:spPr>
            <a:xfrm>
              <a:off x="1979973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7"/>
            <p:cNvSpPr/>
            <p:nvPr/>
          </p:nvSpPr>
          <p:spPr>
            <a:xfrm>
              <a:off x="1802624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68"/>
            <p:cNvSpPr/>
            <p:nvPr/>
          </p:nvSpPr>
          <p:spPr>
            <a:xfrm>
              <a:off x="1979973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69"/>
            <p:cNvSpPr/>
            <p:nvPr/>
          </p:nvSpPr>
          <p:spPr>
            <a:xfrm>
              <a:off x="2186879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0"/>
            <p:cNvSpPr/>
            <p:nvPr/>
          </p:nvSpPr>
          <p:spPr>
            <a:xfrm>
              <a:off x="2068647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1"/>
            <p:cNvSpPr/>
            <p:nvPr/>
          </p:nvSpPr>
          <p:spPr>
            <a:xfrm>
              <a:off x="1861740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2"/>
            <p:cNvSpPr/>
            <p:nvPr/>
          </p:nvSpPr>
          <p:spPr>
            <a:xfrm>
              <a:off x="1832182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3"/>
            <p:cNvSpPr/>
            <p:nvPr/>
          </p:nvSpPr>
          <p:spPr>
            <a:xfrm>
              <a:off x="1832182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4"/>
            <p:cNvSpPr/>
            <p:nvPr/>
          </p:nvSpPr>
          <p:spPr>
            <a:xfrm>
              <a:off x="2009531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5"/>
            <p:cNvSpPr/>
            <p:nvPr/>
          </p:nvSpPr>
          <p:spPr>
            <a:xfrm>
              <a:off x="192085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6"/>
            <p:cNvSpPr/>
            <p:nvPr/>
          </p:nvSpPr>
          <p:spPr>
            <a:xfrm>
              <a:off x="1684392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7"/>
            <p:cNvSpPr/>
            <p:nvPr/>
          </p:nvSpPr>
          <p:spPr>
            <a:xfrm>
              <a:off x="1861740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78"/>
            <p:cNvSpPr/>
            <p:nvPr/>
          </p:nvSpPr>
          <p:spPr>
            <a:xfrm>
              <a:off x="1891298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79"/>
            <p:cNvSpPr/>
            <p:nvPr/>
          </p:nvSpPr>
          <p:spPr>
            <a:xfrm>
              <a:off x="1891298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0"/>
            <p:cNvSpPr/>
            <p:nvPr/>
          </p:nvSpPr>
          <p:spPr>
            <a:xfrm>
              <a:off x="2039089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1"/>
            <p:cNvSpPr/>
            <p:nvPr/>
          </p:nvSpPr>
          <p:spPr>
            <a:xfrm>
              <a:off x="1713950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2"/>
            <p:cNvSpPr/>
            <p:nvPr/>
          </p:nvSpPr>
          <p:spPr>
            <a:xfrm>
              <a:off x="1891298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3"/>
            <p:cNvSpPr/>
            <p:nvPr/>
          </p:nvSpPr>
          <p:spPr>
            <a:xfrm>
              <a:off x="2068647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4"/>
            <p:cNvSpPr/>
            <p:nvPr/>
          </p:nvSpPr>
          <p:spPr>
            <a:xfrm>
              <a:off x="192085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5"/>
            <p:cNvSpPr/>
            <p:nvPr/>
          </p:nvSpPr>
          <p:spPr>
            <a:xfrm>
              <a:off x="2305111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6"/>
            <p:cNvSpPr/>
            <p:nvPr/>
          </p:nvSpPr>
          <p:spPr>
            <a:xfrm>
              <a:off x="2068647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7"/>
            <p:cNvSpPr/>
            <p:nvPr/>
          </p:nvSpPr>
          <p:spPr>
            <a:xfrm>
              <a:off x="2127763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88"/>
            <p:cNvSpPr/>
            <p:nvPr/>
          </p:nvSpPr>
          <p:spPr>
            <a:xfrm>
              <a:off x="2452902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89"/>
            <p:cNvSpPr/>
            <p:nvPr/>
          </p:nvSpPr>
          <p:spPr>
            <a:xfrm>
              <a:off x="1654834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0"/>
            <p:cNvSpPr/>
            <p:nvPr/>
          </p:nvSpPr>
          <p:spPr>
            <a:xfrm>
              <a:off x="236422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1"/>
            <p:cNvSpPr/>
            <p:nvPr/>
          </p:nvSpPr>
          <p:spPr>
            <a:xfrm>
              <a:off x="2186879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2"/>
            <p:cNvSpPr/>
            <p:nvPr/>
          </p:nvSpPr>
          <p:spPr>
            <a:xfrm>
              <a:off x="2334669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3"/>
            <p:cNvSpPr/>
            <p:nvPr/>
          </p:nvSpPr>
          <p:spPr>
            <a:xfrm>
              <a:off x="2127763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4"/>
            <p:cNvSpPr/>
            <p:nvPr/>
          </p:nvSpPr>
          <p:spPr>
            <a:xfrm>
              <a:off x="2098205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5"/>
            <p:cNvSpPr/>
            <p:nvPr/>
          </p:nvSpPr>
          <p:spPr>
            <a:xfrm>
              <a:off x="2216437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6"/>
            <p:cNvSpPr/>
            <p:nvPr/>
          </p:nvSpPr>
          <p:spPr>
            <a:xfrm>
              <a:off x="1891298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7"/>
            <p:cNvSpPr/>
            <p:nvPr/>
          </p:nvSpPr>
          <p:spPr>
            <a:xfrm>
              <a:off x="1920856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1998"/>
            <p:cNvSpPr/>
            <p:nvPr/>
          </p:nvSpPr>
          <p:spPr>
            <a:xfrm>
              <a:off x="2098205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1999"/>
            <p:cNvSpPr/>
            <p:nvPr/>
          </p:nvSpPr>
          <p:spPr>
            <a:xfrm>
              <a:off x="2127763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0"/>
            <p:cNvSpPr/>
            <p:nvPr/>
          </p:nvSpPr>
          <p:spPr>
            <a:xfrm>
              <a:off x="2482460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1"/>
            <p:cNvSpPr/>
            <p:nvPr/>
          </p:nvSpPr>
          <p:spPr>
            <a:xfrm>
              <a:off x="2482460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2"/>
            <p:cNvSpPr/>
            <p:nvPr/>
          </p:nvSpPr>
          <p:spPr>
            <a:xfrm>
              <a:off x="1979973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3"/>
            <p:cNvSpPr/>
            <p:nvPr/>
          </p:nvSpPr>
          <p:spPr>
            <a:xfrm>
              <a:off x="2245995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4"/>
            <p:cNvSpPr/>
            <p:nvPr/>
          </p:nvSpPr>
          <p:spPr>
            <a:xfrm>
              <a:off x="1861740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5"/>
            <p:cNvSpPr/>
            <p:nvPr/>
          </p:nvSpPr>
          <p:spPr>
            <a:xfrm>
              <a:off x="2482460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6"/>
            <p:cNvSpPr/>
            <p:nvPr/>
          </p:nvSpPr>
          <p:spPr>
            <a:xfrm>
              <a:off x="2068647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7"/>
            <p:cNvSpPr/>
            <p:nvPr/>
          </p:nvSpPr>
          <p:spPr>
            <a:xfrm>
              <a:off x="2186879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08"/>
            <p:cNvSpPr/>
            <p:nvPr/>
          </p:nvSpPr>
          <p:spPr>
            <a:xfrm>
              <a:off x="2334669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09"/>
            <p:cNvSpPr/>
            <p:nvPr/>
          </p:nvSpPr>
          <p:spPr>
            <a:xfrm>
              <a:off x="2039089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0"/>
            <p:cNvSpPr/>
            <p:nvPr/>
          </p:nvSpPr>
          <p:spPr>
            <a:xfrm>
              <a:off x="200953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1"/>
            <p:cNvSpPr/>
            <p:nvPr/>
          </p:nvSpPr>
          <p:spPr>
            <a:xfrm>
              <a:off x="2098205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2"/>
            <p:cNvSpPr/>
            <p:nvPr/>
          </p:nvSpPr>
          <p:spPr>
            <a:xfrm>
              <a:off x="2334669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3"/>
            <p:cNvSpPr/>
            <p:nvPr/>
          </p:nvSpPr>
          <p:spPr>
            <a:xfrm>
              <a:off x="239378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4"/>
            <p:cNvSpPr/>
            <p:nvPr/>
          </p:nvSpPr>
          <p:spPr>
            <a:xfrm>
              <a:off x="2541576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5"/>
            <p:cNvSpPr/>
            <p:nvPr/>
          </p:nvSpPr>
          <p:spPr>
            <a:xfrm>
              <a:off x="2098205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6"/>
            <p:cNvSpPr/>
            <p:nvPr/>
          </p:nvSpPr>
          <p:spPr>
            <a:xfrm>
              <a:off x="2068647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7"/>
            <p:cNvSpPr/>
            <p:nvPr/>
          </p:nvSpPr>
          <p:spPr>
            <a:xfrm>
              <a:off x="2009531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18"/>
            <p:cNvSpPr/>
            <p:nvPr/>
          </p:nvSpPr>
          <p:spPr>
            <a:xfrm>
              <a:off x="2482460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19"/>
            <p:cNvSpPr/>
            <p:nvPr/>
          </p:nvSpPr>
          <p:spPr>
            <a:xfrm>
              <a:off x="2068647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0"/>
            <p:cNvSpPr/>
            <p:nvPr/>
          </p:nvSpPr>
          <p:spPr>
            <a:xfrm>
              <a:off x="209820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1"/>
            <p:cNvSpPr/>
            <p:nvPr/>
          </p:nvSpPr>
          <p:spPr>
            <a:xfrm>
              <a:off x="1979973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2"/>
            <p:cNvSpPr/>
            <p:nvPr/>
          </p:nvSpPr>
          <p:spPr>
            <a:xfrm>
              <a:off x="2245995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3"/>
            <p:cNvSpPr/>
            <p:nvPr/>
          </p:nvSpPr>
          <p:spPr>
            <a:xfrm>
              <a:off x="2186879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4"/>
            <p:cNvSpPr/>
            <p:nvPr/>
          </p:nvSpPr>
          <p:spPr>
            <a:xfrm>
              <a:off x="2245995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5"/>
            <p:cNvSpPr/>
            <p:nvPr/>
          </p:nvSpPr>
          <p:spPr>
            <a:xfrm>
              <a:off x="192085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6"/>
            <p:cNvSpPr/>
            <p:nvPr/>
          </p:nvSpPr>
          <p:spPr>
            <a:xfrm>
              <a:off x="2216437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7"/>
            <p:cNvSpPr/>
            <p:nvPr/>
          </p:nvSpPr>
          <p:spPr>
            <a:xfrm>
              <a:off x="2186879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28"/>
            <p:cNvSpPr/>
            <p:nvPr/>
          </p:nvSpPr>
          <p:spPr>
            <a:xfrm>
              <a:off x="2186879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29"/>
            <p:cNvSpPr/>
            <p:nvPr/>
          </p:nvSpPr>
          <p:spPr>
            <a:xfrm>
              <a:off x="2068647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0"/>
            <p:cNvSpPr/>
            <p:nvPr/>
          </p:nvSpPr>
          <p:spPr>
            <a:xfrm>
              <a:off x="2127763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1"/>
            <p:cNvSpPr/>
            <p:nvPr/>
          </p:nvSpPr>
          <p:spPr>
            <a:xfrm>
              <a:off x="2039089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t2032"/>
            <p:cNvSpPr/>
            <p:nvPr/>
          </p:nvSpPr>
          <p:spPr>
            <a:xfrm>
              <a:off x="195041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3"/>
            <p:cNvSpPr/>
            <p:nvPr/>
          </p:nvSpPr>
          <p:spPr>
            <a:xfrm>
              <a:off x="2727472" y="481010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4"/>
            <p:cNvSpPr/>
            <p:nvPr/>
          </p:nvSpPr>
          <p:spPr>
            <a:xfrm>
              <a:off x="3412461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5"/>
            <p:cNvSpPr/>
            <p:nvPr/>
          </p:nvSpPr>
          <p:spPr>
            <a:xfrm>
              <a:off x="319077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t2036"/>
            <p:cNvSpPr/>
            <p:nvPr/>
          </p:nvSpPr>
          <p:spPr>
            <a:xfrm>
              <a:off x="327944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7"/>
            <p:cNvSpPr/>
            <p:nvPr/>
          </p:nvSpPr>
          <p:spPr>
            <a:xfrm>
              <a:off x="3235112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38"/>
            <p:cNvSpPr/>
            <p:nvPr/>
          </p:nvSpPr>
          <p:spPr>
            <a:xfrm>
              <a:off x="345679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39"/>
            <p:cNvSpPr/>
            <p:nvPr/>
          </p:nvSpPr>
          <p:spPr>
            <a:xfrm>
              <a:off x="3589809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0"/>
            <p:cNvSpPr/>
            <p:nvPr/>
          </p:nvSpPr>
          <p:spPr>
            <a:xfrm>
              <a:off x="3368124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1"/>
            <p:cNvSpPr/>
            <p:nvPr/>
          </p:nvSpPr>
          <p:spPr>
            <a:xfrm>
              <a:off x="336812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2"/>
            <p:cNvSpPr/>
            <p:nvPr/>
          </p:nvSpPr>
          <p:spPr>
            <a:xfrm>
              <a:off x="314643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3"/>
            <p:cNvSpPr/>
            <p:nvPr/>
          </p:nvSpPr>
          <p:spPr>
            <a:xfrm>
              <a:off x="3235112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4"/>
            <p:cNvSpPr/>
            <p:nvPr/>
          </p:nvSpPr>
          <p:spPr>
            <a:xfrm>
              <a:off x="350113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5"/>
            <p:cNvSpPr/>
            <p:nvPr/>
          </p:nvSpPr>
          <p:spPr>
            <a:xfrm>
              <a:off x="336812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6"/>
            <p:cNvSpPr/>
            <p:nvPr/>
          </p:nvSpPr>
          <p:spPr>
            <a:xfrm>
              <a:off x="3190775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7"/>
            <p:cNvSpPr/>
            <p:nvPr/>
          </p:nvSpPr>
          <p:spPr>
            <a:xfrm>
              <a:off x="3190775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48"/>
            <p:cNvSpPr/>
            <p:nvPr/>
          </p:nvSpPr>
          <p:spPr>
            <a:xfrm>
              <a:off x="3634146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49"/>
            <p:cNvSpPr/>
            <p:nvPr/>
          </p:nvSpPr>
          <p:spPr>
            <a:xfrm>
              <a:off x="3811495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0"/>
            <p:cNvSpPr/>
            <p:nvPr/>
          </p:nvSpPr>
          <p:spPr>
            <a:xfrm>
              <a:off x="3589809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1"/>
            <p:cNvSpPr/>
            <p:nvPr/>
          </p:nvSpPr>
          <p:spPr>
            <a:xfrm>
              <a:off x="3412461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2"/>
            <p:cNvSpPr/>
            <p:nvPr/>
          </p:nvSpPr>
          <p:spPr>
            <a:xfrm>
              <a:off x="3545472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3"/>
            <p:cNvSpPr/>
            <p:nvPr/>
          </p:nvSpPr>
          <p:spPr>
            <a:xfrm>
              <a:off x="3545472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4"/>
            <p:cNvSpPr/>
            <p:nvPr/>
          </p:nvSpPr>
          <p:spPr>
            <a:xfrm>
              <a:off x="336812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5"/>
            <p:cNvSpPr/>
            <p:nvPr/>
          </p:nvSpPr>
          <p:spPr>
            <a:xfrm>
              <a:off x="3501135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6"/>
            <p:cNvSpPr/>
            <p:nvPr/>
          </p:nvSpPr>
          <p:spPr>
            <a:xfrm>
              <a:off x="345679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7"/>
            <p:cNvSpPr/>
            <p:nvPr/>
          </p:nvSpPr>
          <p:spPr>
            <a:xfrm>
              <a:off x="3323786" y="52731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58"/>
            <p:cNvSpPr/>
            <p:nvPr/>
          </p:nvSpPr>
          <p:spPr>
            <a:xfrm>
              <a:off x="336812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59"/>
            <p:cNvSpPr/>
            <p:nvPr/>
          </p:nvSpPr>
          <p:spPr>
            <a:xfrm>
              <a:off x="319077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0"/>
            <p:cNvSpPr/>
            <p:nvPr/>
          </p:nvSpPr>
          <p:spPr>
            <a:xfrm>
              <a:off x="3368124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1"/>
            <p:cNvSpPr/>
            <p:nvPr/>
          </p:nvSpPr>
          <p:spPr>
            <a:xfrm>
              <a:off x="3412461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2"/>
            <p:cNvSpPr/>
            <p:nvPr/>
          </p:nvSpPr>
          <p:spPr>
            <a:xfrm>
              <a:off x="336812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3"/>
            <p:cNvSpPr/>
            <p:nvPr/>
          </p:nvSpPr>
          <p:spPr>
            <a:xfrm>
              <a:off x="327944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4"/>
            <p:cNvSpPr/>
            <p:nvPr/>
          </p:nvSpPr>
          <p:spPr>
            <a:xfrm>
              <a:off x="3235112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5"/>
            <p:cNvSpPr/>
            <p:nvPr/>
          </p:nvSpPr>
          <p:spPr>
            <a:xfrm>
              <a:off x="3368124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6"/>
            <p:cNvSpPr/>
            <p:nvPr/>
          </p:nvSpPr>
          <p:spPr>
            <a:xfrm>
              <a:off x="3678483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7"/>
            <p:cNvSpPr/>
            <p:nvPr/>
          </p:nvSpPr>
          <p:spPr>
            <a:xfrm>
              <a:off x="372282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68"/>
            <p:cNvSpPr/>
            <p:nvPr/>
          </p:nvSpPr>
          <p:spPr>
            <a:xfrm>
              <a:off x="3235112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69"/>
            <p:cNvSpPr/>
            <p:nvPr/>
          </p:nvSpPr>
          <p:spPr>
            <a:xfrm>
              <a:off x="327944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0"/>
            <p:cNvSpPr/>
            <p:nvPr/>
          </p:nvSpPr>
          <p:spPr>
            <a:xfrm>
              <a:off x="3412461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1"/>
            <p:cNvSpPr/>
            <p:nvPr/>
          </p:nvSpPr>
          <p:spPr>
            <a:xfrm>
              <a:off x="3456798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2"/>
            <p:cNvSpPr/>
            <p:nvPr/>
          </p:nvSpPr>
          <p:spPr>
            <a:xfrm>
              <a:off x="319077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3"/>
            <p:cNvSpPr/>
            <p:nvPr/>
          </p:nvSpPr>
          <p:spPr>
            <a:xfrm>
              <a:off x="336812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4"/>
            <p:cNvSpPr/>
            <p:nvPr/>
          </p:nvSpPr>
          <p:spPr>
            <a:xfrm>
              <a:off x="3412461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5"/>
            <p:cNvSpPr/>
            <p:nvPr/>
          </p:nvSpPr>
          <p:spPr>
            <a:xfrm>
              <a:off x="2880415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6"/>
            <p:cNvSpPr/>
            <p:nvPr/>
          </p:nvSpPr>
          <p:spPr>
            <a:xfrm>
              <a:off x="327944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7"/>
            <p:cNvSpPr/>
            <p:nvPr/>
          </p:nvSpPr>
          <p:spPr>
            <a:xfrm>
              <a:off x="3412461" y="52499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78"/>
            <p:cNvSpPr/>
            <p:nvPr/>
          </p:nvSpPr>
          <p:spPr>
            <a:xfrm>
              <a:off x="3545472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79"/>
            <p:cNvSpPr/>
            <p:nvPr/>
          </p:nvSpPr>
          <p:spPr>
            <a:xfrm>
              <a:off x="3190775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0"/>
            <p:cNvSpPr/>
            <p:nvPr/>
          </p:nvSpPr>
          <p:spPr>
            <a:xfrm>
              <a:off x="3545472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1"/>
            <p:cNvSpPr/>
            <p:nvPr/>
          </p:nvSpPr>
          <p:spPr>
            <a:xfrm>
              <a:off x="327944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2"/>
            <p:cNvSpPr/>
            <p:nvPr/>
          </p:nvSpPr>
          <p:spPr>
            <a:xfrm>
              <a:off x="350113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3"/>
            <p:cNvSpPr/>
            <p:nvPr/>
          </p:nvSpPr>
          <p:spPr>
            <a:xfrm>
              <a:off x="3323786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4"/>
            <p:cNvSpPr/>
            <p:nvPr/>
          </p:nvSpPr>
          <p:spPr>
            <a:xfrm>
              <a:off x="3279449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5"/>
            <p:cNvSpPr/>
            <p:nvPr/>
          </p:nvSpPr>
          <p:spPr>
            <a:xfrm>
              <a:off x="3279449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6"/>
            <p:cNvSpPr/>
            <p:nvPr/>
          </p:nvSpPr>
          <p:spPr>
            <a:xfrm>
              <a:off x="3235112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7"/>
            <p:cNvSpPr/>
            <p:nvPr/>
          </p:nvSpPr>
          <p:spPr>
            <a:xfrm>
              <a:off x="2880415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88"/>
            <p:cNvSpPr/>
            <p:nvPr/>
          </p:nvSpPr>
          <p:spPr>
            <a:xfrm>
              <a:off x="3102101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89"/>
            <p:cNvSpPr/>
            <p:nvPr/>
          </p:nvSpPr>
          <p:spPr>
            <a:xfrm>
              <a:off x="310210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0"/>
            <p:cNvSpPr/>
            <p:nvPr/>
          </p:nvSpPr>
          <p:spPr>
            <a:xfrm>
              <a:off x="3323786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1"/>
            <p:cNvSpPr/>
            <p:nvPr/>
          </p:nvSpPr>
          <p:spPr>
            <a:xfrm>
              <a:off x="2924752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2"/>
            <p:cNvSpPr/>
            <p:nvPr/>
          </p:nvSpPr>
          <p:spPr>
            <a:xfrm>
              <a:off x="3146438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3"/>
            <p:cNvSpPr/>
            <p:nvPr/>
          </p:nvSpPr>
          <p:spPr>
            <a:xfrm>
              <a:off x="3057764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4"/>
            <p:cNvSpPr/>
            <p:nvPr/>
          </p:nvSpPr>
          <p:spPr>
            <a:xfrm>
              <a:off x="2747404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5"/>
            <p:cNvSpPr/>
            <p:nvPr/>
          </p:nvSpPr>
          <p:spPr>
            <a:xfrm>
              <a:off x="319077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6"/>
            <p:cNvSpPr/>
            <p:nvPr/>
          </p:nvSpPr>
          <p:spPr>
            <a:xfrm>
              <a:off x="2836078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7"/>
            <p:cNvSpPr/>
            <p:nvPr/>
          </p:nvSpPr>
          <p:spPr>
            <a:xfrm>
              <a:off x="3146438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098"/>
            <p:cNvSpPr/>
            <p:nvPr/>
          </p:nvSpPr>
          <p:spPr>
            <a:xfrm>
              <a:off x="3146438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099"/>
            <p:cNvSpPr/>
            <p:nvPr/>
          </p:nvSpPr>
          <p:spPr>
            <a:xfrm>
              <a:off x="3235112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0"/>
            <p:cNvSpPr/>
            <p:nvPr/>
          </p:nvSpPr>
          <p:spPr>
            <a:xfrm>
              <a:off x="319077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1"/>
            <p:cNvSpPr/>
            <p:nvPr/>
          </p:nvSpPr>
          <p:spPr>
            <a:xfrm>
              <a:off x="3057764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2"/>
            <p:cNvSpPr/>
            <p:nvPr/>
          </p:nvSpPr>
          <p:spPr>
            <a:xfrm>
              <a:off x="2836078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3"/>
            <p:cNvSpPr/>
            <p:nvPr/>
          </p:nvSpPr>
          <p:spPr>
            <a:xfrm>
              <a:off x="2969090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4"/>
            <p:cNvSpPr/>
            <p:nvPr/>
          </p:nvSpPr>
          <p:spPr>
            <a:xfrm>
              <a:off x="3279449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5"/>
            <p:cNvSpPr/>
            <p:nvPr/>
          </p:nvSpPr>
          <p:spPr>
            <a:xfrm>
              <a:off x="310210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6"/>
            <p:cNvSpPr/>
            <p:nvPr/>
          </p:nvSpPr>
          <p:spPr>
            <a:xfrm>
              <a:off x="2969090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7"/>
            <p:cNvSpPr/>
            <p:nvPr/>
          </p:nvSpPr>
          <p:spPr>
            <a:xfrm>
              <a:off x="3102101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08"/>
            <p:cNvSpPr/>
            <p:nvPr/>
          </p:nvSpPr>
          <p:spPr>
            <a:xfrm>
              <a:off x="3146438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09"/>
            <p:cNvSpPr/>
            <p:nvPr/>
          </p:nvSpPr>
          <p:spPr>
            <a:xfrm>
              <a:off x="3190775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0"/>
            <p:cNvSpPr/>
            <p:nvPr/>
          </p:nvSpPr>
          <p:spPr>
            <a:xfrm>
              <a:off x="3102101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1"/>
            <p:cNvSpPr/>
            <p:nvPr/>
          </p:nvSpPr>
          <p:spPr>
            <a:xfrm>
              <a:off x="3190775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2"/>
            <p:cNvSpPr/>
            <p:nvPr/>
          </p:nvSpPr>
          <p:spPr>
            <a:xfrm>
              <a:off x="3146438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3"/>
            <p:cNvSpPr/>
            <p:nvPr/>
          </p:nvSpPr>
          <p:spPr>
            <a:xfrm>
              <a:off x="3013427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4"/>
            <p:cNvSpPr/>
            <p:nvPr/>
          </p:nvSpPr>
          <p:spPr>
            <a:xfrm>
              <a:off x="2924752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5"/>
            <p:cNvSpPr/>
            <p:nvPr/>
          </p:nvSpPr>
          <p:spPr>
            <a:xfrm>
              <a:off x="2924752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6"/>
            <p:cNvSpPr/>
            <p:nvPr/>
          </p:nvSpPr>
          <p:spPr>
            <a:xfrm>
              <a:off x="3057764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7"/>
            <p:cNvSpPr/>
            <p:nvPr/>
          </p:nvSpPr>
          <p:spPr>
            <a:xfrm>
              <a:off x="3057764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18"/>
            <p:cNvSpPr/>
            <p:nvPr/>
          </p:nvSpPr>
          <p:spPr>
            <a:xfrm>
              <a:off x="319077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19"/>
            <p:cNvSpPr/>
            <p:nvPr/>
          </p:nvSpPr>
          <p:spPr>
            <a:xfrm>
              <a:off x="3368124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0"/>
            <p:cNvSpPr/>
            <p:nvPr/>
          </p:nvSpPr>
          <p:spPr>
            <a:xfrm>
              <a:off x="3235112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1"/>
            <p:cNvSpPr/>
            <p:nvPr/>
          </p:nvSpPr>
          <p:spPr>
            <a:xfrm>
              <a:off x="2880415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2"/>
            <p:cNvSpPr/>
            <p:nvPr/>
          </p:nvSpPr>
          <p:spPr>
            <a:xfrm>
              <a:off x="3190775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3"/>
            <p:cNvSpPr/>
            <p:nvPr/>
          </p:nvSpPr>
          <p:spPr>
            <a:xfrm>
              <a:off x="2969090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4"/>
            <p:cNvSpPr/>
            <p:nvPr/>
          </p:nvSpPr>
          <p:spPr>
            <a:xfrm>
              <a:off x="3013427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5"/>
            <p:cNvSpPr/>
            <p:nvPr/>
          </p:nvSpPr>
          <p:spPr>
            <a:xfrm>
              <a:off x="3190775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6"/>
            <p:cNvSpPr/>
            <p:nvPr/>
          </p:nvSpPr>
          <p:spPr>
            <a:xfrm>
              <a:off x="3013427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7"/>
            <p:cNvSpPr/>
            <p:nvPr/>
          </p:nvSpPr>
          <p:spPr>
            <a:xfrm>
              <a:off x="2880415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28"/>
            <p:cNvSpPr/>
            <p:nvPr/>
          </p:nvSpPr>
          <p:spPr>
            <a:xfrm>
              <a:off x="3057764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29"/>
            <p:cNvSpPr/>
            <p:nvPr/>
          </p:nvSpPr>
          <p:spPr>
            <a:xfrm>
              <a:off x="3190775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0"/>
            <p:cNvSpPr/>
            <p:nvPr/>
          </p:nvSpPr>
          <p:spPr>
            <a:xfrm>
              <a:off x="3146438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1"/>
            <p:cNvSpPr/>
            <p:nvPr/>
          </p:nvSpPr>
          <p:spPr>
            <a:xfrm>
              <a:off x="3146438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2"/>
            <p:cNvSpPr/>
            <p:nvPr/>
          </p:nvSpPr>
          <p:spPr>
            <a:xfrm>
              <a:off x="2969090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3"/>
            <p:cNvSpPr/>
            <p:nvPr/>
          </p:nvSpPr>
          <p:spPr>
            <a:xfrm>
              <a:off x="310210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4"/>
            <p:cNvSpPr/>
            <p:nvPr/>
          </p:nvSpPr>
          <p:spPr>
            <a:xfrm>
              <a:off x="3323786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5"/>
            <p:cNvSpPr/>
            <p:nvPr/>
          </p:nvSpPr>
          <p:spPr>
            <a:xfrm>
              <a:off x="3057764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6"/>
            <p:cNvSpPr/>
            <p:nvPr/>
          </p:nvSpPr>
          <p:spPr>
            <a:xfrm>
              <a:off x="3190775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7"/>
            <p:cNvSpPr/>
            <p:nvPr/>
          </p:nvSpPr>
          <p:spPr>
            <a:xfrm>
              <a:off x="314643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38"/>
            <p:cNvSpPr/>
            <p:nvPr/>
          </p:nvSpPr>
          <p:spPr>
            <a:xfrm>
              <a:off x="3190775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39"/>
            <p:cNvSpPr/>
            <p:nvPr/>
          </p:nvSpPr>
          <p:spPr>
            <a:xfrm>
              <a:off x="3190775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0"/>
            <p:cNvSpPr/>
            <p:nvPr/>
          </p:nvSpPr>
          <p:spPr>
            <a:xfrm>
              <a:off x="2969090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1"/>
            <p:cNvSpPr/>
            <p:nvPr/>
          </p:nvSpPr>
          <p:spPr>
            <a:xfrm>
              <a:off x="314643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2"/>
            <p:cNvSpPr/>
            <p:nvPr/>
          </p:nvSpPr>
          <p:spPr>
            <a:xfrm>
              <a:off x="2969090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3"/>
            <p:cNvSpPr/>
            <p:nvPr/>
          </p:nvSpPr>
          <p:spPr>
            <a:xfrm>
              <a:off x="3456798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4"/>
            <p:cNvSpPr/>
            <p:nvPr/>
          </p:nvSpPr>
          <p:spPr>
            <a:xfrm>
              <a:off x="3279449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5"/>
            <p:cNvSpPr/>
            <p:nvPr/>
          </p:nvSpPr>
          <p:spPr>
            <a:xfrm>
              <a:off x="3057764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6"/>
            <p:cNvSpPr/>
            <p:nvPr/>
          </p:nvSpPr>
          <p:spPr>
            <a:xfrm>
              <a:off x="3190775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7"/>
            <p:cNvSpPr/>
            <p:nvPr/>
          </p:nvSpPr>
          <p:spPr>
            <a:xfrm>
              <a:off x="2969090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48"/>
            <p:cNvSpPr/>
            <p:nvPr/>
          </p:nvSpPr>
          <p:spPr>
            <a:xfrm>
              <a:off x="3102101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49"/>
            <p:cNvSpPr/>
            <p:nvPr/>
          </p:nvSpPr>
          <p:spPr>
            <a:xfrm>
              <a:off x="3279449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0"/>
            <p:cNvSpPr/>
            <p:nvPr/>
          </p:nvSpPr>
          <p:spPr>
            <a:xfrm>
              <a:off x="319077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1"/>
            <p:cNvSpPr/>
            <p:nvPr/>
          </p:nvSpPr>
          <p:spPr>
            <a:xfrm>
              <a:off x="3545472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2"/>
            <p:cNvSpPr/>
            <p:nvPr/>
          </p:nvSpPr>
          <p:spPr>
            <a:xfrm>
              <a:off x="3013427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3"/>
            <p:cNvSpPr/>
            <p:nvPr/>
          </p:nvSpPr>
          <p:spPr>
            <a:xfrm>
              <a:off x="2836078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4"/>
            <p:cNvSpPr/>
            <p:nvPr/>
          </p:nvSpPr>
          <p:spPr>
            <a:xfrm>
              <a:off x="3279449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5"/>
            <p:cNvSpPr/>
            <p:nvPr/>
          </p:nvSpPr>
          <p:spPr>
            <a:xfrm>
              <a:off x="3102101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6"/>
            <p:cNvSpPr/>
            <p:nvPr/>
          </p:nvSpPr>
          <p:spPr>
            <a:xfrm>
              <a:off x="3102101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7"/>
            <p:cNvSpPr/>
            <p:nvPr/>
          </p:nvSpPr>
          <p:spPr>
            <a:xfrm>
              <a:off x="3057764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58"/>
            <p:cNvSpPr/>
            <p:nvPr/>
          </p:nvSpPr>
          <p:spPr>
            <a:xfrm>
              <a:off x="3323786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59"/>
            <p:cNvSpPr/>
            <p:nvPr/>
          </p:nvSpPr>
          <p:spPr>
            <a:xfrm>
              <a:off x="3279449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0"/>
            <p:cNvSpPr/>
            <p:nvPr/>
          </p:nvSpPr>
          <p:spPr>
            <a:xfrm>
              <a:off x="310210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1"/>
            <p:cNvSpPr/>
            <p:nvPr/>
          </p:nvSpPr>
          <p:spPr>
            <a:xfrm>
              <a:off x="319077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2"/>
            <p:cNvSpPr/>
            <p:nvPr/>
          </p:nvSpPr>
          <p:spPr>
            <a:xfrm>
              <a:off x="3102101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3"/>
            <p:cNvSpPr/>
            <p:nvPr/>
          </p:nvSpPr>
          <p:spPr>
            <a:xfrm>
              <a:off x="3190775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4"/>
            <p:cNvSpPr/>
            <p:nvPr/>
          </p:nvSpPr>
          <p:spPr>
            <a:xfrm>
              <a:off x="3102101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5"/>
            <p:cNvSpPr/>
            <p:nvPr/>
          </p:nvSpPr>
          <p:spPr>
            <a:xfrm>
              <a:off x="3545472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6"/>
            <p:cNvSpPr/>
            <p:nvPr/>
          </p:nvSpPr>
          <p:spPr>
            <a:xfrm>
              <a:off x="3102101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7"/>
            <p:cNvSpPr/>
            <p:nvPr/>
          </p:nvSpPr>
          <p:spPr>
            <a:xfrm>
              <a:off x="3102101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68"/>
            <p:cNvSpPr/>
            <p:nvPr/>
          </p:nvSpPr>
          <p:spPr>
            <a:xfrm>
              <a:off x="3013427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69"/>
            <p:cNvSpPr/>
            <p:nvPr/>
          </p:nvSpPr>
          <p:spPr>
            <a:xfrm>
              <a:off x="3190775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0"/>
            <p:cNvSpPr/>
            <p:nvPr/>
          </p:nvSpPr>
          <p:spPr>
            <a:xfrm>
              <a:off x="3368124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1"/>
            <p:cNvSpPr/>
            <p:nvPr/>
          </p:nvSpPr>
          <p:spPr>
            <a:xfrm>
              <a:off x="3235112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2"/>
            <p:cNvSpPr/>
            <p:nvPr/>
          </p:nvSpPr>
          <p:spPr>
            <a:xfrm>
              <a:off x="319077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3"/>
            <p:cNvSpPr/>
            <p:nvPr/>
          </p:nvSpPr>
          <p:spPr>
            <a:xfrm>
              <a:off x="3235112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4"/>
            <p:cNvSpPr/>
            <p:nvPr/>
          </p:nvSpPr>
          <p:spPr>
            <a:xfrm>
              <a:off x="3235112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5"/>
            <p:cNvSpPr/>
            <p:nvPr/>
          </p:nvSpPr>
          <p:spPr>
            <a:xfrm>
              <a:off x="3235112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6"/>
            <p:cNvSpPr/>
            <p:nvPr/>
          </p:nvSpPr>
          <p:spPr>
            <a:xfrm>
              <a:off x="3057764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7"/>
            <p:cNvSpPr/>
            <p:nvPr/>
          </p:nvSpPr>
          <p:spPr>
            <a:xfrm>
              <a:off x="3279449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78"/>
            <p:cNvSpPr/>
            <p:nvPr/>
          </p:nvSpPr>
          <p:spPr>
            <a:xfrm>
              <a:off x="3323786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79"/>
            <p:cNvSpPr/>
            <p:nvPr/>
          </p:nvSpPr>
          <p:spPr>
            <a:xfrm>
              <a:off x="3190775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0"/>
            <p:cNvSpPr/>
            <p:nvPr/>
          </p:nvSpPr>
          <p:spPr>
            <a:xfrm>
              <a:off x="2969090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181"/>
            <p:cNvSpPr/>
            <p:nvPr/>
          </p:nvSpPr>
          <p:spPr>
            <a:xfrm>
              <a:off x="3190775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2"/>
            <p:cNvSpPr/>
            <p:nvPr/>
          </p:nvSpPr>
          <p:spPr>
            <a:xfrm>
              <a:off x="3368124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t2183"/>
            <p:cNvSpPr/>
            <p:nvPr/>
          </p:nvSpPr>
          <p:spPr>
            <a:xfrm>
              <a:off x="319077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l2184"/>
            <p:cNvSpPr/>
            <p:nvPr/>
          </p:nvSpPr>
          <p:spPr>
            <a:xfrm>
              <a:off x="3997391" y="481010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5"/>
            <p:cNvSpPr/>
            <p:nvPr/>
          </p:nvSpPr>
          <p:spPr>
            <a:xfrm>
              <a:off x="408946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6"/>
            <p:cNvSpPr/>
            <p:nvPr/>
          </p:nvSpPr>
          <p:spPr>
            <a:xfrm>
              <a:off x="408946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t2187"/>
            <p:cNvSpPr/>
            <p:nvPr/>
          </p:nvSpPr>
          <p:spPr>
            <a:xfrm>
              <a:off x="407142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88"/>
            <p:cNvSpPr/>
            <p:nvPr/>
          </p:nvSpPr>
          <p:spPr>
            <a:xfrm>
              <a:off x="410750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89"/>
            <p:cNvSpPr/>
            <p:nvPr/>
          </p:nvSpPr>
          <p:spPr>
            <a:xfrm>
              <a:off x="408946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0"/>
            <p:cNvSpPr/>
            <p:nvPr/>
          </p:nvSpPr>
          <p:spPr>
            <a:xfrm>
              <a:off x="4143571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1"/>
            <p:cNvSpPr/>
            <p:nvPr/>
          </p:nvSpPr>
          <p:spPr>
            <a:xfrm>
              <a:off x="4089465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2"/>
            <p:cNvSpPr/>
            <p:nvPr/>
          </p:nvSpPr>
          <p:spPr>
            <a:xfrm>
              <a:off x="410750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3"/>
            <p:cNvSpPr/>
            <p:nvPr/>
          </p:nvSpPr>
          <p:spPr>
            <a:xfrm>
              <a:off x="408946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4"/>
            <p:cNvSpPr/>
            <p:nvPr/>
          </p:nvSpPr>
          <p:spPr>
            <a:xfrm>
              <a:off x="4107500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5"/>
            <p:cNvSpPr/>
            <p:nvPr/>
          </p:nvSpPr>
          <p:spPr>
            <a:xfrm>
              <a:off x="410750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6"/>
            <p:cNvSpPr/>
            <p:nvPr/>
          </p:nvSpPr>
          <p:spPr>
            <a:xfrm>
              <a:off x="412553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7"/>
            <p:cNvSpPr/>
            <p:nvPr/>
          </p:nvSpPr>
          <p:spPr>
            <a:xfrm>
              <a:off x="4089465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198"/>
            <p:cNvSpPr/>
            <p:nvPr/>
          </p:nvSpPr>
          <p:spPr>
            <a:xfrm>
              <a:off x="4035358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199"/>
            <p:cNvSpPr/>
            <p:nvPr/>
          </p:nvSpPr>
          <p:spPr>
            <a:xfrm>
              <a:off x="405339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0"/>
            <p:cNvSpPr/>
            <p:nvPr/>
          </p:nvSpPr>
          <p:spPr>
            <a:xfrm>
              <a:off x="410750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1"/>
            <p:cNvSpPr/>
            <p:nvPr/>
          </p:nvSpPr>
          <p:spPr>
            <a:xfrm>
              <a:off x="4071429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2"/>
            <p:cNvSpPr/>
            <p:nvPr/>
          </p:nvSpPr>
          <p:spPr>
            <a:xfrm>
              <a:off x="4089465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3"/>
            <p:cNvSpPr/>
            <p:nvPr/>
          </p:nvSpPr>
          <p:spPr>
            <a:xfrm>
              <a:off x="4143571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4"/>
            <p:cNvSpPr/>
            <p:nvPr/>
          </p:nvSpPr>
          <p:spPr>
            <a:xfrm>
              <a:off x="410750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5"/>
            <p:cNvSpPr/>
            <p:nvPr/>
          </p:nvSpPr>
          <p:spPr>
            <a:xfrm>
              <a:off x="4143571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6"/>
            <p:cNvSpPr/>
            <p:nvPr/>
          </p:nvSpPr>
          <p:spPr>
            <a:xfrm>
              <a:off x="410750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7"/>
            <p:cNvSpPr/>
            <p:nvPr/>
          </p:nvSpPr>
          <p:spPr>
            <a:xfrm>
              <a:off x="4017323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08"/>
            <p:cNvSpPr/>
            <p:nvPr/>
          </p:nvSpPr>
          <p:spPr>
            <a:xfrm>
              <a:off x="4143571" y="52731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09"/>
            <p:cNvSpPr/>
            <p:nvPr/>
          </p:nvSpPr>
          <p:spPr>
            <a:xfrm>
              <a:off x="4179642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0"/>
            <p:cNvSpPr/>
            <p:nvPr/>
          </p:nvSpPr>
          <p:spPr>
            <a:xfrm>
              <a:off x="412553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1"/>
            <p:cNvSpPr/>
            <p:nvPr/>
          </p:nvSpPr>
          <p:spPr>
            <a:xfrm>
              <a:off x="4125535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2"/>
            <p:cNvSpPr/>
            <p:nvPr/>
          </p:nvSpPr>
          <p:spPr>
            <a:xfrm>
              <a:off x="410750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3"/>
            <p:cNvSpPr/>
            <p:nvPr/>
          </p:nvSpPr>
          <p:spPr>
            <a:xfrm>
              <a:off x="408946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4"/>
            <p:cNvSpPr/>
            <p:nvPr/>
          </p:nvSpPr>
          <p:spPr>
            <a:xfrm>
              <a:off x="412553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5"/>
            <p:cNvSpPr/>
            <p:nvPr/>
          </p:nvSpPr>
          <p:spPr>
            <a:xfrm>
              <a:off x="412553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6"/>
            <p:cNvSpPr/>
            <p:nvPr/>
          </p:nvSpPr>
          <p:spPr>
            <a:xfrm>
              <a:off x="410750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7"/>
            <p:cNvSpPr/>
            <p:nvPr/>
          </p:nvSpPr>
          <p:spPr>
            <a:xfrm>
              <a:off x="4107500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18"/>
            <p:cNvSpPr/>
            <p:nvPr/>
          </p:nvSpPr>
          <p:spPr>
            <a:xfrm>
              <a:off x="408946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19"/>
            <p:cNvSpPr/>
            <p:nvPr/>
          </p:nvSpPr>
          <p:spPr>
            <a:xfrm>
              <a:off x="410750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0"/>
            <p:cNvSpPr/>
            <p:nvPr/>
          </p:nvSpPr>
          <p:spPr>
            <a:xfrm>
              <a:off x="405339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1"/>
            <p:cNvSpPr/>
            <p:nvPr/>
          </p:nvSpPr>
          <p:spPr>
            <a:xfrm>
              <a:off x="407142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2"/>
            <p:cNvSpPr/>
            <p:nvPr/>
          </p:nvSpPr>
          <p:spPr>
            <a:xfrm>
              <a:off x="4089465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3"/>
            <p:cNvSpPr/>
            <p:nvPr/>
          </p:nvSpPr>
          <p:spPr>
            <a:xfrm>
              <a:off x="407142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4"/>
            <p:cNvSpPr/>
            <p:nvPr/>
          </p:nvSpPr>
          <p:spPr>
            <a:xfrm>
              <a:off x="410750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5"/>
            <p:cNvSpPr/>
            <p:nvPr/>
          </p:nvSpPr>
          <p:spPr>
            <a:xfrm>
              <a:off x="4071429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6"/>
            <p:cNvSpPr/>
            <p:nvPr/>
          </p:nvSpPr>
          <p:spPr>
            <a:xfrm>
              <a:off x="4071429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7"/>
            <p:cNvSpPr/>
            <p:nvPr/>
          </p:nvSpPr>
          <p:spPr>
            <a:xfrm>
              <a:off x="407142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28"/>
            <p:cNvSpPr/>
            <p:nvPr/>
          </p:nvSpPr>
          <p:spPr>
            <a:xfrm>
              <a:off x="4125535" y="52499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29"/>
            <p:cNvSpPr/>
            <p:nvPr/>
          </p:nvSpPr>
          <p:spPr>
            <a:xfrm>
              <a:off x="4179642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0"/>
            <p:cNvSpPr/>
            <p:nvPr/>
          </p:nvSpPr>
          <p:spPr>
            <a:xfrm>
              <a:off x="4089465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1"/>
            <p:cNvSpPr/>
            <p:nvPr/>
          </p:nvSpPr>
          <p:spPr>
            <a:xfrm>
              <a:off x="412553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2"/>
            <p:cNvSpPr/>
            <p:nvPr/>
          </p:nvSpPr>
          <p:spPr>
            <a:xfrm>
              <a:off x="408946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3"/>
            <p:cNvSpPr/>
            <p:nvPr/>
          </p:nvSpPr>
          <p:spPr>
            <a:xfrm>
              <a:off x="410750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4"/>
            <p:cNvSpPr/>
            <p:nvPr/>
          </p:nvSpPr>
          <p:spPr>
            <a:xfrm>
              <a:off x="408946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5"/>
            <p:cNvSpPr/>
            <p:nvPr/>
          </p:nvSpPr>
          <p:spPr>
            <a:xfrm>
              <a:off x="4684634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6"/>
            <p:cNvSpPr/>
            <p:nvPr/>
          </p:nvSpPr>
          <p:spPr>
            <a:xfrm>
              <a:off x="4648563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7"/>
            <p:cNvSpPr/>
            <p:nvPr/>
          </p:nvSpPr>
          <p:spPr>
            <a:xfrm>
              <a:off x="472070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38"/>
            <p:cNvSpPr/>
            <p:nvPr/>
          </p:nvSpPr>
          <p:spPr>
            <a:xfrm>
              <a:off x="455838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39"/>
            <p:cNvSpPr/>
            <p:nvPr/>
          </p:nvSpPr>
          <p:spPr>
            <a:xfrm>
              <a:off x="4666598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0"/>
            <p:cNvSpPr/>
            <p:nvPr/>
          </p:nvSpPr>
          <p:spPr>
            <a:xfrm>
              <a:off x="4648563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1"/>
            <p:cNvSpPr/>
            <p:nvPr/>
          </p:nvSpPr>
          <p:spPr>
            <a:xfrm>
              <a:off x="4684634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2"/>
            <p:cNvSpPr/>
            <p:nvPr/>
          </p:nvSpPr>
          <p:spPr>
            <a:xfrm>
              <a:off x="4432138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3"/>
            <p:cNvSpPr/>
            <p:nvPr/>
          </p:nvSpPr>
          <p:spPr>
            <a:xfrm>
              <a:off x="4666598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4"/>
            <p:cNvSpPr/>
            <p:nvPr/>
          </p:nvSpPr>
          <p:spPr>
            <a:xfrm>
              <a:off x="4540350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5"/>
            <p:cNvSpPr/>
            <p:nvPr/>
          </p:nvSpPr>
          <p:spPr>
            <a:xfrm>
              <a:off x="4468209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6"/>
            <p:cNvSpPr/>
            <p:nvPr/>
          </p:nvSpPr>
          <p:spPr>
            <a:xfrm>
              <a:off x="4594457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7"/>
            <p:cNvSpPr/>
            <p:nvPr/>
          </p:nvSpPr>
          <p:spPr>
            <a:xfrm>
              <a:off x="455838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48"/>
            <p:cNvSpPr/>
            <p:nvPr/>
          </p:nvSpPr>
          <p:spPr>
            <a:xfrm>
              <a:off x="4684634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49"/>
            <p:cNvSpPr/>
            <p:nvPr/>
          </p:nvSpPr>
          <p:spPr>
            <a:xfrm>
              <a:off x="4486244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0"/>
            <p:cNvSpPr/>
            <p:nvPr/>
          </p:nvSpPr>
          <p:spPr>
            <a:xfrm>
              <a:off x="4630528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1"/>
            <p:cNvSpPr/>
            <p:nvPr/>
          </p:nvSpPr>
          <p:spPr>
            <a:xfrm>
              <a:off x="4648563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2"/>
            <p:cNvSpPr/>
            <p:nvPr/>
          </p:nvSpPr>
          <p:spPr>
            <a:xfrm>
              <a:off x="4576421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3"/>
            <p:cNvSpPr/>
            <p:nvPr/>
          </p:nvSpPr>
          <p:spPr>
            <a:xfrm>
              <a:off x="4648563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4"/>
            <p:cNvSpPr/>
            <p:nvPr/>
          </p:nvSpPr>
          <p:spPr>
            <a:xfrm>
              <a:off x="4540350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5"/>
            <p:cNvSpPr/>
            <p:nvPr/>
          </p:nvSpPr>
          <p:spPr>
            <a:xfrm>
              <a:off x="4702669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6"/>
            <p:cNvSpPr/>
            <p:nvPr/>
          </p:nvSpPr>
          <p:spPr>
            <a:xfrm>
              <a:off x="455838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7"/>
            <p:cNvSpPr/>
            <p:nvPr/>
          </p:nvSpPr>
          <p:spPr>
            <a:xfrm>
              <a:off x="472070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58"/>
            <p:cNvSpPr/>
            <p:nvPr/>
          </p:nvSpPr>
          <p:spPr>
            <a:xfrm>
              <a:off x="4684634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59"/>
            <p:cNvSpPr/>
            <p:nvPr/>
          </p:nvSpPr>
          <p:spPr>
            <a:xfrm>
              <a:off x="4612492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0"/>
            <p:cNvSpPr/>
            <p:nvPr/>
          </p:nvSpPr>
          <p:spPr>
            <a:xfrm>
              <a:off x="4630528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1"/>
            <p:cNvSpPr/>
            <p:nvPr/>
          </p:nvSpPr>
          <p:spPr>
            <a:xfrm>
              <a:off x="4702669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2"/>
            <p:cNvSpPr/>
            <p:nvPr/>
          </p:nvSpPr>
          <p:spPr>
            <a:xfrm>
              <a:off x="4738740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3"/>
            <p:cNvSpPr/>
            <p:nvPr/>
          </p:nvSpPr>
          <p:spPr>
            <a:xfrm>
              <a:off x="4648563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4"/>
            <p:cNvSpPr/>
            <p:nvPr/>
          </p:nvSpPr>
          <p:spPr>
            <a:xfrm>
              <a:off x="4468209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5"/>
            <p:cNvSpPr/>
            <p:nvPr/>
          </p:nvSpPr>
          <p:spPr>
            <a:xfrm>
              <a:off x="4522315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6"/>
            <p:cNvSpPr/>
            <p:nvPr/>
          </p:nvSpPr>
          <p:spPr>
            <a:xfrm>
              <a:off x="4504280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7"/>
            <p:cNvSpPr/>
            <p:nvPr/>
          </p:nvSpPr>
          <p:spPr>
            <a:xfrm>
              <a:off x="4540350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68"/>
            <p:cNvSpPr/>
            <p:nvPr/>
          </p:nvSpPr>
          <p:spPr>
            <a:xfrm>
              <a:off x="4756776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69"/>
            <p:cNvSpPr/>
            <p:nvPr/>
          </p:nvSpPr>
          <p:spPr>
            <a:xfrm>
              <a:off x="4648563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0"/>
            <p:cNvSpPr/>
            <p:nvPr/>
          </p:nvSpPr>
          <p:spPr>
            <a:xfrm>
              <a:off x="4648563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1"/>
            <p:cNvSpPr/>
            <p:nvPr/>
          </p:nvSpPr>
          <p:spPr>
            <a:xfrm>
              <a:off x="4684634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2"/>
            <p:cNvSpPr/>
            <p:nvPr/>
          </p:nvSpPr>
          <p:spPr>
            <a:xfrm>
              <a:off x="4630528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3"/>
            <p:cNvSpPr/>
            <p:nvPr/>
          </p:nvSpPr>
          <p:spPr>
            <a:xfrm>
              <a:off x="457642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4"/>
            <p:cNvSpPr/>
            <p:nvPr/>
          </p:nvSpPr>
          <p:spPr>
            <a:xfrm>
              <a:off x="455838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5"/>
            <p:cNvSpPr/>
            <p:nvPr/>
          </p:nvSpPr>
          <p:spPr>
            <a:xfrm>
              <a:off x="4630528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6"/>
            <p:cNvSpPr/>
            <p:nvPr/>
          </p:nvSpPr>
          <p:spPr>
            <a:xfrm>
              <a:off x="4666598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7"/>
            <p:cNvSpPr/>
            <p:nvPr/>
          </p:nvSpPr>
          <p:spPr>
            <a:xfrm>
              <a:off x="455838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78"/>
            <p:cNvSpPr/>
            <p:nvPr/>
          </p:nvSpPr>
          <p:spPr>
            <a:xfrm>
              <a:off x="4432138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79"/>
            <p:cNvSpPr/>
            <p:nvPr/>
          </p:nvSpPr>
          <p:spPr>
            <a:xfrm>
              <a:off x="4594457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0"/>
            <p:cNvSpPr/>
            <p:nvPr/>
          </p:nvSpPr>
          <p:spPr>
            <a:xfrm>
              <a:off x="4594457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1"/>
            <p:cNvSpPr/>
            <p:nvPr/>
          </p:nvSpPr>
          <p:spPr>
            <a:xfrm>
              <a:off x="4594457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2"/>
            <p:cNvSpPr/>
            <p:nvPr/>
          </p:nvSpPr>
          <p:spPr>
            <a:xfrm>
              <a:off x="4612492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3"/>
            <p:cNvSpPr/>
            <p:nvPr/>
          </p:nvSpPr>
          <p:spPr>
            <a:xfrm>
              <a:off x="4378031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4"/>
            <p:cNvSpPr/>
            <p:nvPr/>
          </p:nvSpPr>
          <p:spPr>
            <a:xfrm>
              <a:off x="457642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5"/>
            <p:cNvSpPr/>
            <p:nvPr/>
          </p:nvSpPr>
          <p:spPr>
            <a:xfrm>
              <a:off x="4919095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6"/>
            <p:cNvSpPr/>
            <p:nvPr/>
          </p:nvSpPr>
          <p:spPr>
            <a:xfrm>
              <a:off x="475677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7"/>
            <p:cNvSpPr/>
            <p:nvPr/>
          </p:nvSpPr>
          <p:spPr>
            <a:xfrm>
              <a:off x="4901059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88"/>
            <p:cNvSpPr/>
            <p:nvPr/>
          </p:nvSpPr>
          <p:spPr>
            <a:xfrm>
              <a:off x="4846953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89"/>
            <p:cNvSpPr/>
            <p:nvPr/>
          </p:nvSpPr>
          <p:spPr>
            <a:xfrm>
              <a:off x="4883024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0"/>
            <p:cNvSpPr/>
            <p:nvPr/>
          </p:nvSpPr>
          <p:spPr>
            <a:xfrm>
              <a:off x="5027307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1"/>
            <p:cNvSpPr/>
            <p:nvPr/>
          </p:nvSpPr>
          <p:spPr>
            <a:xfrm>
              <a:off x="4648563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2"/>
            <p:cNvSpPr/>
            <p:nvPr/>
          </p:nvSpPr>
          <p:spPr>
            <a:xfrm>
              <a:off x="497320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3"/>
            <p:cNvSpPr/>
            <p:nvPr/>
          </p:nvSpPr>
          <p:spPr>
            <a:xfrm>
              <a:off x="4883024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4"/>
            <p:cNvSpPr/>
            <p:nvPr/>
          </p:nvSpPr>
          <p:spPr>
            <a:xfrm>
              <a:off x="4937130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5"/>
            <p:cNvSpPr/>
            <p:nvPr/>
          </p:nvSpPr>
          <p:spPr>
            <a:xfrm>
              <a:off x="4756776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6"/>
            <p:cNvSpPr/>
            <p:nvPr/>
          </p:nvSpPr>
          <p:spPr>
            <a:xfrm>
              <a:off x="479284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7"/>
            <p:cNvSpPr/>
            <p:nvPr/>
          </p:nvSpPr>
          <p:spPr>
            <a:xfrm>
              <a:off x="4828917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298"/>
            <p:cNvSpPr/>
            <p:nvPr/>
          </p:nvSpPr>
          <p:spPr>
            <a:xfrm>
              <a:off x="4738740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299"/>
            <p:cNvSpPr/>
            <p:nvPr/>
          </p:nvSpPr>
          <p:spPr>
            <a:xfrm>
              <a:off x="4756776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0"/>
            <p:cNvSpPr/>
            <p:nvPr/>
          </p:nvSpPr>
          <p:spPr>
            <a:xfrm>
              <a:off x="4792846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1"/>
            <p:cNvSpPr/>
            <p:nvPr/>
          </p:nvSpPr>
          <p:spPr>
            <a:xfrm>
              <a:off x="4828917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2"/>
            <p:cNvSpPr/>
            <p:nvPr/>
          </p:nvSpPr>
          <p:spPr>
            <a:xfrm>
              <a:off x="5045343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3"/>
            <p:cNvSpPr/>
            <p:nvPr/>
          </p:nvSpPr>
          <p:spPr>
            <a:xfrm>
              <a:off x="5081413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4"/>
            <p:cNvSpPr/>
            <p:nvPr/>
          </p:nvSpPr>
          <p:spPr>
            <a:xfrm>
              <a:off x="4738740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5"/>
            <p:cNvSpPr/>
            <p:nvPr/>
          </p:nvSpPr>
          <p:spPr>
            <a:xfrm>
              <a:off x="4864988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6"/>
            <p:cNvSpPr/>
            <p:nvPr/>
          </p:nvSpPr>
          <p:spPr>
            <a:xfrm>
              <a:off x="4720705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7"/>
            <p:cNvSpPr/>
            <p:nvPr/>
          </p:nvSpPr>
          <p:spPr>
            <a:xfrm>
              <a:off x="5045343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08"/>
            <p:cNvSpPr/>
            <p:nvPr/>
          </p:nvSpPr>
          <p:spPr>
            <a:xfrm>
              <a:off x="472070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09"/>
            <p:cNvSpPr/>
            <p:nvPr/>
          </p:nvSpPr>
          <p:spPr>
            <a:xfrm>
              <a:off x="4864988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0"/>
            <p:cNvSpPr/>
            <p:nvPr/>
          </p:nvSpPr>
          <p:spPr>
            <a:xfrm>
              <a:off x="491909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1"/>
            <p:cNvSpPr/>
            <p:nvPr/>
          </p:nvSpPr>
          <p:spPr>
            <a:xfrm>
              <a:off x="4702669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2"/>
            <p:cNvSpPr/>
            <p:nvPr/>
          </p:nvSpPr>
          <p:spPr>
            <a:xfrm>
              <a:off x="472070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3"/>
            <p:cNvSpPr/>
            <p:nvPr/>
          </p:nvSpPr>
          <p:spPr>
            <a:xfrm>
              <a:off x="4846953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4"/>
            <p:cNvSpPr/>
            <p:nvPr/>
          </p:nvSpPr>
          <p:spPr>
            <a:xfrm>
              <a:off x="4883024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5"/>
            <p:cNvSpPr/>
            <p:nvPr/>
          </p:nvSpPr>
          <p:spPr>
            <a:xfrm>
              <a:off x="4937130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6"/>
            <p:cNvSpPr/>
            <p:nvPr/>
          </p:nvSpPr>
          <p:spPr>
            <a:xfrm>
              <a:off x="4991236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7"/>
            <p:cNvSpPr/>
            <p:nvPr/>
          </p:nvSpPr>
          <p:spPr>
            <a:xfrm>
              <a:off x="4846953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18"/>
            <p:cNvSpPr/>
            <p:nvPr/>
          </p:nvSpPr>
          <p:spPr>
            <a:xfrm>
              <a:off x="475677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19"/>
            <p:cNvSpPr/>
            <p:nvPr/>
          </p:nvSpPr>
          <p:spPr>
            <a:xfrm>
              <a:off x="4846953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0"/>
            <p:cNvSpPr/>
            <p:nvPr/>
          </p:nvSpPr>
          <p:spPr>
            <a:xfrm>
              <a:off x="4937130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1"/>
            <p:cNvSpPr/>
            <p:nvPr/>
          </p:nvSpPr>
          <p:spPr>
            <a:xfrm>
              <a:off x="4846953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2"/>
            <p:cNvSpPr/>
            <p:nvPr/>
          </p:nvSpPr>
          <p:spPr>
            <a:xfrm>
              <a:off x="4828917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3"/>
            <p:cNvSpPr/>
            <p:nvPr/>
          </p:nvSpPr>
          <p:spPr>
            <a:xfrm>
              <a:off x="4702669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4"/>
            <p:cNvSpPr/>
            <p:nvPr/>
          </p:nvSpPr>
          <p:spPr>
            <a:xfrm>
              <a:off x="4810882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5"/>
            <p:cNvSpPr/>
            <p:nvPr/>
          </p:nvSpPr>
          <p:spPr>
            <a:xfrm>
              <a:off x="4846953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6"/>
            <p:cNvSpPr/>
            <p:nvPr/>
          </p:nvSpPr>
          <p:spPr>
            <a:xfrm>
              <a:off x="4756776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7"/>
            <p:cNvSpPr/>
            <p:nvPr/>
          </p:nvSpPr>
          <p:spPr>
            <a:xfrm>
              <a:off x="475677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28"/>
            <p:cNvSpPr/>
            <p:nvPr/>
          </p:nvSpPr>
          <p:spPr>
            <a:xfrm>
              <a:off x="4901059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29"/>
            <p:cNvSpPr/>
            <p:nvPr/>
          </p:nvSpPr>
          <p:spPr>
            <a:xfrm>
              <a:off x="4864988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0"/>
            <p:cNvSpPr/>
            <p:nvPr/>
          </p:nvSpPr>
          <p:spPr>
            <a:xfrm>
              <a:off x="4774811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1"/>
            <p:cNvSpPr/>
            <p:nvPr/>
          </p:nvSpPr>
          <p:spPr>
            <a:xfrm>
              <a:off x="4738740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2332"/>
            <p:cNvSpPr/>
            <p:nvPr/>
          </p:nvSpPr>
          <p:spPr>
            <a:xfrm>
              <a:off x="4774811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2333"/>
            <p:cNvSpPr/>
            <p:nvPr/>
          </p:nvSpPr>
          <p:spPr>
            <a:xfrm>
              <a:off x="4810882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t2334"/>
            <p:cNvSpPr/>
            <p:nvPr/>
          </p:nvSpPr>
          <p:spPr>
            <a:xfrm>
              <a:off x="4756776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l2335"/>
            <p:cNvSpPr/>
            <p:nvPr/>
          </p:nvSpPr>
          <p:spPr>
            <a:xfrm>
              <a:off x="5267309" y="481010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tx2336"/>
            <p:cNvSpPr/>
            <p:nvPr/>
          </p:nvSpPr>
          <p:spPr>
            <a:xfrm>
              <a:off x="5387348" y="5043525"/>
              <a:ext cx="909141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Petal.Width</a:t>
              </a:r>
            </a:p>
          </p:txBody>
        </p:sp>
        <p:sp>
          <p:nvSpPr>
            <p:cNvPr id="2339" name="pl2337"/>
            <p:cNvSpPr/>
            <p:nvPr/>
          </p:nvSpPr>
          <p:spPr>
            <a:xfrm>
              <a:off x="6537228" y="481010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t2338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t2339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t2340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1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2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3"/>
            <p:cNvSpPr/>
            <p:nvPr/>
          </p:nvSpPr>
          <p:spPr>
            <a:xfrm>
              <a:off x="655716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4"/>
            <p:cNvSpPr/>
            <p:nvPr/>
          </p:nvSpPr>
          <p:spPr>
            <a:xfrm>
              <a:off x="655716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5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6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7"/>
            <p:cNvSpPr/>
            <p:nvPr/>
          </p:nvSpPr>
          <p:spPr>
            <a:xfrm>
              <a:off x="6557160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48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49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0"/>
            <p:cNvSpPr/>
            <p:nvPr/>
          </p:nvSpPr>
          <p:spPr>
            <a:xfrm>
              <a:off x="6557160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1"/>
            <p:cNvSpPr/>
            <p:nvPr/>
          </p:nvSpPr>
          <p:spPr>
            <a:xfrm>
              <a:off x="6557160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2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3"/>
            <p:cNvSpPr/>
            <p:nvPr/>
          </p:nvSpPr>
          <p:spPr>
            <a:xfrm>
              <a:off x="655716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4"/>
            <p:cNvSpPr/>
            <p:nvPr/>
          </p:nvSpPr>
          <p:spPr>
            <a:xfrm>
              <a:off x="655716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5"/>
            <p:cNvSpPr/>
            <p:nvPr/>
          </p:nvSpPr>
          <p:spPr>
            <a:xfrm>
              <a:off x="655716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6"/>
            <p:cNvSpPr/>
            <p:nvPr/>
          </p:nvSpPr>
          <p:spPr>
            <a:xfrm>
              <a:off x="655716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7"/>
            <p:cNvSpPr/>
            <p:nvPr/>
          </p:nvSpPr>
          <p:spPr>
            <a:xfrm>
              <a:off x="655716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58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59"/>
            <p:cNvSpPr/>
            <p:nvPr/>
          </p:nvSpPr>
          <p:spPr>
            <a:xfrm>
              <a:off x="655716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0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1"/>
            <p:cNvSpPr/>
            <p:nvPr/>
          </p:nvSpPr>
          <p:spPr>
            <a:xfrm>
              <a:off x="6557160" y="52731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2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3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4"/>
            <p:cNvSpPr/>
            <p:nvPr/>
          </p:nvSpPr>
          <p:spPr>
            <a:xfrm>
              <a:off x="655716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5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6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7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68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69"/>
            <p:cNvSpPr/>
            <p:nvPr/>
          </p:nvSpPr>
          <p:spPr>
            <a:xfrm>
              <a:off x="655716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0"/>
            <p:cNvSpPr/>
            <p:nvPr/>
          </p:nvSpPr>
          <p:spPr>
            <a:xfrm>
              <a:off x="6557160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1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2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3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4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5"/>
            <p:cNvSpPr/>
            <p:nvPr/>
          </p:nvSpPr>
          <p:spPr>
            <a:xfrm>
              <a:off x="6557160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6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7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78"/>
            <p:cNvSpPr/>
            <p:nvPr/>
          </p:nvSpPr>
          <p:spPr>
            <a:xfrm>
              <a:off x="655716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79"/>
            <p:cNvSpPr/>
            <p:nvPr/>
          </p:nvSpPr>
          <p:spPr>
            <a:xfrm>
              <a:off x="655716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0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1"/>
            <p:cNvSpPr/>
            <p:nvPr/>
          </p:nvSpPr>
          <p:spPr>
            <a:xfrm>
              <a:off x="6557160" y="52499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2"/>
            <p:cNvSpPr/>
            <p:nvPr/>
          </p:nvSpPr>
          <p:spPr>
            <a:xfrm>
              <a:off x="655716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3"/>
            <p:cNvSpPr/>
            <p:nvPr/>
          </p:nvSpPr>
          <p:spPr>
            <a:xfrm>
              <a:off x="655716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4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5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6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7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88"/>
            <p:cNvSpPr/>
            <p:nvPr/>
          </p:nvSpPr>
          <p:spPr>
            <a:xfrm>
              <a:off x="708920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89"/>
            <p:cNvSpPr/>
            <p:nvPr/>
          </p:nvSpPr>
          <p:spPr>
            <a:xfrm>
              <a:off x="708920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0"/>
            <p:cNvSpPr/>
            <p:nvPr/>
          </p:nvSpPr>
          <p:spPr>
            <a:xfrm>
              <a:off x="708920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1"/>
            <p:cNvSpPr/>
            <p:nvPr/>
          </p:nvSpPr>
          <p:spPr>
            <a:xfrm>
              <a:off x="708920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2"/>
            <p:cNvSpPr/>
            <p:nvPr/>
          </p:nvSpPr>
          <p:spPr>
            <a:xfrm>
              <a:off x="708920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3"/>
            <p:cNvSpPr/>
            <p:nvPr/>
          </p:nvSpPr>
          <p:spPr>
            <a:xfrm>
              <a:off x="708920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2394"/>
            <p:cNvSpPr/>
            <p:nvPr/>
          </p:nvSpPr>
          <p:spPr>
            <a:xfrm>
              <a:off x="7089206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2395"/>
            <p:cNvSpPr/>
            <p:nvPr/>
          </p:nvSpPr>
          <p:spPr>
            <a:xfrm>
              <a:off x="708920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2396"/>
            <p:cNvSpPr/>
            <p:nvPr/>
          </p:nvSpPr>
          <p:spPr>
            <a:xfrm>
              <a:off x="708920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2397"/>
            <p:cNvSpPr/>
            <p:nvPr/>
          </p:nvSpPr>
          <p:spPr>
            <a:xfrm>
              <a:off x="708920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2398"/>
            <p:cNvSpPr/>
            <p:nvPr/>
          </p:nvSpPr>
          <p:spPr>
            <a:xfrm>
              <a:off x="708920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2399"/>
            <p:cNvSpPr/>
            <p:nvPr/>
          </p:nvSpPr>
          <p:spPr>
            <a:xfrm>
              <a:off x="708920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2400"/>
            <p:cNvSpPr/>
            <p:nvPr/>
          </p:nvSpPr>
          <p:spPr>
            <a:xfrm>
              <a:off x="708920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2401"/>
            <p:cNvSpPr/>
            <p:nvPr/>
          </p:nvSpPr>
          <p:spPr>
            <a:xfrm>
              <a:off x="708920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2402"/>
            <p:cNvSpPr/>
            <p:nvPr/>
          </p:nvSpPr>
          <p:spPr>
            <a:xfrm>
              <a:off x="708920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2403"/>
            <p:cNvSpPr/>
            <p:nvPr/>
          </p:nvSpPr>
          <p:spPr>
            <a:xfrm>
              <a:off x="708920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2404"/>
            <p:cNvSpPr/>
            <p:nvPr/>
          </p:nvSpPr>
          <p:spPr>
            <a:xfrm>
              <a:off x="708920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2405"/>
            <p:cNvSpPr/>
            <p:nvPr/>
          </p:nvSpPr>
          <p:spPr>
            <a:xfrm>
              <a:off x="708920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2406"/>
            <p:cNvSpPr/>
            <p:nvPr/>
          </p:nvSpPr>
          <p:spPr>
            <a:xfrm>
              <a:off x="708920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2407"/>
            <p:cNvSpPr/>
            <p:nvPr/>
          </p:nvSpPr>
          <p:spPr>
            <a:xfrm>
              <a:off x="7089206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2408"/>
            <p:cNvSpPr/>
            <p:nvPr/>
          </p:nvSpPr>
          <p:spPr>
            <a:xfrm>
              <a:off x="7089206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2409"/>
            <p:cNvSpPr/>
            <p:nvPr/>
          </p:nvSpPr>
          <p:spPr>
            <a:xfrm>
              <a:off x="708920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t2410"/>
            <p:cNvSpPr/>
            <p:nvPr/>
          </p:nvSpPr>
          <p:spPr>
            <a:xfrm>
              <a:off x="708920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t2411"/>
            <p:cNvSpPr/>
            <p:nvPr/>
          </p:nvSpPr>
          <p:spPr>
            <a:xfrm>
              <a:off x="708920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t2412"/>
            <p:cNvSpPr/>
            <p:nvPr/>
          </p:nvSpPr>
          <p:spPr>
            <a:xfrm>
              <a:off x="708920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t2413"/>
            <p:cNvSpPr/>
            <p:nvPr/>
          </p:nvSpPr>
          <p:spPr>
            <a:xfrm>
              <a:off x="708920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t2414"/>
            <p:cNvSpPr/>
            <p:nvPr/>
          </p:nvSpPr>
          <p:spPr>
            <a:xfrm>
              <a:off x="708920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t2415"/>
            <p:cNvSpPr/>
            <p:nvPr/>
          </p:nvSpPr>
          <p:spPr>
            <a:xfrm>
              <a:off x="7089206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t2416"/>
            <p:cNvSpPr/>
            <p:nvPr/>
          </p:nvSpPr>
          <p:spPr>
            <a:xfrm>
              <a:off x="708920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t2417"/>
            <p:cNvSpPr/>
            <p:nvPr/>
          </p:nvSpPr>
          <p:spPr>
            <a:xfrm>
              <a:off x="708920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t2418"/>
            <p:cNvSpPr/>
            <p:nvPr/>
          </p:nvSpPr>
          <p:spPr>
            <a:xfrm>
              <a:off x="7089206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t2419"/>
            <p:cNvSpPr/>
            <p:nvPr/>
          </p:nvSpPr>
          <p:spPr>
            <a:xfrm>
              <a:off x="708920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t2420"/>
            <p:cNvSpPr/>
            <p:nvPr/>
          </p:nvSpPr>
          <p:spPr>
            <a:xfrm>
              <a:off x="708920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t2421"/>
            <p:cNvSpPr/>
            <p:nvPr/>
          </p:nvSpPr>
          <p:spPr>
            <a:xfrm>
              <a:off x="7089206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t2422"/>
            <p:cNvSpPr/>
            <p:nvPr/>
          </p:nvSpPr>
          <p:spPr>
            <a:xfrm>
              <a:off x="708920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t2423"/>
            <p:cNvSpPr/>
            <p:nvPr/>
          </p:nvSpPr>
          <p:spPr>
            <a:xfrm>
              <a:off x="7089206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t2424"/>
            <p:cNvSpPr/>
            <p:nvPr/>
          </p:nvSpPr>
          <p:spPr>
            <a:xfrm>
              <a:off x="708920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t2425"/>
            <p:cNvSpPr/>
            <p:nvPr/>
          </p:nvSpPr>
          <p:spPr>
            <a:xfrm>
              <a:off x="708920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t2426"/>
            <p:cNvSpPr/>
            <p:nvPr/>
          </p:nvSpPr>
          <p:spPr>
            <a:xfrm>
              <a:off x="708920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t2427"/>
            <p:cNvSpPr/>
            <p:nvPr/>
          </p:nvSpPr>
          <p:spPr>
            <a:xfrm>
              <a:off x="708920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t2428"/>
            <p:cNvSpPr/>
            <p:nvPr/>
          </p:nvSpPr>
          <p:spPr>
            <a:xfrm>
              <a:off x="708920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t2429"/>
            <p:cNvSpPr/>
            <p:nvPr/>
          </p:nvSpPr>
          <p:spPr>
            <a:xfrm>
              <a:off x="708920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2430"/>
            <p:cNvSpPr/>
            <p:nvPr/>
          </p:nvSpPr>
          <p:spPr>
            <a:xfrm>
              <a:off x="708920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2431"/>
            <p:cNvSpPr/>
            <p:nvPr/>
          </p:nvSpPr>
          <p:spPr>
            <a:xfrm>
              <a:off x="708920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2432"/>
            <p:cNvSpPr/>
            <p:nvPr/>
          </p:nvSpPr>
          <p:spPr>
            <a:xfrm>
              <a:off x="708920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2433"/>
            <p:cNvSpPr/>
            <p:nvPr/>
          </p:nvSpPr>
          <p:spPr>
            <a:xfrm>
              <a:off x="708920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2434"/>
            <p:cNvSpPr/>
            <p:nvPr/>
          </p:nvSpPr>
          <p:spPr>
            <a:xfrm>
              <a:off x="708920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2435"/>
            <p:cNvSpPr/>
            <p:nvPr/>
          </p:nvSpPr>
          <p:spPr>
            <a:xfrm>
              <a:off x="708920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t2436"/>
            <p:cNvSpPr/>
            <p:nvPr/>
          </p:nvSpPr>
          <p:spPr>
            <a:xfrm>
              <a:off x="7089206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t2437"/>
            <p:cNvSpPr/>
            <p:nvPr/>
          </p:nvSpPr>
          <p:spPr>
            <a:xfrm>
              <a:off x="708920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t2438"/>
            <p:cNvSpPr/>
            <p:nvPr/>
          </p:nvSpPr>
          <p:spPr>
            <a:xfrm>
              <a:off x="7621251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t2439"/>
            <p:cNvSpPr/>
            <p:nvPr/>
          </p:nvSpPr>
          <p:spPr>
            <a:xfrm>
              <a:off x="7621251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t2440"/>
            <p:cNvSpPr/>
            <p:nvPr/>
          </p:nvSpPr>
          <p:spPr>
            <a:xfrm>
              <a:off x="7621251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t2441"/>
            <p:cNvSpPr/>
            <p:nvPr/>
          </p:nvSpPr>
          <p:spPr>
            <a:xfrm>
              <a:off x="762125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t2442"/>
            <p:cNvSpPr/>
            <p:nvPr/>
          </p:nvSpPr>
          <p:spPr>
            <a:xfrm>
              <a:off x="7621251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t2443"/>
            <p:cNvSpPr/>
            <p:nvPr/>
          </p:nvSpPr>
          <p:spPr>
            <a:xfrm>
              <a:off x="7621251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t2444"/>
            <p:cNvSpPr/>
            <p:nvPr/>
          </p:nvSpPr>
          <p:spPr>
            <a:xfrm>
              <a:off x="7621251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t2445"/>
            <p:cNvSpPr/>
            <p:nvPr/>
          </p:nvSpPr>
          <p:spPr>
            <a:xfrm>
              <a:off x="762125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2446"/>
            <p:cNvSpPr/>
            <p:nvPr/>
          </p:nvSpPr>
          <p:spPr>
            <a:xfrm>
              <a:off x="762125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7"/>
            <p:cNvSpPr/>
            <p:nvPr/>
          </p:nvSpPr>
          <p:spPr>
            <a:xfrm>
              <a:off x="7621251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48"/>
            <p:cNvSpPr/>
            <p:nvPr/>
          </p:nvSpPr>
          <p:spPr>
            <a:xfrm>
              <a:off x="7621251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2449"/>
            <p:cNvSpPr/>
            <p:nvPr/>
          </p:nvSpPr>
          <p:spPr>
            <a:xfrm>
              <a:off x="7621251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2450"/>
            <p:cNvSpPr/>
            <p:nvPr/>
          </p:nvSpPr>
          <p:spPr>
            <a:xfrm>
              <a:off x="7621251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2451"/>
            <p:cNvSpPr/>
            <p:nvPr/>
          </p:nvSpPr>
          <p:spPr>
            <a:xfrm>
              <a:off x="7621251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2452"/>
            <p:cNvSpPr/>
            <p:nvPr/>
          </p:nvSpPr>
          <p:spPr>
            <a:xfrm>
              <a:off x="7621251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2453"/>
            <p:cNvSpPr/>
            <p:nvPr/>
          </p:nvSpPr>
          <p:spPr>
            <a:xfrm>
              <a:off x="7621251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2454"/>
            <p:cNvSpPr/>
            <p:nvPr/>
          </p:nvSpPr>
          <p:spPr>
            <a:xfrm>
              <a:off x="762125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5"/>
            <p:cNvSpPr/>
            <p:nvPr/>
          </p:nvSpPr>
          <p:spPr>
            <a:xfrm>
              <a:off x="7621251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6"/>
            <p:cNvSpPr/>
            <p:nvPr/>
          </p:nvSpPr>
          <p:spPr>
            <a:xfrm>
              <a:off x="7621251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2457"/>
            <p:cNvSpPr/>
            <p:nvPr/>
          </p:nvSpPr>
          <p:spPr>
            <a:xfrm>
              <a:off x="7621251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2458"/>
            <p:cNvSpPr/>
            <p:nvPr/>
          </p:nvSpPr>
          <p:spPr>
            <a:xfrm>
              <a:off x="7621251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2459"/>
            <p:cNvSpPr/>
            <p:nvPr/>
          </p:nvSpPr>
          <p:spPr>
            <a:xfrm>
              <a:off x="7621251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2460"/>
            <p:cNvSpPr/>
            <p:nvPr/>
          </p:nvSpPr>
          <p:spPr>
            <a:xfrm>
              <a:off x="7621251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2461"/>
            <p:cNvSpPr/>
            <p:nvPr/>
          </p:nvSpPr>
          <p:spPr>
            <a:xfrm>
              <a:off x="762125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2462"/>
            <p:cNvSpPr/>
            <p:nvPr/>
          </p:nvSpPr>
          <p:spPr>
            <a:xfrm>
              <a:off x="7621251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2463"/>
            <p:cNvSpPr/>
            <p:nvPr/>
          </p:nvSpPr>
          <p:spPr>
            <a:xfrm>
              <a:off x="762125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2464"/>
            <p:cNvSpPr/>
            <p:nvPr/>
          </p:nvSpPr>
          <p:spPr>
            <a:xfrm>
              <a:off x="762125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2465"/>
            <p:cNvSpPr/>
            <p:nvPr/>
          </p:nvSpPr>
          <p:spPr>
            <a:xfrm>
              <a:off x="762125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2466"/>
            <p:cNvSpPr/>
            <p:nvPr/>
          </p:nvSpPr>
          <p:spPr>
            <a:xfrm>
              <a:off x="7621251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2467"/>
            <p:cNvSpPr/>
            <p:nvPr/>
          </p:nvSpPr>
          <p:spPr>
            <a:xfrm>
              <a:off x="7621251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2468"/>
            <p:cNvSpPr/>
            <p:nvPr/>
          </p:nvSpPr>
          <p:spPr>
            <a:xfrm>
              <a:off x="7621251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t2469"/>
            <p:cNvSpPr/>
            <p:nvPr/>
          </p:nvSpPr>
          <p:spPr>
            <a:xfrm>
              <a:off x="7621251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2470"/>
            <p:cNvSpPr/>
            <p:nvPr/>
          </p:nvSpPr>
          <p:spPr>
            <a:xfrm>
              <a:off x="7621251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2471"/>
            <p:cNvSpPr/>
            <p:nvPr/>
          </p:nvSpPr>
          <p:spPr>
            <a:xfrm>
              <a:off x="7621251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2472"/>
            <p:cNvSpPr/>
            <p:nvPr/>
          </p:nvSpPr>
          <p:spPr>
            <a:xfrm>
              <a:off x="7621251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2473"/>
            <p:cNvSpPr/>
            <p:nvPr/>
          </p:nvSpPr>
          <p:spPr>
            <a:xfrm>
              <a:off x="7621251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2474"/>
            <p:cNvSpPr/>
            <p:nvPr/>
          </p:nvSpPr>
          <p:spPr>
            <a:xfrm>
              <a:off x="7621251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2475"/>
            <p:cNvSpPr/>
            <p:nvPr/>
          </p:nvSpPr>
          <p:spPr>
            <a:xfrm>
              <a:off x="762125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2476"/>
            <p:cNvSpPr/>
            <p:nvPr/>
          </p:nvSpPr>
          <p:spPr>
            <a:xfrm>
              <a:off x="762125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2477"/>
            <p:cNvSpPr/>
            <p:nvPr/>
          </p:nvSpPr>
          <p:spPr>
            <a:xfrm>
              <a:off x="7621251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2478"/>
            <p:cNvSpPr/>
            <p:nvPr/>
          </p:nvSpPr>
          <p:spPr>
            <a:xfrm>
              <a:off x="7621251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2479"/>
            <p:cNvSpPr/>
            <p:nvPr/>
          </p:nvSpPr>
          <p:spPr>
            <a:xfrm>
              <a:off x="7621251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2480"/>
            <p:cNvSpPr/>
            <p:nvPr/>
          </p:nvSpPr>
          <p:spPr>
            <a:xfrm>
              <a:off x="7621251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2481"/>
            <p:cNvSpPr/>
            <p:nvPr/>
          </p:nvSpPr>
          <p:spPr>
            <a:xfrm>
              <a:off x="7621251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2482"/>
            <p:cNvSpPr/>
            <p:nvPr/>
          </p:nvSpPr>
          <p:spPr>
            <a:xfrm>
              <a:off x="7621251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2483"/>
            <p:cNvSpPr/>
            <p:nvPr/>
          </p:nvSpPr>
          <p:spPr>
            <a:xfrm>
              <a:off x="7621251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2484"/>
            <p:cNvSpPr/>
            <p:nvPr/>
          </p:nvSpPr>
          <p:spPr>
            <a:xfrm>
              <a:off x="7621251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t2485"/>
            <p:cNvSpPr/>
            <p:nvPr/>
          </p:nvSpPr>
          <p:spPr>
            <a:xfrm>
              <a:off x="7621251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t2486"/>
            <p:cNvSpPr/>
            <p:nvPr/>
          </p:nvSpPr>
          <p:spPr>
            <a:xfrm>
              <a:off x="7621251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t2487"/>
            <p:cNvSpPr/>
            <p:nvPr/>
          </p:nvSpPr>
          <p:spPr>
            <a:xfrm>
              <a:off x="762125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l2488"/>
            <p:cNvSpPr/>
            <p:nvPr/>
          </p:nvSpPr>
          <p:spPr>
            <a:xfrm>
              <a:off x="1457553" y="553138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l2489"/>
            <p:cNvSpPr/>
            <p:nvPr/>
          </p:nvSpPr>
          <p:spPr>
            <a:xfrm>
              <a:off x="1559233" y="6131966"/>
              <a:ext cx="1034532" cy="0"/>
            </a:xfrm>
            <a:custGeom>
              <a:avLst/>
              <a:pathLst>
                <a:path w="1034532" h="0">
                  <a:moveTo>
                    <a:pt x="0" y="0"/>
                  </a:moveTo>
                  <a:lnTo>
                    <a:pt x="10345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l2490"/>
            <p:cNvSpPr/>
            <p:nvPr/>
          </p:nvSpPr>
          <p:spPr>
            <a:xfrm>
              <a:off x="1559233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1"/>
            <p:cNvSpPr/>
            <p:nvPr/>
          </p:nvSpPr>
          <p:spPr>
            <a:xfrm>
              <a:off x="1707023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2"/>
            <p:cNvSpPr/>
            <p:nvPr/>
          </p:nvSpPr>
          <p:spPr>
            <a:xfrm>
              <a:off x="1854814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3"/>
            <p:cNvSpPr/>
            <p:nvPr/>
          </p:nvSpPr>
          <p:spPr>
            <a:xfrm>
              <a:off x="2002604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4"/>
            <p:cNvSpPr/>
            <p:nvPr/>
          </p:nvSpPr>
          <p:spPr>
            <a:xfrm>
              <a:off x="2150394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5"/>
            <p:cNvSpPr/>
            <p:nvPr/>
          </p:nvSpPr>
          <p:spPr>
            <a:xfrm>
              <a:off x="2298185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6"/>
            <p:cNvSpPr/>
            <p:nvPr/>
          </p:nvSpPr>
          <p:spPr>
            <a:xfrm>
              <a:off x="2445975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l2497"/>
            <p:cNvSpPr/>
            <p:nvPr/>
          </p:nvSpPr>
          <p:spPr>
            <a:xfrm>
              <a:off x="2593765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tx2498"/>
            <p:cNvSpPr/>
            <p:nvPr/>
          </p:nvSpPr>
          <p:spPr>
            <a:xfrm>
              <a:off x="1488614" y="6275210"/>
              <a:ext cx="141237" cy="74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2501" name="tx2499"/>
            <p:cNvSpPr/>
            <p:nvPr/>
          </p:nvSpPr>
          <p:spPr>
            <a:xfrm>
              <a:off x="1784195" y="6276202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5.5</a:t>
              </a:r>
            </a:p>
          </p:txBody>
        </p:sp>
        <p:sp>
          <p:nvSpPr>
            <p:cNvPr id="2502" name="tx2500"/>
            <p:cNvSpPr/>
            <p:nvPr/>
          </p:nvSpPr>
          <p:spPr>
            <a:xfrm>
              <a:off x="2079775" y="627501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2503" name="tx2501"/>
            <p:cNvSpPr/>
            <p:nvPr/>
          </p:nvSpPr>
          <p:spPr>
            <a:xfrm>
              <a:off x="2375356" y="6276202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2504" name="pt2502"/>
            <p:cNvSpPr/>
            <p:nvPr/>
          </p:nvSpPr>
          <p:spPr>
            <a:xfrm>
              <a:off x="171395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t2503"/>
            <p:cNvSpPr/>
            <p:nvPr/>
          </p:nvSpPr>
          <p:spPr>
            <a:xfrm>
              <a:off x="165483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t2504"/>
            <p:cNvSpPr/>
            <p:nvPr/>
          </p:nvSpPr>
          <p:spPr>
            <a:xfrm>
              <a:off x="159571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t2505"/>
            <p:cNvSpPr/>
            <p:nvPr/>
          </p:nvSpPr>
          <p:spPr>
            <a:xfrm>
              <a:off x="156616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t2506"/>
            <p:cNvSpPr/>
            <p:nvPr/>
          </p:nvSpPr>
          <p:spPr>
            <a:xfrm>
              <a:off x="168439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t2507"/>
            <p:cNvSpPr/>
            <p:nvPr/>
          </p:nvSpPr>
          <p:spPr>
            <a:xfrm>
              <a:off x="18026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t2508"/>
            <p:cNvSpPr/>
            <p:nvPr/>
          </p:nvSpPr>
          <p:spPr>
            <a:xfrm>
              <a:off x="156616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t2509"/>
            <p:cNvSpPr/>
            <p:nvPr/>
          </p:nvSpPr>
          <p:spPr>
            <a:xfrm>
              <a:off x="168439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t2510"/>
            <p:cNvSpPr/>
            <p:nvPr/>
          </p:nvSpPr>
          <p:spPr>
            <a:xfrm>
              <a:off x="150704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t2511"/>
            <p:cNvSpPr/>
            <p:nvPr/>
          </p:nvSpPr>
          <p:spPr>
            <a:xfrm>
              <a:off x="165483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t2512"/>
            <p:cNvSpPr/>
            <p:nvPr/>
          </p:nvSpPr>
          <p:spPr>
            <a:xfrm>
              <a:off x="18026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t2513"/>
            <p:cNvSpPr/>
            <p:nvPr/>
          </p:nvSpPr>
          <p:spPr>
            <a:xfrm>
              <a:off x="162527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t2514"/>
            <p:cNvSpPr/>
            <p:nvPr/>
          </p:nvSpPr>
          <p:spPr>
            <a:xfrm>
              <a:off x="162527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t2515"/>
            <p:cNvSpPr/>
            <p:nvPr/>
          </p:nvSpPr>
          <p:spPr>
            <a:xfrm>
              <a:off x="147748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t2516"/>
            <p:cNvSpPr/>
            <p:nvPr/>
          </p:nvSpPr>
          <p:spPr>
            <a:xfrm>
              <a:off x="192085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t2517"/>
            <p:cNvSpPr/>
            <p:nvPr/>
          </p:nvSpPr>
          <p:spPr>
            <a:xfrm>
              <a:off x="189129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t2518"/>
            <p:cNvSpPr/>
            <p:nvPr/>
          </p:nvSpPr>
          <p:spPr>
            <a:xfrm>
              <a:off x="18026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t2519"/>
            <p:cNvSpPr/>
            <p:nvPr/>
          </p:nvSpPr>
          <p:spPr>
            <a:xfrm>
              <a:off x="171395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t2520"/>
            <p:cNvSpPr/>
            <p:nvPr/>
          </p:nvSpPr>
          <p:spPr>
            <a:xfrm>
              <a:off x="189129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t2521"/>
            <p:cNvSpPr/>
            <p:nvPr/>
          </p:nvSpPr>
          <p:spPr>
            <a:xfrm>
              <a:off x="171395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t2522"/>
            <p:cNvSpPr/>
            <p:nvPr/>
          </p:nvSpPr>
          <p:spPr>
            <a:xfrm>
              <a:off x="18026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t2523"/>
            <p:cNvSpPr/>
            <p:nvPr/>
          </p:nvSpPr>
          <p:spPr>
            <a:xfrm>
              <a:off x="171395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t2524"/>
            <p:cNvSpPr/>
            <p:nvPr/>
          </p:nvSpPr>
          <p:spPr>
            <a:xfrm>
              <a:off x="156616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t2525"/>
            <p:cNvSpPr/>
            <p:nvPr/>
          </p:nvSpPr>
          <p:spPr>
            <a:xfrm>
              <a:off x="171395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t2526"/>
            <p:cNvSpPr/>
            <p:nvPr/>
          </p:nvSpPr>
          <p:spPr>
            <a:xfrm>
              <a:off x="162527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t2527"/>
            <p:cNvSpPr/>
            <p:nvPr/>
          </p:nvSpPr>
          <p:spPr>
            <a:xfrm>
              <a:off x="168439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t2528"/>
            <p:cNvSpPr/>
            <p:nvPr/>
          </p:nvSpPr>
          <p:spPr>
            <a:xfrm>
              <a:off x="168439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t2529"/>
            <p:cNvSpPr/>
            <p:nvPr/>
          </p:nvSpPr>
          <p:spPr>
            <a:xfrm>
              <a:off x="174350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t2530"/>
            <p:cNvSpPr/>
            <p:nvPr/>
          </p:nvSpPr>
          <p:spPr>
            <a:xfrm>
              <a:off x="174350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t2531"/>
            <p:cNvSpPr/>
            <p:nvPr/>
          </p:nvSpPr>
          <p:spPr>
            <a:xfrm>
              <a:off x="159571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t2532"/>
            <p:cNvSpPr/>
            <p:nvPr/>
          </p:nvSpPr>
          <p:spPr>
            <a:xfrm>
              <a:off x="162527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t2533"/>
            <p:cNvSpPr/>
            <p:nvPr/>
          </p:nvSpPr>
          <p:spPr>
            <a:xfrm>
              <a:off x="18026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t2534"/>
            <p:cNvSpPr/>
            <p:nvPr/>
          </p:nvSpPr>
          <p:spPr>
            <a:xfrm>
              <a:off x="174350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t2535"/>
            <p:cNvSpPr/>
            <p:nvPr/>
          </p:nvSpPr>
          <p:spPr>
            <a:xfrm>
              <a:off x="183218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t2536"/>
            <p:cNvSpPr/>
            <p:nvPr/>
          </p:nvSpPr>
          <p:spPr>
            <a:xfrm>
              <a:off x="165483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t2537"/>
            <p:cNvSpPr/>
            <p:nvPr/>
          </p:nvSpPr>
          <p:spPr>
            <a:xfrm>
              <a:off x="168439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t2538"/>
            <p:cNvSpPr/>
            <p:nvPr/>
          </p:nvSpPr>
          <p:spPr>
            <a:xfrm>
              <a:off x="183218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t2539"/>
            <p:cNvSpPr/>
            <p:nvPr/>
          </p:nvSpPr>
          <p:spPr>
            <a:xfrm>
              <a:off x="165483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t2540"/>
            <p:cNvSpPr/>
            <p:nvPr/>
          </p:nvSpPr>
          <p:spPr>
            <a:xfrm>
              <a:off x="150704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t2541"/>
            <p:cNvSpPr/>
            <p:nvPr/>
          </p:nvSpPr>
          <p:spPr>
            <a:xfrm>
              <a:off x="171395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t2542"/>
            <p:cNvSpPr/>
            <p:nvPr/>
          </p:nvSpPr>
          <p:spPr>
            <a:xfrm>
              <a:off x="168439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t2543"/>
            <p:cNvSpPr/>
            <p:nvPr/>
          </p:nvSpPr>
          <p:spPr>
            <a:xfrm>
              <a:off x="153660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t2544"/>
            <p:cNvSpPr/>
            <p:nvPr/>
          </p:nvSpPr>
          <p:spPr>
            <a:xfrm>
              <a:off x="150704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t2545"/>
            <p:cNvSpPr/>
            <p:nvPr/>
          </p:nvSpPr>
          <p:spPr>
            <a:xfrm>
              <a:off x="168439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t2546"/>
            <p:cNvSpPr/>
            <p:nvPr/>
          </p:nvSpPr>
          <p:spPr>
            <a:xfrm>
              <a:off x="171395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t2547"/>
            <p:cNvSpPr/>
            <p:nvPr/>
          </p:nvSpPr>
          <p:spPr>
            <a:xfrm>
              <a:off x="162527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t2548"/>
            <p:cNvSpPr/>
            <p:nvPr/>
          </p:nvSpPr>
          <p:spPr>
            <a:xfrm>
              <a:off x="171395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t2549"/>
            <p:cNvSpPr/>
            <p:nvPr/>
          </p:nvSpPr>
          <p:spPr>
            <a:xfrm>
              <a:off x="156616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t2550"/>
            <p:cNvSpPr/>
            <p:nvPr/>
          </p:nvSpPr>
          <p:spPr>
            <a:xfrm>
              <a:off x="177306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t2551"/>
            <p:cNvSpPr/>
            <p:nvPr/>
          </p:nvSpPr>
          <p:spPr>
            <a:xfrm>
              <a:off x="168439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t2552"/>
            <p:cNvSpPr/>
            <p:nvPr/>
          </p:nvSpPr>
          <p:spPr>
            <a:xfrm>
              <a:off x="227555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t2553"/>
            <p:cNvSpPr/>
            <p:nvPr/>
          </p:nvSpPr>
          <p:spPr>
            <a:xfrm>
              <a:off x="209820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t2554"/>
            <p:cNvSpPr/>
            <p:nvPr/>
          </p:nvSpPr>
          <p:spPr>
            <a:xfrm>
              <a:off x="224599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2555"/>
            <p:cNvSpPr/>
            <p:nvPr/>
          </p:nvSpPr>
          <p:spPr>
            <a:xfrm>
              <a:off x="183218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2556"/>
            <p:cNvSpPr/>
            <p:nvPr/>
          </p:nvSpPr>
          <p:spPr>
            <a:xfrm>
              <a:off x="212776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t2557"/>
            <p:cNvSpPr/>
            <p:nvPr/>
          </p:nvSpPr>
          <p:spPr>
            <a:xfrm>
              <a:off x="189129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t2558"/>
            <p:cNvSpPr/>
            <p:nvPr/>
          </p:nvSpPr>
          <p:spPr>
            <a:xfrm>
              <a:off x="206864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t2559"/>
            <p:cNvSpPr/>
            <p:nvPr/>
          </p:nvSpPr>
          <p:spPr>
            <a:xfrm>
              <a:off x="165483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t2560"/>
            <p:cNvSpPr/>
            <p:nvPr/>
          </p:nvSpPr>
          <p:spPr>
            <a:xfrm>
              <a:off x="215732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t2561"/>
            <p:cNvSpPr/>
            <p:nvPr/>
          </p:nvSpPr>
          <p:spPr>
            <a:xfrm>
              <a:off x="174350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t2562"/>
            <p:cNvSpPr/>
            <p:nvPr/>
          </p:nvSpPr>
          <p:spPr>
            <a:xfrm>
              <a:off x="16843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t2563"/>
            <p:cNvSpPr/>
            <p:nvPr/>
          </p:nvSpPr>
          <p:spPr>
            <a:xfrm>
              <a:off x="195041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2564"/>
            <p:cNvSpPr/>
            <p:nvPr/>
          </p:nvSpPr>
          <p:spPr>
            <a:xfrm>
              <a:off x="197997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2565"/>
            <p:cNvSpPr/>
            <p:nvPr/>
          </p:nvSpPr>
          <p:spPr>
            <a:xfrm>
              <a:off x="200953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t2566"/>
            <p:cNvSpPr/>
            <p:nvPr/>
          </p:nvSpPr>
          <p:spPr>
            <a:xfrm>
              <a:off x="186174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t2567"/>
            <p:cNvSpPr/>
            <p:nvPr/>
          </p:nvSpPr>
          <p:spPr>
            <a:xfrm>
              <a:off x="218687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t2568"/>
            <p:cNvSpPr/>
            <p:nvPr/>
          </p:nvSpPr>
          <p:spPr>
            <a:xfrm>
              <a:off x="186174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t2569"/>
            <p:cNvSpPr/>
            <p:nvPr/>
          </p:nvSpPr>
          <p:spPr>
            <a:xfrm>
              <a:off x="192085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t2570"/>
            <p:cNvSpPr/>
            <p:nvPr/>
          </p:nvSpPr>
          <p:spPr>
            <a:xfrm>
              <a:off x="203908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t2571"/>
            <p:cNvSpPr/>
            <p:nvPr/>
          </p:nvSpPr>
          <p:spPr>
            <a:xfrm>
              <a:off x="186174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t2572"/>
            <p:cNvSpPr/>
            <p:nvPr/>
          </p:nvSpPr>
          <p:spPr>
            <a:xfrm>
              <a:off x="195041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t2573"/>
            <p:cNvSpPr/>
            <p:nvPr/>
          </p:nvSpPr>
          <p:spPr>
            <a:xfrm>
              <a:off x="200953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t2574"/>
            <p:cNvSpPr/>
            <p:nvPr/>
          </p:nvSpPr>
          <p:spPr>
            <a:xfrm>
              <a:off x="206864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t2575"/>
            <p:cNvSpPr/>
            <p:nvPr/>
          </p:nvSpPr>
          <p:spPr>
            <a:xfrm>
              <a:off x="200953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t2576"/>
            <p:cNvSpPr/>
            <p:nvPr/>
          </p:nvSpPr>
          <p:spPr>
            <a:xfrm>
              <a:off x="209820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t2577"/>
            <p:cNvSpPr/>
            <p:nvPr/>
          </p:nvSpPr>
          <p:spPr>
            <a:xfrm>
              <a:off x="215732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t2578"/>
            <p:cNvSpPr/>
            <p:nvPr/>
          </p:nvSpPr>
          <p:spPr>
            <a:xfrm>
              <a:off x="221643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t2579"/>
            <p:cNvSpPr/>
            <p:nvPr/>
          </p:nvSpPr>
          <p:spPr>
            <a:xfrm>
              <a:off x="218687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t2580"/>
            <p:cNvSpPr/>
            <p:nvPr/>
          </p:nvSpPr>
          <p:spPr>
            <a:xfrm>
              <a:off x="197997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t2581"/>
            <p:cNvSpPr/>
            <p:nvPr/>
          </p:nvSpPr>
          <p:spPr>
            <a:xfrm>
              <a:off x="189129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t2582"/>
            <p:cNvSpPr/>
            <p:nvPr/>
          </p:nvSpPr>
          <p:spPr>
            <a:xfrm>
              <a:off x="183218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t2583"/>
            <p:cNvSpPr/>
            <p:nvPr/>
          </p:nvSpPr>
          <p:spPr>
            <a:xfrm>
              <a:off x="183218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t2584"/>
            <p:cNvSpPr/>
            <p:nvPr/>
          </p:nvSpPr>
          <p:spPr>
            <a:xfrm>
              <a:off x="192085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t2585"/>
            <p:cNvSpPr/>
            <p:nvPr/>
          </p:nvSpPr>
          <p:spPr>
            <a:xfrm>
              <a:off x="197997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t2586"/>
            <p:cNvSpPr/>
            <p:nvPr/>
          </p:nvSpPr>
          <p:spPr>
            <a:xfrm>
              <a:off x="180262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t2587"/>
            <p:cNvSpPr/>
            <p:nvPr/>
          </p:nvSpPr>
          <p:spPr>
            <a:xfrm>
              <a:off x="197997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t2588"/>
            <p:cNvSpPr/>
            <p:nvPr/>
          </p:nvSpPr>
          <p:spPr>
            <a:xfrm>
              <a:off x="218687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t2589"/>
            <p:cNvSpPr/>
            <p:nvPr/>
          </p:nvSpPr>
          <p:spPr>
            <a:xfrm>
              <a:off x="206864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t2590"/>
            <p:cNvSpPr/>
            <p:nvPr/>
          </p:nvSpPr>
          <p:spPr>
            <a:xfrm>
              <a:off x="186174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t2591"/>
            <p:cNvSpPr/>
            <p:nvPr/>
          </p:nvSpPr>
          <p:spPr>
            <a:xfrm>
              <a:off x="183218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t2592"/>
            <p:cNvSpPr/>
            <p:nvPr/>
          </p:nvSpPr>
          <p:spPr>
            <a:xfrm>
              <a:off x="183218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t2593"/>
            <p:cNvSpPr/>
            <p:nvPr/>
          </p:nvSpPr>
          <p:spPr>
            <a:xfrm>
              <a:off x="200953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t2594"/>
            <p:cNvSpPr/>
            <p:nvPr/>
          </p:nvSpPr>
          <p:spPr>
            <a:xfrm>
              <a:off x="192085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t2595"/>
            <p:cNvSpPr/>
            <p:nvPr/>
          </p:nvSpPr>
          <p:spPr>
            <a:xfrm>
              <a:off x="16843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t2596"/>
            <p:cNvSpPr/>
            <p:nvPr/>
          </p:nvSpPr>
          <p:spPr>
            <a:xfrm>
              <a:off x="186174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t2597"/>
            <p:cNvSpPr/>
            <p:nvPr/>
          </p:nvSpPr>
          <p:spPr>
            <a:xfrm>
              <a:off x="189129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t2598"/>
            <p:cNvSpPr/>
            <p:nvPr/>
          </p:nvSpPr>
          <p:spPr>
            <a:xfrm>
              <a:off x="189129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t2599"/>
            <p:cNvSpPr/>
            <p:nvPr/>
          </p:nvSpPr>
          <p:spPr>
            <a:xfrm>
              <a:off x="203908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t2600"/>
            <p:cNvSpPr/>
            <p:nvPr/>
          </p:nvSpPr>
          <p:spPr>
            <a:xfrm>
              <a:off x="171395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t2601"/>
            <p:cNvSpPr/>
            <p:nvPr/>
          </p:nvSpPr>
          <p:spPr>
            <a:xfrm>
              <a:off x="189129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t2602"/>
            <p:cNvSpPr/>
            <p:nvPr/>
          </p:nvSpPr>
          <p:spPr>
            <a:xfrm>
              <a:off x="206864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t2603"/>
            <p:cNvSpPr/>
            <p:nvPr/>
          </p:nvSpPr>
          <p:spPr>
            <a:xfrm>
              <a:off x="192085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t2604"/>
            <p:cNvSpPr/>
            <p:nvPr/>
          </p:nvSpPr>
          <p:spPr>
            <a:xfrm>
              <a:off x="230511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t2605"/>
            <p:cNvSpPr/>
            <p:nvPr/>
          </p:nvSpPr>
          <p:spPr>
            <a:xfrm>
              <a:off x="206864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t2606"/>
            <p:cNvSpPr/>
            <p:nvPr/>
          </p:nvSpPr>
          <p:spPr>
            <a:xfrm>
              <a:off x="212776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t2607"/>
            <p:cNvSpPr/>
            <p:nvPr/>
          </p:nvSpPr>
          <p:spPr>
            <a:xfrm>
              <a:off x="245290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t2608"/>
            <p:cNvSpPr/>
            <p:nvPr/>
          </p:nvSpPr>
          <p:spPr>
            <a:xfrm>
              <a:off x="165483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t2609"/>
            <p:cNvSpPr/>
            <p:nvPr/>
          </p:nvSpPr>
          <p:spPr>
            <a:xfrm>
              <a:off x="236422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t2610"/>
            <p:cNvSpPr/>
            <p:nvPr/>
          </p:nvSpPr>
          <p:spPr>
            <a:xfrm>
              <a:off x="218687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t2611"/>
            <p:cNvSpPr/>
            <p:nvPr/>
          </p:nvSpPr>
          <p:spPr>
            <a:xfrm>
              <a:off x="233466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t2612"/>
            <p:cNvSpPr/>
            <p:nvPr/>
          </p:nvSpPr>
          <p:spPr>
            <a:xfrm>
              <a:off x="212776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t2613"/>
            <p:cNvSpPr/>
            <p:nvPr/>
          </p:nvSpPr>
          <p:spPr>
            <a:xfrm>
              <a:off x="20982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t2614"/>
            <p:cNvSpPr/>
            <p:nvPr/>
          </p:nvSpPr>
          <p:spPr>
            <a:xfrm>
              <a:off x="221643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t2615"/>
            <p:cNvSpPr/>
            <p:nvPr/>
          </p:nvSpPr>
          <p:spPr>
            <a:xfrm>
              <a:off x="189129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t2616"/>
            <p:cNvSpPr/>
            <p:nvPr/>
          </p:nvSpPr>
          <p:spPr>
            <a:xfrm>
              <a:off x="192085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t2617"/>
            <p:cNvSpPr/>
            <p:nvPr/>
          </p:nvSpPr>
          <p:spPr>
            <a:xfrm>
              <a:off x="20982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t2618"/>
            <p:cNvSpPr/>
            <p:nvPr/>
          </p:nvSpPr>
          <p:spPr>
            <a:xfrm>
              <a:off x="212776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t2619"/>
            <p:cNvSpPr/>
            <p:nvPr/>
          </p:nvSpPr>
          <p:spPr>
            <a:xfrm>
              <a:off x="248246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t2620"/>
            <p:cNvSpPr/>
            <p:nvPr/>
          </p:nvSpPr>
          <p:spPr>
            <a:xfrm>
              <a:off x="248246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t2621"/>
            <p:cNvSpPr/>
            <p:nvPr/>
          </p:nvSpPr>
          <p:spPr>
            <a:xfrm>
              <a:off x="197997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t2622"/>
            <p:cNvSpPr/>
            <p:nvPr/>
          </p:nvSpPr>
          <p:spPr>
            <a:xfrm>
              <a:off x="224599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t2623"/>
            <p:cNvSpPr/>
            <p:nvPr/>
          </p:nvSpPr>
          <p:spPr>
            <a:xfrm>
              <a:off x="186174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t2624"/>
            <p:cNvSpPr/>
            <p:nvPr/>
          </p:nvSpPr>
          <p:spPr>
            <a:xfrm>
              <a:off x="248246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t2625"/>
            <p:cNvSpPr/>
            <p:nvPr/>
          </p:nvSpPr>
          <p:spPr>
            <a:xfrm>
              <a:off x="206864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t2626"/>
            <p:cNvSpPr/>
            <p:nvPr/>
          </p:nvSpPr>
          <p:spPr>
            <a:xfrm>
              <a:off x="218687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t2627"/>
            <p:cNvSpPr/>
            <p:nvPr/>
          </p:nvSpPr>
          <p:spPr>
            <a:xfrm>
              <a:off x="233466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t2628"/>
            <p:cNvSpPr/>
            <p:nvPr/>
          </p:nvSpPr>
          <p:spPr>
            <a:xfrm>
              <a:off x="203908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t2629"/>
            <p:cNvSpPr/>
            <p:nvPr/>
          </p:nvSpPr>
          <p:spPr>
            <a:xfrm>
              <a:off x="200953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t2630"/>
            <p:cNvSpPr/>
            <p:nvPr/>
          </p:nvSpPr>
          <p:spPr>
            <a:xfrm>
              <a:off x="20982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t2631"/>
            <p:cNvSpPr/>
            <p:nvPr/>
          </p:nvSpPr>
          <p:spPr>
            <a:xfrm>
              <a:off x="233466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t2632"/>
            <p:cNvSpPr/>
            <p:nvPr/>
          </p:nvSpPr>
          <p:spPr>
            <a:xfrm>
              <a:off x="239378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t2633"/>
            <p:cNvSpPr/>
            <p:nvPr/>
          </p:nvSpPr>
          <p:spPr>
            <a:xfrm>
              <a:off x="25415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t2634"/>
            <p:cNvSpPr/>
            <p:nvPr/>
          </p:nvSpPr>
          <p:spPr>
            <a:xfrm>
              <a:off x="20982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t2635"/>
            <p:cNvSpPr/>
            <p:nvPr/>
          </p:nvSpPr>
          <p:spPr>
            <a:xfrm>
              <a:off x="206864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t2636"/>
            <p:cNvSpPr/>
            <p:nvPr/>
          </p:nvSpPr>
          <p:spPr>
            <a:xfrm>
              <a:off x="200953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t2637"/>
            <p:cNvSpPr/>
            <p:nvPr/>
          </p:nvSpPr>
          <p:spPr>
            <a:xfrm>
              <a:off x="248246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t2638"/>
            <p:cNvSpPr/>
            <p:nvPr/>
          </p:nvSpPr>
          <p:spPr>
            <a:xfrm>
              <a:off x="206864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t2639"/>
            <p:cNvSpPr/>
            <p:nvPr/>
          </p:nvSpPr>
          <p:spPr>
            <a:xfrm>
              <a:off x="20982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t2640"/>
            <p:cNvSpPr/>
            <p:nvPr/>
          </p:nvSpPr>
          <p:spPr>
            <a:xfrm>
              <a:off x="197997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t2641"/>
            <p:cNvSpPr/>
            <p:nvPr/>
          </p:nvSpPr>
          <p:spPr>
            <a:xfrm>
              <a:off x="224599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t2642"/>
            <p:cNvSpPr/>
            <p:nvPr/>
          </p:nvSpPr>
          <p:spPr>
            <a:xfrm>
              <a:off x="218687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t2643"/>
            <p:cNvSpPr/>
            <p:nvPr/>
          </p:nvSpPr>
          <p:spPr>
            <a:xfrm>
              <a:off x="224599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t2644"/>
            <p:cNvSpPr/>
            <p:nvPr/>
          </p:nvSpPr>
          <p:spPr>
            <a:xfrm>
              <a:off x="192085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t2645"/>
            <p:cNvSpPr/>
            <p:nvPr/>
          </p:nvSpPr>
          <p:spPr>
            <a:xfrm>
              <a:off x="221643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t2646"/>
            <p:cNvSpPr/>
            <p:nvPr/>
          </p:nvSpPr>
          <p:spPr>
            <a:xfrm>
              <a:off x="218687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t2647"/>
            <p:cNvSpPr/>
            <p:nvPr/>
          </p:nvSpPr>
          <p:spPr>
            <a:xfrm>
              <a:off x="218687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t2648"/>
            <p:cNvSpPr/>
            <p:nvPr/>
          </p:nvSpPr>
          <p:spPr>
            <a:xfrm>
              <a:off x="206864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t2649"/>
            <p:cNvSpPr/>
            <p:nvPr/>
          </p:nvSpPr>
          <p:spPr>
            <a:xfrm>
              <a:off x="212776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t2650"/>
            <p:cNvSpPr/>
            <p:nvPr/>
          </p:nvSpPr>
          <p:spPr>
            <a:xfrm>
              <a:off x="203908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t2651"/>
            <p:cNvSpPr/>
            <p:nvPr/>
          </p:nvSpPr>
          <p:spPr>
            <a:xfrm>
              <a:off x="195041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l2652"/>
            <p:cNvSpPr/>
            <p:nvPr/>
          </p:nvSpPr>
          <p:spPr>
            <a:xfrm>
              <a:off x="2727472" y="553138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t2653"/>
            <p:cNvSpPr/>
            <p:nvPr/>
          </p:nvSpPr>
          <p:spPr>
            <a:xfrm>
              <a:off x="341246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t2654"/>
            <p:cNvSpPr/>
            <p:nvPr/>
          </p:nvSpPr>
          <p:spPr>
            <a:xfrm>
              <a:off x="319077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t2655"/>
            <p:cNvSpPr/>
            <p:nvPr/>
          </p:nvSpPr>
          <p:spPr>
            <a:xfrm>
              <a:off x="327944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t2656"/>
            <p:cNvSpPr/>
            <p:nvPr/>
          </p:nvSpPr>
          <p:spPr>
            <a:xfrm>
              <a:off x="323511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t2657"/>
            <p:cNvSpPr/>
            <p:nvPr/>
          </p:nvSpPr>
          <p:spPr>
            <a:xfrm>
              <a:off x="345679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t2658"/>
            <p:cNvSpPr/>
            <p:nvPr/>
          </p:nvSpPr>
          <p:spPr>
            <a:xfrm>
              <a:off x="358980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t2659"/>
            <p:cNvSpPr/>
            <p:nvPr/>
          </p:nvSpPr>
          <p:spPr>
            <a:xfrm>
              <a:off x="33681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t2660"/>
            <p:cNvSpPr/>
            <p:nvPr/>
          </p:nvSpPr>
          <p:spPr>
            <a:xfrm>
              <a:off x="33681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t2661"/>
            <p:cNvSpPr/>
            <p:nvPr/>
          </p:nvSpPr>
          <p:spPr>
            <a:xfrm>
              <a:off x="314643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t2662"/>
            <p:cNvSpPr/>
            <p:nvPr/>
          </p:nvSpPr>
          <p:spPr>
            <a:xfrm>
              <a:off x="323511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t2663"/>
            <p:cNvSpPr/>
            <p:nvPr/>
          </p:nvSpPr>
          <p:spPr>
            <a:xfrm>
              <a:off x="350113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t2664"/>
            <p:cNvSpPr/>
            <p:nvPr/>
          </p:nvSpPr>
          <p:spPr>
            <a:xfrm>
              <a:off x="33681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t2665"/>
            <p:cNvSpPr/>
            <p:nvPr/>
          </p:nvSpPr>
          <p:spPr>
            <a:xfrm>
              <a:off x="319077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t2666"/>
            <p:cNvSpPr/>
            <p:nvPr/>
          </p:nvSpPr>
          <p:spPr>
            <a:xfrm>
              <a:off x="319077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t2667"/>
            <p:cNvSpPr/>
            <p:nvPr/>
          </p:nvSpPr>
          <p:spPr>
            <a:xfrm>
              <a:off x="363414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t2668"/>
            <p:cNvSpPr/>
            <p:nvPr/>
          </p:nvSpPr>
          <p:spPr>
            <a:xfrm>
              <a:off x="381149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t2669"/>
            <p:cNvSpPr/>
            <p:nvPr/>
          </p:nvSpPr>
          <p:spPr>
            <a:xfrm>
              <a:off x="358980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t2670"/>
            <p:cNvSpPr/>
            <p:nvPr/>
          </p:nvSpPr>
          <p:spPr>
            <a:xfrm>
              <a:off x="341246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t2671"/>
            <p:cNvSpPr/>
            <p:nvPr/>
          </p:nvSpPr>
          <p:spPr>
            <a:xfrm>
              <a:off x="354547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t2672"/>
            <p:cNvSpPr/>
            <p:nvPr/>
          </p:nvSpPr>
          <p:spPr>
            <a:xfrm>
              <a:off x="354547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t2673"/>
            <p:cNvSpPr/>
            <p:nvPr/>
          </p:nvSpPr>
          <p:spPr>
            <a:xfrm>
              <a:off x="33681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t2674"/>
            <p:cNvSpPr/>
            <p:nvPr/>
          </p:nvSpPr>
          <p:spPr>
            <a:xfrm>
              <a:off x="350113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t2675"/>
            <p:cNvSpPr/>
            <p:nvPr/>
          </p:nvSpPr>
          <p:spPr>
            <a:xfrm>
              <a:off x="345679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t2676"/>
            <p:cNvSpPr/>
            <p:nvPr/>
          </p:nvSpPr>
          <p:spPr>
            <a:xfrm>
              <a:off x="332378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t2677"/>
            <p:cNvSpPr/>
            <p:nvPr/>
          </p:nvSpPr>
          <p:spPr>
            <a:xfrm>
              <a:off x="33681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t2678"/>
            <p:cNvSpPr/>
            <p:nvPr/>
          </p:nvSpPr>
          <p:spPr>
            <a:xfrm>
              <a:off x="319077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t2679"/>
            <p:cNvSpPr/>
            <p:nvPr/>
          </p:nvSpPr>
          <p:spPr>
            <a:xfrm>
              <a:off x="33681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t2680"/>
            <p:cNvSpPr/>
            <p:nvPr/>
          </p:nvSpPr>
          <p:spPr>
            <a:xfrm>
              <a:off x="341246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t2681"/>
            <p:cNvSpPr/>
            <p:nvPr/>
          </p:nvSpPr>
          <p:spPr>
            <a:xfrm>
              <a:off x="33681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t2682"/>
            <p:cNvSpPr/>
            <p:nvPr/>
          </p:nvSpPr>
          <p:spPr>
            <a:xfrm>
              <a:off x="327944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t2683"/>
            <p:cNvSpPr/>
            <p:nvPr/>
          </p:nvSpPr>
          <p:spPr>
            <a:xfrm>
              <a:off x="323511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t2684"/>
            <p:cNvSpPr/>
            <p:nvPr/>
          </p:nvSpPr>
          <p:spPr>
            <a:xfrm>
              <a:off x="33681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t2685"/>
            <p:cNvSpPr/>
            <p:nvPr/>
          </p:nvSpPr>
          <p:spPr>
            <a:xfrm>
              <a:off x="367848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t2686"/>
            <p:cNvSpPr/>
            <p:nvPr/>
          </p:nvSpPr>
          <p:spPr>
            <a:xfrm>
              <a:off x="372282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t2687"/>
            <p:cNvSpPr/>
            <p:nvPr/>
          </p:nvSpPr>
          <p:spPr>
            <a:xfrm>
              <a:off x="323511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t2688"/>
            <p:cNvSpPr/>
            <p:nvPr/>
          </p:nvSpPr>
          <p:spPr>
            <a:xfrm>
              <a:off x="327944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t2689"/>
            <p:cNvSpPr/>
            <p:nvPr/>
          </p:nvSpPr>
          <p:spPr>
            <a:xfrm>
              <a:off x="341246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t2690"/>
            <p:cNvSpPr/>
            <p:nvPr/>
          </p:nvSpPr>
          <p:spPr>
            <a:xfrm>
              <a:off x="345679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t2691"/>
            <p:cNvSpPr/>
            <p:nvPr/>
          </p:nvSpPr>
          <p:spPr>
            <a:xfrm>
              <a:off x="319077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t2692"/>
            <p:cNvSpPr/>
            <p:nvPr/>
          </p:nvSpPr>
          <p:spPr>
            <a:xfrm>
              <a:off x="33681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t2693"/>
            <p:cNvSpPr/>
            <p:nvPr/>
          </p:nvSpPr>
          <p:spPr>
            <a:xfrm>
              <a:off x="341246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t2694"/>
            <p:cNvSpPr/>
            <p:nvPr/>
          </p:nvSpPr>
          <p:spPr>
            <a:xfrm>
              <a:off x="288041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t2695"/>
            <p:cNvSpPr/>
            <p:nvPr/>
          </p:nvSpPr>
          <p:spPr>
            <a:xfrm>
              <a:off x="327944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t2696"/>
            <p:cNvSpPr/>
            <p:nvPr/>
          </p:nvSpPr>
          <p:spPr>
            <a:xfrm>
              <a:off x="341246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t2697"/>
            <p:cNvSpPr/>
            <p:nvPr/>
          </p:nvSpPr>
          <p:spPr>
            <a:xfrm>
              <a:off x="354547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t2698"/>
            <p:cNvSpPr/>
            <p:nvPr/>
          </p:nvSpPr>
          <p:spPr>
            <a:xfrm>
              <a:off x="319077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t2699"/>
            <p:cNvSpPr/>
            <p:nvPr/>
          </p:nvSpPr>
          <p:spPr>
            <a:xfrm>
              <a:off x="354547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t2700"/>
            <p:cNvSpPr/>
            <p:nvPr/>
          </p:nvSpPr>
          <p:spPr>
            <a:xfrm>
              <a:off x="327944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t2701"/>
            <p:cNvSpPr/>
            <p:nvPr/>
          </p:nvSpPr>
          <p:spPr>
            <a:xfrm>
              <a:off x="350113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t2702"/>
            <p:cNvSpPr/>
            <p:nvPr/>
          </p:nvSpPr>
          <p:spPr>
            <a:xfrm>
              <a:off x="332378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t2703"/>
            <p:cNvSpPr/>
            <p:nvPr/>
          </p:nvSpPr>
          <p:spPr>
            <a:xfrm>
              <a:off x="327944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t2704"/>
            <p:cNvSpPr/>
            <p:nvPr/>
          </p:nvSpPr>
          <p:spPr>
            <a:xfrm>
              <a:off x="327944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t2705"/>
            <p:cNvSpPr/>
            <p:nvPr/>
          </p:nvSpPr>
          <p:spPr>
            <a:xfrm>
              <a:off x="323511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t2706"/>
            <p:cNvSpPr/>
            <p:nvPr/>
          </p:nvSpPr>
          <p:spPr>
            <a:xfrm>
              <a:off x="288041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t2707"/>
            <p:cNvSpPr/>
            <p:nvPr/>
          </p:nvSpPr>
          <p:spPr>
            <a:xfrm>
              <a:off x="310210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t2708"/>
            <p:cNvSpPr/>
            <p:nvPr/>
          </p:nvSpPr>
          <p:spPr>
            <a:xfrm>
              <a:off x="310210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t2709"/>
            <p:cNvSpPr/>
            <p:nvPr/>
          </p:nvSpPr>
          <p:spPr>
            <a:xfrm>
              <a:off x="332378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t2710"/>
            <p:cNvSpPr/>
            <p:nvPr/>
          </p:nvSpPr>
          <p:spPr>
            <a:xfrm>
              <a:off x="292475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t2711"/>
            <p:cNvSpPr/>
            <p:nvPr/>
          </p:nvSpPr>
          <p:spPr>
            <a:xfrm>
              <a:off x="314643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t2712"/>
            <p:cNvSpPr/>
            <p:nvPr/>
          </p:nvSpPr>
          <p:spPr>
            <a:xfrm>
              <a:off x="305776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t2713"/>
            <p:cNvSpPr/>
            <p:nvPr/>
          </p:nvSpPr>
          <p:spPr>
            <a:xfrm>
              <a:off x="274740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t2714"/>
            <p:cNvSpPr/>
            <p:nvPr/>
          </p:nvSpPr>
          <p:spPr>
            <a:xfrm>
              <a:off x="31907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t2715"/>
            <p:cNvSpPr/>
            <p:nvPr/>
          </p:nvSpPr>
          <p:spPr>
            <a:xfrm>
              <a:off x="283607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t2716"/>
            <p:cNvSpPr/>
            <p:nvPr/>
          </p:nvSpPr>
          <p:spPr>
            <a:xfrm>
              <a:off x="314643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t2717"/>
            <p:cNvSpPr/>
            <p:nvPr/>
          </p:nvSpPr>
          <p:spPr>
            <a:xfrm>
              <a:off x="314643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t2718"/>
            <p:cNvSpPr/>
            <p:nvPr/>
          </p:nvSpPr>
          <p:spPr>
            <a:xfrm>
              <a:off x="323511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t2719"/>
            <p:cNvSpPr/>
            <p:nvPr/>
          </p:nvSpPr>
          <p:spPr>
            <a:xfrm>
              <a:off x="31907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t2720"/>
            <p:cNvSpPr/>
            <p:nvPr/>
          </p:nvSpPr>
          <p:spPr>
            <a:xfrm>
              <a:off x="305776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t2721"/>
            <p:cNvSpPr/>
            <p:nvPr/>
          </p:nvSpPr>
          <p:spPr>
            <a:xfrm>
              <a:off x="283607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t2722"/>
            <p:cNvSpPr/>
            <p:nvPr/>
          </p:nvSpPr>
          <p:spPr>
            <a:xfrm>
              <a:off x="296909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t2723"/>
            <p:cNvSpPr/>
            <p:nvPr/>
          </p:nvSpPr>
          <p:spPr>
            <a:xfrm>
              <a:off x="327944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t2724"/>
            <p:cNvSpPr/>
            <p:nvPr/>
          </p:nvSpPr>
          <p:spPr>
            <a:xfrm>
              <a:off x="310210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t2725"/>
            <p:cNvSpPr/>
            <p:nvPr/>
          </p:nvSpPr>
          <p:spPr>
            <a:xfrm>
              <a:off x="296909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t2726"/>
            <p:cNvSpPr/>
            <p:nvPr/>
          </p:nvSpPr>
          <p:spPr>
            <a:xfrm>
              <a:off x="310210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t2727"/>
            <p:cNvSpPr/>
            <p:nvPr/>
          </p:nvSpPr>
          <p:spPr>
            <a:xfrm>
              <a:off x="314643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t2728"/>
            <p:cNvSpPr/>
            <p:nvPr/>
          </p:nvSpPr>
          <p:spPr>
            <a:xfrm>
              <a:off x="31907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t2729"/>
            <p:cNvSpPr/>
            <p:nvPr/>
          </p:nvSpPr>
          <p:spPr>
            <a:xfrm>
              <a:off x="310210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t2730"/>
            <p:cNvSpPr/>
            <p:nvPr/>
          </p:nvSpPr>
          <p:spPr>
            <a:xfrm>
              <a:off x="31907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t2731"/>
            <p:cNvSpPr/>
            <p:nvPr/>
          </p:nvSpPr>
          <p:spPr>
            <a:xfrm>
              <a:off x="314643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t2732"/>
            <p:cNvSpPr/>
            <p:nvPr/>
          </p:nvSpPr>
          <p:spPr>
            <a:xfrm>
              <a:off x="301342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t2733"/>
            <p:cNvSpPr/>
            <p:nvPr/>
          </p:nvSpPr>
          <p:spPr>
            <a:xfrm>
              <a:off x="292475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t2734"/>
            <p:cNvSpPr/>
            <p:nvPr/>
          </p:nvSpPr>
          <p:spPr>
            <a:xfrm>
              <a:off x="292475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t2735"/>
            <p:cNvSpPr/>
            <p:nvPr/>
          </p:nvSpPr>
          <p:spPr>
            <a:xfrm>
              <a:off x="305776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t2736"/>
            <p:cNvSpPr/>
            <p:nvPr/>
          </p:nvSpPr>
          <p:spPr>
            <a:xfrm>
              <a:off x="305776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t2737"/>
            <p:cNvSpPr/>
            <p:nvPr/>
          </p:nvSpPr>
          <p:spPr>
            <a:xfrm>
              <a:off x="31907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t2738"/>
            <p:cNvSpPr/>
            <p:nvPr/>
          </p:nvSpPr>
          <p:spPr>
            <a:xfrm>
              <a:off x="336812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t2739"/>
            <p:cNvSpPr/>
            <p:nvPr/>
          </p:nvSpPr>
          <p:spPr>
            <a:xfrm>
              <a:off x="323511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t2740"/>
            <p:cNvSpPr/>
            <p:nvPr/>
          </p:nvSpPr>
          <p:spPr>
            <a:xfrm>
              <a:off x="288041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t2741"/>
            <p:cNvSpPr/>
            <p:nvPr/>
          </p:nvSpPr>
          <p:spPr>
            <a:xfrm>
              <a:off x="31907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t2742"/>
            <p:cNvSpPr/>
            <p:nvPr/>
          </p:nvSpPr>
          <p:spPr>
            <a:xfrm>
              <a:off x="296909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t2743"/>
            <p:cNvSpPr/>
            <p:nvPr/>
          </p:nvSpPr>
          <p:spPr>
            <a:xfrm>
              <a:off x="301342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t2744"/>
            <p:cNvSpPr/>
            <p:nvPr/>
          </p:nvSpPr>
          <p:spPr>
            <a:xfrm>
              <a:off x="31907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t2745"/>
            <p:cNvSpPr/>
            <p:nvPr/>
          </p:nvSpPr>
          <p:spPr>
            <a:xfrm>
              <a:off x="301342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t2746"/>
            <p:cNvSpPr/>
            <p:nvPr/>
          </p:nvSpPr>
          <p:spPr>
            <a:xfrm>
              <a:off x="288041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t2747"/>
            <p:cNvSpPr/>
            <p:nvPr/>
          </p:nvSpPr>
          <p:spPr>
            <a:xfrm>
              <a:off x="305776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t2748"/>
            <p:cNvSpPr/>
            <p:nvPr/>
          </p:nvSpPr>
          <p:spPr>
            <a:xfrm>
              <a:off x="31907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t2749"/>
            <p:cNvSpPr/>
            <p:nvPr/>
          </p:nvSpPr>
          <p:spPr>
            <a:xfrm>
              <a:off x="314643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t2750"/>
            <p:cNvSpPr/>
            <p:nvPr/>
          </p:nvSpPr>
          <p:spPr>
            <a:xfrm>
              <a:off x="314643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t2751"/>
            <p:cNvSpPr/>
            <p:nvPr/>
          </p:nvSpPr>
          <p:spPr>
            <a:xfrm>
              <a:off x="296909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t2752"/>
            <p:cNvSpPr/>
            <p:nvPr/>
          </p:nvSpPr>
          <p:spPr>
            <a:xfrm>
              <a:off x="310210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t2753"/>
            <p:cNvSpPr/>
            <p:nvPr/>
          </p:nvSpPr>
          <p:spPr>
            <a:xfrm>
              <a:off x="332378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t2754"/>
            <p:cNvSpPr/>
            <p:nvPr/>
          </p:nvSpPr>
          <p:spPr>
            <a:xfrm>
              <a:off x="305776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t2755"/>
            <p:cNvSpPr/>
            <p:nvPr/>
          </p:nvSpPr>
          <p:spPr>
            <a:xfrm>
              <a:off x="31907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t2756"/>
            <p:cNvSpPr/>
            <p:nvPr/>
          </p:nvSpPr>
          <p:spPr>
            <a:xfrm>
              <a:off x="314643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t2757"/>
            <p:cNvSpPr/>
            <p:nvPr/>
          </p:nvSpPr>
          <p:spPr>
            <a:xfrm>
              <a:off x="31907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t2758"/>
            <p:cNvSpPr/>
            <p:nvPr/>
          </p:nvSpPr>
          <p:spPr>
            <a:xfrm>
              <a:off x="31907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t2759"/>
            <p:cNvSpPr/>
            <p:nvPr/>
          </p:nvSpPr>
          <p:spPr>
            <a:xfrm>
              <a:off x="296909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t2760"/>
            <p:cNvSpPr/>
            <p:nvPr/>
          </p:nvSpPr>
          <p:spPr>
            <a:xfrm>
              <a:off x="314643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t2761"/>
            <p:cNvSpPr/>
            <p:nvPr/>
          </p:nvSpPr>
          <p:spPr>
            <a:xfrm>
              <a:off x="296909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t2762"/>
            <p:cNvSpPr/>
            <p:nvPr/>
          </p:nvSpPr>
          <p:spPr>
            <a:xfrm>
              <a:off x="345679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t2763"/>
            <p:cNvSpPr/>
            <p:nvPr/>
          </p:nvSpPr>
          <p:spPr>
            <a:xfrm>
              <a:off x="327944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t2764"/>
            <p:cNvSpPr/>
            <p:nvPr/>
          </p:nvSpPr>
          <p:spPr>
            <a:xfrm>
              <a:off x="305776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t2765"/>
            <p:cNvSpPr/>
            <p:nvPr/>
          </p:nvSpPr>
          <p:spPr>
            <a:xfrm>
              <a:off x="31907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t2766"/>
            <p:cNvSpPr/>
            <p:nvPr/>
          </p:nvSpPr>
          <p:spPr>
            <a:xfrm>
              <a:off x="296909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t2767"/>
            <p:cNvSpPr/>
            <p:nvPr/>
          </p:nvSpPr>
          <p:spPr>
            <a:xfrm>
              <a:off x="310210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t2768"/>
            <p:cNvSpPr/>
            <p:nvPr/>
          </p:nvSpPr>
          <p:spPr>
            <a:xfrm>
              <a:off x="327944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t2769"/>
            <p:cNvSpPr/>
            <p:nvPr/>
          </p:nvSpPr>
          <p:spPr>
            <a:xfrm>
              <a:off x="31907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t2770"/>
            <p:cNvSpPr/>
            <p:nvPr/>
          </p:nvSpPr>
          <p:spPr>
            <a:xfrm>
              <a:off x="35454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t2771"/>
            <p:cNvSpPr/>
            <p:nvPr/>
          </p:nvSpPr>
          <p:spPr>
            <a:xfrm>
              <a:off x="301342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t2772"/>
            <p:cNvSpPr/>
            <p:nvPr/>
          </p:nvSpPr>
          <p:spPr>
            <a:xfrm>
              <a:off x="283607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t2773"/>
            <p:cNvSpPr/>
            <p:nvPr/>
          </p:nvSpPr>
          <p:spPr>
            <a:xfrm>
              <a:off x="327944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t2774"/>
            <p:cNvSpPr/>
            <p:nvPr/>
          </p:nvSpPr>
          <p:spPr>
            <a:xfrm>
              <a:off x="310210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t2775"/>
            <p:cNvSpPr/>
            <p:nvPr/>
          </p:nvSpPr>
          <p:spPr>
            <a:xfrm>
              <a:off x="310210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t2776"/>
            <p:cNvSpPr/>
            <p:nvPr/>
          </p:nvSpPr>
          <p:spPr>
            <a:xfrm>
              <a:off x="305776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t2777"/>
            <p:cNvSpPr/>
            <p:nvPr/>
          </p:nvSpPr>
          <p:spPr>
            <a:xfrm>
              <a:off x="332378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t2778"/>
            <p:cNvSpPr/>
            <p:nvPr/>
          </p:nvSpPr>
          <p:spPr>
            <a:xfrm>
              <a:off x="327944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t2779"/>
            <p:cNvSpPr/>
            <p:nvPr/>
          </p:nvSpPr>
          <p:spPr>
            <a:xfrm>
              <a:off x="310210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t2780"/>
            <p:cNvSpPr/>
            <p:nvPr/>
          </p:nvSpPr>
          <p:spPr>
            <a:xfrm>
              <a:off x="31907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t2781"/>
            <p:cNvSpPr/>
            <p:nvPr/>
          </p:nvSpPr>
          <p:spPr>
            <a:xfrm>
              <a:off x="310210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t2782"/>
            <p:cNvSpPr/>
            <p:nvPr/>
          </p:nvSpPr>
          <p:spPr>
            <a:xfrm>
              <a:off x="31907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t2783"/>
            <p:cNvSpPr/>
            <p:nvPr/>
          </p:nvSpPr>
          <p:spPr>
            <a:xfrm>
              <a:off x="310210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t2784"/>
            <p:cNvSpPr/>
            <p:nvPr/>
          </p:nvSpPr>
          <p:spPr>
            <a:xfrm>
              <a:off x="35454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t2785"/>
            <p:cNvSpPr/>
            <p:nvPr/>
          </p:nvSpPr>
          <p:spPr>
            <a:xfrm>
              <a:off x="310210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t2786"/>
            <p:cNvSpPr/>
            <p:nvPr/>
          </p:nvSpPr>
          <p:spPr>
            <a:xfrm>
              <a:off x="310210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t2787"/>
            <p:cNvSpPr/>
            <p:nvPr/>
          </p:nvSpPr>
          <p:spPr>
            <a:xfrm>
              <a:off x="301342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t2788"/>
            <p:cNvSpPr/>
            <p:nvPr/>
          </p:nvSpPr>
          <p:spPr>
            <a:xfrm>
              <a:off x="31907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t2789"/>
            <p:cNvSpPr/>
            <p:nvPr/>
          </p:nvSpPr>
          <p:spPr>
            <a:xfrm>
              <a:off x="336812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t2790"/>
            <p:cNvSpPr/>
            <p:nvPr/>
          </p:nvSpPr>
          <p:spPr>
            <a:xfrm>
              <a:off x="323511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t2791"/>
            <p:cNvSpPr/>
            <p:nvPr/>
          </p:nvSpPr>
          <p:spPr>
            <a:xfrm>
              <a:off x="31907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t2792"/>
            <p:cNvSpPr/>
            <p:nvPr/>
          </p:nvSpPr>
          <p:spPr>
            <a:xfrm>
              <a:off x="323511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t2793"/>
            <p:cNvSpPr/>
            <p:nvPr/>
          </p:nvSpPr>
          <p:spPr>
            <a:xfrm>
              <a:off x="323511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t2794"/>
            <p:cNvSpPr/>
            <p:nvPr/>
          </p:nvSpPr>
          <p:spPr>
            <a:xfrm>
              <a:off x="323511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t2795"/>
            <p:cNvSpPr/>
            <p:nvPr/>
          </p:nvSpPr>
          <p:spPr>
            <a:xfrm>
              <a:off x="305776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t2796"/>
            <p:cNvSpPr/>
            <p:nvPr/>
          </p:nvSpPr>
          <p:spPr>
            <a:xfrm>
              <a:off x="327944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t2797"/>
            <p:cNvSpPr/>
            <p:nvPr/>
          </p:nvSpPr>
          <p:spPr>
            <a:xfrm>
              <a:off x="332378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t2798"/>
            <p:cNvSpPr/>
            <p:nvPr/>
          </p:nvSpPr>
          <p:spPr>
            <a:xfrm>
              <a:off x="31907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t2799"/>
            <p:cNvSpPr/>
            <p:nvPr/>
          </p:nvSpPr>
          <p:spPr>
            <a:xfrm>
              <a:off x="296909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t2800"/>
            <p:cNvSpPr/>
            <p:nvPr/>
          </p:nvSpPr>
          <p:spPr>
            <a:xfrm>
              <a:off x="31907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t2801"/>
            <p:cNvSpPr/>
            <p:nvPr/>
          </p:nvSpPr>
          <p:spPr>
            <a:xfrm>
              <a:off x="336812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t2802"/>
            <p:cNvSpPr/>
            <p:nvPr/>
          </p:nvSpPr>
          <p:spPr>
            <a:xfrm>
              <a:off x="31907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l2803"/>
            <p:cNvSpPr/>
            <p:nvPr/>
          </p:nvSpPr>
          <p:spPr>
            <a:xfrm>
              <a:off x="3997391" y="553138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l2804"/>
            <p:cNvSpPr/>
            <p:nvPr/>
          </p:nvSpPr>
          <p:spPr>
            <a:xfrm>
              <a:off x="4039954" y="6131966"/>
              <a:ext cx="1082126" cy="0"/>
            </a:xfrm>
            <a:custGeom>
              <a:avLst/>
              <a:pathLst>
                <a:path w="1082126" h="0">
                  <a:moveTo>
                    <a:pt x="0" y="0"/>
                  </a:moveTo>
                  <a:lnTo>
                    <a:pt x="10821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l2805"/>
            <p:cNvSpPr/>
            <p:nvPr/>
          </p:nvSpPr>
          <p:spPr>
            <a:xfrm>
              <a:off x="4039954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6"/>
            <p:cNvSpPr/>
            <p:nvPr/>
          </p:nvSpPr>
          <p:spPr>
            <a:xfrm>
              <a:off x="4220309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7"/>
            <p:cNvSpPr/>
            <p:nvPr/>
          </p:nvSpPr>
          <p:spPr>
            <a:xfrm>
              <a:off x="4400663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08"/>
            <p:cNvSpPr/>
            <p:nvPr/>
          </p:nvSpPr>
          <p:spPr>
            <a:xfrm>
              <a:off x="4581017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09"/>
            <p:cNvSpPr/>
            <p:nvPr/>
          </p:nvSpPr>
          <p:spPr>
            <a:xfrm>
              <a:off x="4761372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0"/>
            <p:cNvSpPr/>
            <p:nvPr/>
          </p:nvSpPr>
          <p:spPr>
            <a:xfrm>
              <a:off x="4941726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l2811"/>
            <p:cNvSpPr/>
            <p:nvPr/>
          </p:nvSpPr>
          <p:spPr>
            <a:xfrm>
              <a:off x="5122080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tx2812"/>
            <p:cNvSpPr/>
            <p:nvPr/>
          </p:nvSpPr>
          <p:spPr>
            <a:xfrm>
              <a:off x="4011702" y="627620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815" name="tx2813"/>
            <p:cNvSpPr/>
            <p:nvPr/>
          </p:nvSpPr>
          <p:spPr>
            <a:xfrm>
              <a:off x="4192056" y="627620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816" name="tx2814"/>
            <p:cNvSpPr/>
            <p:nvPr/>
          </p:nvSpPr>
          <p:spPr>
            <a:xfrm>
              <a:off x="4372410" y="6274813"/>
              <a:ext cx="56505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817" name="tx2815"/>
            <p:cNvSpPr/>
            <p:nvPr/>
          </p:nvSpPr>
          <p:spPr>
            <a:xfrm>
              <a:off x="4552765" y="6276401"/>
              <a:ext cx="56505" cy="72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18" name="tx2816"/>
            <p:cNvSpPr/>
            <p:nvPr/>
          </p:nvSpPr>
          <p:spPr>
            <a:xfrm>
              <a:off x="4733119" y="627620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819" name="tx2817"/>
            <p:cNvSpPr/>
            <p:nvPr/>
          </p:nvSpPr>
          <p:spPr>
            <a:xfrm>
              <a:off x="4913473" y="6275012"/>
              <a:ext cx="56505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20" name="tx2818"/>
            <p:cNvSpPr/>
            <p:nvPr/>
          </p:nvSpPr>
          <p:spPr>
            <a:xfrm>
              <a:off x="5093828" y="6277393"/>
              <a:ext cx="56505" cy="71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821" name="pt2819"/>
            <p:cNvSpPr/>
            <p:nvPr/>
          </p:nvSpPr>
          <p:spPr>
            <a:xfrm>
              <a:off x="40894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t2820"/>
            <p:cNvSpPr/>
            <p:nvPr/>
          </p:nvSpPr>
          <p:spPr>
            <a:xfrm>
              <a:off x="40894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t2821"/>
            <p:cNvSpPr/>
            <p:nvPr/>
          </p:nvSpPr>
          <p:spPr>
            <a:xfrm>
              <a:off x="407142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t2822"/>
            <p:cNvSpPr/>
            <p:nvPr/>
          </p:nvSpPr>
          <p:spPr>
            <a:xfrm>
              <a:off x="41075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t2823"/>
            <p:cNvSpPr/>
            <p:nvPr/>
          </p:nvSpPr>
          <p:spPr>
            <a:xfrm>
              <a:off x="40894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t2824"/>
            <p:cNvSpPr/>
            <p:nvPr/>
          </p:nvSpPr>
          <p:spPr>
            <a:xfrm>
              <a:off x="414357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t2825"/>
            <p:cNvSpPr/>
            <p:nvPr/>
          </p:nvSpPr>
          <p:spPr>
            <a:xfrm>
              <a:off x="40894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t2826"/>
            <p:cNvSpPr/>
            <p:nvPr/>
          </p:nvSpPr>
          <p:spPr>
            <a:xfrm>
              <a:off x="41075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t2827"/>
            <p:cNvSpPr/>
            <p:nvPr/>
          </p:nvSpPr>
          <p:spPr>
            <a:xfrm>
              <a:off x="40894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t2828"/>
            <p:cNvSpPr/>
            <p:nvPr/>
          </p:nvSpPr>
          <p:spPr>
            <a:xfrm>
              <a:off x="41075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t2829"/>
            <p:cNvSpPr/>
            <p:nvPr/>
          </p:nvSpPr>
          <p:spPr>
            <a:xfrm>
              <a:off x="41075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t2830"/>
            <p:cNvSpPr/>
            <p:nvPr/>
          </p:nvSpPr>
          <p:spPr>
            <a:xfrm>
              <a:off x="412553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t2831"/>
            <p:cNvSpPr/>
            <p:nvPr/>
          </p:nvSpPr>
          <p:spPr>
            <a:xfrm>
              <a:off x="40894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t2832"/>
            <p:cNvSpPr/>
            <p:nvPr/>
          </p:nvSpPr>
          <p:spPr>
            <a:xfrm>
              <a:off x="403535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t2833"/>
            <p:cNvSpPr/>
            <p:nvPr/>
          </p:nvSpPr>
          <p:spPr>
            <a:xfrm>
              <a:off x="405339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t2834"/>
            <p:cNvSpPr/>
            <p:nvPr/>
          </p:nvSpPr>
          <p:spPr>
            <a:xfrm>
              <a:off x="41075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t2835"/>
            <p:cNvSpPr/>
            <p:nvPr/>
          </p:nvSpPr>
          <p:spPr>
            <a:xfrm>
              <a:off x="407142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t2836"/>
            <p:cNvSpPr/>
            <p:nvPr/>
          </p:nvSpPr>
          <p:spPr>
            <a:xfrm>
              <a:off x="40894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t2837"/>
            <p:cNvSpPr/>
            <p:nvPr/>
          </p:nvSpPr>
          <p:spPr>
            <a:xfrm>
              <a:off x="414357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t2838"/>
            <p:cNvSpPr/>
            <p:nvPr/>
          </p:nvSpPr>
          <p:spPr>
            <a:xfrm>
              <a:off x="41075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t2839"/>
            <p:cNvSpPr/>
            <p:nvPr/>
          </p:nvSpPr>
          <p:spPr>
            <a:xfrm>
              <a:off x="414357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t2840"/>
            <p:cNvSpPr/>
            <p:nvPr/>
          </p:nvSpPr>
          <p:spPr>
            <a:xfrm>
              <a:off x="41075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t2841"/>
            <p:cNvSpPr/>
            <p:nvPr/>
          </p:nvSpPr>
          <p:spPr>
            <a:xfrm>
              <a:off x="401732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t2842"/>
            <p:cNvSpPr/>
            <p:nvPr/>
          </p:nvSpPr>
          <p:spPr>
            <a:xfrm>
              <a:off x="414357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t2843"/>
            <p:cNvSpPr/>
            <p:nvPr/>
          </p:nvSpPr>
          <p:spPr>
            <a:xfrm>
              <a:off x="417964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t2844"/>
            <p:cNvSpPr/>
            <p:nvPr/>
          </p:nvSpPr>
          <p:spPr>
            <a:xfrm>
              <a:off x="412553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t2845"/>
            <p:cNvSpPr/>
            <p:nvPr/>
          </p:nvSpPr>
          <p:spPr>
            <a:xfrm>
              <a:off x="412553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t2846"/>
            <p:cNvSpPr/>
            <p:nvPr/>
          </p:nvSpPr>
          <p:spPr>
            <a:xfrm>
              <a:off x="41075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t2847"/>
            <p:cNvSpPr/>
            <p:nvPr/>
          </p:nvSpPr>
          <p:spPr>
            <a:xfrm>
              <a:off x="40894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t2848"/>
            <p:cNvSpPr/>
            <p:nvPr/>
          </p:nvSpPr>
          <p:spPr>
            <a:xfrm>
              <a:off x="412553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t2849"/>
            <p:cNvSpPr/>
            <p:nvPr/>
          </p:nvSpPr>
          <p:spPr>
            <a:xfrm>
              <a:off x="412553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t2850"/>
            <p:cNvSpPr/>
            <p:nvPr/>
          </p:nvSpPr>
          <p:spPr>
            <a:xfrm>
              <a:off x="41075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t2851"/>
            <p:cNvSpPr/>
            <p:nvPr/>
          </p:nvSpPr>
          <p:spPr>
            <a:xfrm>
              <a:off x="41075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t2852"/>
            <p:cNvSpPr/>
            <p:nvPr/>
          </p:nvSpPr>
          <p:spPr>
            <a:xfrm>
              <a:off x="40894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t2853"/>
            <p:cNvSpPr/>
            <p:nvPr/>
          </p:nvSpPr>
          <p:spPr>
            <a:xfrm>
              <a:off x="41075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t2854"/>
            <p:cNvSpPr/>
            <p:nvPr/>
          </p:nvSpPr>
          <p:spPr>
            <a:xfrm>
              <a:off x="405339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t2855"/>
            <p:cNvSpPr/>
            <p:nvPr/>
          </p:nvSpPr>
          <p:spPr>
            <a:xfrm>
              <a:off x="407142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t2856"/>
            <p:cNvSpPr/>
            <p:nvPr/>
          </p:nvSpPr>
          <p:spPr>
            <a:xfrm>
              <a:off x="40894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t2857"/>
            <p:cNvSpPr/>
            <p:nvPr/>
          </p:nvSpPr>
          <p:spPr>
            <a:xfrm>
              <a:off x="407142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t2858"/>
            <p:cNvSpPr/>
            <p:nvPr/>
          </p:nvSpPr>
          <p:spPr>
            <a:xfrm>
              <a:off x="41075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t2859"/>
            <p:cNvSpPr/>
            <p:nvPr/>
          </p:nvSpPr>
          <p:spPr>
            <a:xfrm>
              <a:off x="407142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t2860"/>
            <p:cNvSpPr/>
            <p:nvPr/>
          </p:nvSpPr>
          <p:spPr>
            <a:xfrm>
              <a:off x="407142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t2861"/>
            <p:cNvSpPr/>
            <p:nvPr/>
          </p:nvSpPr>
          <p:spPr>
            <a:xfrm>
              <a:off x="407142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t2862"/>
            <p:cNvSpPr/>
            <p:nvPr/>
          </p:nvSpPr>
          <p:spPr>
            <a:xfrm>
              <a:off x="412553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t2863"/>
            <p:cNvSpPr/>
            <p:nvPr/>
          </p:nvSpPr>
          <p:spPr>
            <a:xfrm>
              <a:off x="417964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t2864"/>
            <p:cNvSpPr/>
            <p:nvPr/>
          </p:nvSpPr>
          <p:spPr>
            <a:xfrm>
              <a:off x="40894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t2865"/>
            <p:cNvSpPr/>
            <p:nvPr/>
          </p:nvSpPr>
          <p:spPr>
            <a:xfrm>
              <a:off x="412553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t2866"/>
            <p:cNvSpPr/>
            <p:nvPr/>
          </p:nvSpPr>
          <p:spPr>
            <a:xfrm>
              <a:off x="40894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t2867"/>
            <p:cNvSpPr/>
            <p:nvPr/>
          </p:nvSpPr>
          <p:spPr>
            <a:xfrm>
              <a:off x="41075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t2868"/>
            <p:cNvSpPr/>
            <p:nvPr/>
          </p:nvSpPr>
          <p:spPr>
            <a:xfrm>
              <a:off x="40894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t2869"/>
            <p:cNvSpPr/>
            <p:nvPr/>
          </p:nvSpPr>
          <p:spPr>
            <a:xfrm>
              <a:off x="468463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t2870"/>
            <p:cNvSpPr/>
            <p:nvPr/>
          </p:nvSpPr>
          <p:spPr>
            <a:xfrm>
              <a:off x="464856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t2871"/>
            <p:cNvSpPr/>
            <p:nvPr/>
          </p:nvSpPr>
          <p:spPr>
            <a:xfrm>
              <a:off x="472070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t2872"/>
            <p:cNvSpPr/>
            <p:nvPr/>
          </p:nvSpPr>
          <p:spPr>
            <a:xfrm>
              <a:off x="455838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t2873"/>
            <p:cNvSpPr/>
            <p:nvPr/>
          </p:nvSpPr>
          <p:spPr>
            <a:xfrm>
              <a:off x="466659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t2874"/>
            <p:cNvSpPr/>
            <p:nvPr/>
          </p:nvSpPr>
          <p:spPr>
            <a:xfrm>
              <a:off x="464856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t2875"/>
            <p:cNvSpPr/>
            <p:nvPr/>
          </p:nvSpPr>
          <p:spPr>
            <a:xfrm>
              <a:off x="468463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t2876"/>
            <p:cNvSpPr/>
            <p:nvPr/>
          </p:nvSpPr>
          <p:spPr>
            <a:xfrm>
              <a:off x="443213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t2877"/>
            <p:cNvSpPr/>
            <p:nvPr/>
          </p:nvSpPr>
          <p:spPr>
            <a:xfrm>
              <a:off x="466659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t2878"/>
            <p:cNvSpPr/>
            <p:nvPr/>
          </p:nvSpPr>
          <p:spPr>
            <a:xfrm>
              <a:off x="454035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t2879"/>
            <p:cNvSpPr/>
            <p:nvPr/>
          </p:nvSpPr>
          <p:spPr>
            <a:xfrm>
              <a:off x="446820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t2880"/>
            <p:cNvSpPr/>
            <p:nvPr/>
          </p:nvSpPr>
          <p:spPr>
            <a:xfrm>
              <a:off x="459445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t2881"/>
            <p:cNvSpPr/>
            <p:nvPr/>
          </p:nvSpPr>
          <p:spPr>
            <a:xfrm>
              <a:off x="455838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t2882"/>
            <p:cNvSpPr/>
            <p:nvPr/>
          </p:nvSpPr>
          <p:spPr>
            <a:xfrm>
              <a:off x="468463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t2883"/>
            <p:cNvSpPr/>
            <p:nvPr/>
          </p:nvSpPr>
          <p:spPr>
            <a:xfrm>
              <a:off x="44862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t2884"/>
            <p:cNvSpPr/>
            <p:nvPr/>
          </p:nvSpPr>
          <p:spPr>
            <a:xfrm>
              <a:off x="463052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t2885"/>
            <p:cNvSpPr/>
            <p:nvPr/>
          </p:nvSpPr>
          <p:spPr>
            <a:xfrm>
              <a:off x="464856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t2886"/>
            <p:cNvSpPr/>
            <p:nvPr/>
          </p:nvSpPr>
          <p:spPr>
            <a:xfrm>
              <a:off x="457642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t2887"/>
            <p:cNvSpPr/>
            <p:nvPr/>
          </p:nvSpPr>
          <p:spPr>
            <a:xfrm>
              <a:off x="464856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t2888"/>
            <p:cNvSpPr/>
            <p:nvPr/>
          </p:nvSpPr>
          <p:spPr>
            <a:xfrm>
              <a:off x="454035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t2889"/>
            <p:cNvSpPr/>
            <p:nvPr/>
          </p:nvSpPr>
          <p:spPr>
            <a:xfrm>
              <a:off x="470266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t2890"/>
            <p:cNvSpPr/>
            <p:nvPr/>
          </p:nvSpPr>
          <p:spPr>
            <a:xfrm>
              <a:off x="455838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t2891"/>
            <p:cNvSpPr/>
            <p:nvPr/>
          </p:nvSpPr>
          <p:spPr>
            <a:xfrm>
              <a:off x="472070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t2892"/>
            <p:cNvSpPr/>
            <p:nvPr/>
          </p:nvSpPr>
          <p:spPr>
            <a:xfrm>
              <a:off x="468463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t2893"/>
            <p:cNvSpPr/>
            <p:nvPr/>
          </p:nvSpPr>
          <p:spPr>
            <a:xfrm>
              <a:off x="46124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t2894"/>
            <p:cNvSpPr/>
            <p:nvPr/>
          </p:nvSpPr>
          <p:spPr>
            <a:xfrm>
              <a:off x="463052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t2895"/>
            <p:cNvSpPr/>
            <p:nvPr/>
          </p:nvSpPr>
          <p:spPr>
            <a:xfrm>
              <a:off x="470266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t2896"/>
            <p:cNvSpPr/>
            <p:nvPr/>
          </p:nvSpPr>
          <p:spPr>
            <a:xfrm>
              <a:off x="473874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t2897"/>
            <p:cNvSpPr/>
            <p:nvPr/>
          </p:nvSpPr>
          <p:spPr>
            <a:xfrm>
              <a:off x="464856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t2898"/>
            <p:cNvSpPr/>
            <p:nvPr/>
          </p:nvSpPr>
          <p:spPr>
            <a:xfrm>
              <a:off x="446820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t2899"/>
            <p:cNvSpPr/>
            <p:nvPr/>
          </p:nvSpPr>
          <p:spPr>
            <a:xfrm>
              <a:off x="452231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t2900"/>
            <p:cNvSpPr/>
            <p:nvPr/>
          </p:nvSpPr>
          <p:spPr>
            <a:xfrm>
              <a:off x="450428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t2901"/>
            <p:cNvSpPr/>
            <p:nvPr/>
          </p:nvSpPr>
          <p:spPr>
            <a:xfrm>
              <a:off x="454035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t2902"/>
            <p:cNvSpPr/>
            <p:nvPr/>
          </p:nvSpPr>
          <p:spPr>
            <a:xfrm>
              <a:off x="475677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t2903"/>
            <p:cNvSpPr/>
            <p:nvPr/>
          </p:nvSpPr>
          <p:spPr>
            <a:xfrm>
              <a:off x="464856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t2904"/>
            <p:cNvSpPr/>
            <p:nvPr/>
          </p:nvSpPr>
          <p:spPr>
            <a:xfrm>
              <a:off x="464856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t2905"/>
            <p:cNvSpPr/>
            <p:nvPr/>
          </p:nvSpPr>
          <p:spPr>
            <a:xfrm>
              <a:off x="468463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t2906"/>
            <p:cNvSpPr/>
            <p:nvPr/>
          </p:nvSpPr>
          <p:spPr>
            <a:xfrm>
              <a:off x="463052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t2907"/>
            <p:cNvSpPr/>
            <p:nvPr/>
          </p:nvSpPr>
          <p:spPr>
            <a:xfrm>
              <a:off x="457642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t2908"/>
            <p:cNvSpPr/>
            <p:nvPr/>
          </p:nvSpPr>
          <p:spPr>
            <a:xfrm>
              <a:off x="455838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t2909"/>
            <p:cNvSpPr/>
            <p:nvPr/>
          </p:nvSpPr>
          <p:spPr>
            <a:xfrm>
              <a:off x="463052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t2910"/>
            <p:cNvSpPr/>
            <p:nvPr/>
          </p:nvSpPr>
          <p:spPr>
            <a:xfrm>
              <a:off x="466659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t2911"/>
            <p:cNvSpPr/>
            <p:nvPr/>
          </p:nvSpPr>
          <p:spPr>
            <a:xfrm>
              <a:off x="455838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t2912"/>
            <p:cNvSpPr/>
            <p:nvPr/>
          </p:nvSpPr>
          <p:spPr>
            <a:xfrm>
              <a:off x="443213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t2913"/>
            <p:cNvSpPr/>
            <p:nvPr/>
          </p:nvSpPr>
          <p:spPr>
            <a:xfrm>
              <a:off x="459445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t2914"/>
            <p:cNvSpPr/>
            <p:nvPr/>
          </p:nvSpPr>
          <p:spPr>
            <a:xfrm>
              <a:off x="459445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t2915"/>
            <p:cNvSpPr/>
            <p:nvPr/>
          </p:nvSpPr>
          <p:spPr>
            <a:xfrm>
              <a:off x="459445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t2916"/>
            <p:cNvSpPr/>
            <p:nvPr/>
          </p:nvSpPr>
          <p:spPr>
            <a:xfrm>
              <a:off x="46124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t2917"/>
            <p:cNvSpPr/>
            <p:nvPr/>
          </p:nvSpPr>
          <p:spPr>
            <a:xfrm>
              <a:off x="437803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t2918"/>
            <p:cNvSpPr/>
            <p:nvPr/>
          </p:nvSpPr>
          <p:spPr>
            <a:xfrm>
              <a:off x="457642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t2919"/>
            <p:cNvSpPr/>
            <p:nvPr/>
          </p:nvSpPr>
          <p:spPr>
            <a:xfrm>
              <a:off x="491909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t2920"/>
            <p:cNvSpPr/>
            <p:nvPr/>
          </p:nvSpPr>
          <p:spPr>
            <a:xfrm>
              <a:off x="47567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t2921"/>
            <p:cNvSpPr/>
            <p:nvPr/>
          </p:nvSpPr>
          <p:spPr>
            <a:xfrm>
              <a:off x="490105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t2922"/>
            <p:cNvSpPr/>
            <p:nvPr/>
          </p:nvSpPr>
          <p:spPr>
            <a:xfrm>
              <a:off x="484695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t2923"/>
            <p:cNvSpPr/>
            <p:nvPr/>
          </p:nvSpPr>
          <p:spPr>
            <a:xfrm>
              <a:off x="488302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t2924"/>
            <p:cNvSpPr/>
            <p:nvPr/>
          </p:nvSpPr>
          <p:spPr>
            <a:xfrm>
              <a:off x="502730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t2925"/>
            <p:cNvSpPr/>
            <p:nvPr/>
          </p:nvSpPr>
          <p:spPr>
            <a:xfrm>
              <a:off x="464856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t2926"/>
            <p:cNvSpPr/>
            <p:nvPr/>
          </p:nvSpPr>
          <p:spPr>
            <a:xfrm>
              <a:off x="497320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t2927"/>
            <p:cNvSpPr/>
            <p:nvPr/>
          </p:nvSpPr>
          <p:spPr>
            <a:xfrm>
              <a:off x="488302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t2928"/>
            <p:cNvSpPr/>
            <p:nvPr/>
          </p:nvSpPr>
          <p:spPr>
            <a:xfrm>
              <a:off x="493713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t2929"/>
            <p:cNvSpPr/>
            <p:nvPr/>
          </p:nvSpPr>
          <p:spPr>
            <a:xfrm>
              <a:off x="47567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t2930"/>
            <p:cNvSpPr/>
            <p:nvPr/>
          </p:nvSpPr>
          <p:spPr>
            <a:xfrm>
              <a:off x="479284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t2931"/>
            <p:cNvSpPr/>
            <p:nvPr/>
          </p:nvSpPr>
          <p:spPr>
            <a:xfrm>
              <a:off x="482891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t2932"/>
            <p:cNvSpPr/>
            <p:nvPr/>
          </p:nvSpPr>
          <p:spPr>
            <a:xfrm>
              <a:off x="473874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t2933"/>
            <p:cNvSpPr/>
            <p:nvPr/>
          </p:nvSpPr>
          <p:spPr>
            <a:xfrm>
              <a:off x="47567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t2934"/>
            <p:cNvSpPr/>
            <p:nvPr/>
          </p:nvSpPr>
          <p:spPr>
            <a:xfrm>
              <a:off x="479284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t2935"/>
            <p:cNvSpPr/>
            <p:nvPr/>
          </p:nvSpPr>
          <p:spPr>
            <a:xfrm>
              <a:off x="482891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t2936"/>
            <p:cNvSpPr/>
            <p:nvPr/>
          </p:nvSpPr>
          <p:spPr>
            <a:xfrm>
              <a:off x="504534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t2937"/>
            <p:cNvSpPr/>
            <p:nvPr/>
          </p:nvSpPr>
          <p:spPr>
            <a:xfrm>
              <a:off x="508141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t2938"/>
            <p:cNvSpPr/>
            <p:nvPr/>
          </p:nvSpPr>
          <p:spPr>
            <a:xfrm>
              <a:off x="473874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t2939"/>
            <p:cNvSpPr/>
            <p:nvPr/>
          </p:nvSpPr>
          <p:spPr>
            <a:xfrm>
              <a:off x="486498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t2940"/>
            <p:cNvSpPr/>
            <p:nvPr/>
          </p:nvSpPr>
          <p:spPr>
            <a:xfrm>
              <a:off x="47207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t2941"/>
            <p:cNvSpPr/>
            <p:nvPr/>
          </p:nvSpPr>
          <p:spPr>
            <a:xfrm>
              <a:off x="504534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t2942"/>
            <p:cNvSpPr/>
            <p:nvPr/>
          </p:nvSpPr>
          <p:spPr>
            <a:xfrm>
              <a:off x="47207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t2943"/>
            <p:cNvSpPr/>
            <p:nvPr/>
          </p:nvSpPr>
          <p:spPr>
            <a:xfrm>
              <a:off x="486498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t2944"/>
            <p:cNvSpPr/>
            <p:nvPr/>
          </p:nvSpPr>
          <p:spPr>
            <a:xfrm>
              <a:off x="491909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t2945"/>
            <p:cNvSpPr/>
            <p:nvPr/>
          </p:nvSpPr>
          <p:spPr>
            <a:xfrm>
              <a:off x="470266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t2946"/>
            <p:cNvSpPr/>
            <p:nvPr/>
          </p:nvSpPr>
          <p:spPr>
            <a:xfrm>
              <a:off x="47207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t2947"/>
            <p:cNvSpPr/>
            <p:nvPr/>
          </p:nvSpPr>
          <p:spPr>
            <a:xfrm>
              <a:off x="484695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t2948"/>
            <p:cNvSpPr/>
            <p:nvPr/>
          </p:nvSpPr>
          <p:spPr>
            <a:xfrm>
              <a:off x="488302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t2949"/>
            <p:cNvSpPr/>
            <p:nvPr/>
          </p:nvSpPr>
          <p:spPr>
            <a:xfrm>
              <a:off x="493713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t2950"/>
            <p:cNvSpPr/>
            <p:nvPr/>
          </p:nvSpPr>
          <p:spPr>
            <a:xfrm>
              <a:off x="499123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t2951"/>
            <p:cNvSpPr/>
            <p:nvPr/>
          </p:nvSpPr>
          <p:spPr>
            <a:xfrm>
              <a:off x="484695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t2952"/>
            <p:cNvSpPr/>
            <p:nvPr/>
          </p:nvSpPr>
          <p:spPr>
            <a:xfrm>
              <a:off x="47567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t2953"/>
            <p:cNvSpPr/>
            <p:nvPr/>
          </p:nvSpPr>
          <p:spPr>
            <a:xfrm>
              <a:off x="484695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t2954"/>
            <p:cNvSpPr/>
            <p:nvPr/>
          </p:nvSpPr>
          <p:spPr>
            <a:xfrm>
              <a:off x="493713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t2955"/>
            <p:cNvSpPr/>
            <p:nvPr/>
          </p:nvSpPr>
          <p:spPr>
            <a:xfrm>
              <a:off x="484695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t2956"/>
            <p:cNvSpPr/>
            <p:nvPr/>
          </p:nvSpPr>
          <p:spPr>
            <a:xfrm>
              <a:off x="482891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t2957"/>
            <p:cNvSpPr/>
            <p:nvPr/>
          </p:nvSpPr>
          <p:spPr>
            <a:xfrm>
              <a:off x="470266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t2958"/>
            <p:cNvSpPr/>
            <p:nvPr/>
          </p:nvSpPr>
          <p:spPr>
            <a:xfrm>
              <a:off x="481088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t2959"/>
            <p:cNvSpPr/>
            <p:nvPr/>
          </p:nvSpPr>
          <p:spPr>
            <a:xfrm>
              <a:off x="484695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t2960"/>
            <p:cNvSpPr/>
            <p:nvPr/>
          </p:nvSpPr>
          <p:spPr>
            <a:xfrm>
              <a:off x="47567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t2961"/>
            <p:cNvSpPr/>
            <p:nvPr/>
          </p:nvSpPr>
          <p:spPr>
            <a:xfrm>
              <a:off x="47567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t2962"/>
            <p:cNvSpPr/>
            <p:nvPr/>
          </p:nvSpPr>
          <p:spPr>
            <a:xfrm>
              <a:off x="490105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t2963"/>
            <p:cNvSpPr/>
            <p:nvPr/>
          </p:nvSpPr>
          <p:spPr>
            <a:xfrm>
              <a:off x="486498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t2964"/>
            <p:cNvSpPr/>
            <p:nvPr/>
          </p:nvSpPr>
          <p:spPr>
            <a:xfrm>
              <a:off x="477481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t2965"/>
            <p:cNvSpPr/>
            <p:nvPr/>
          </p:nvSpPr>
          <p:spPr>
            <a:xfrm>
              <a:off x="473874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t2966"/>
            <p:cNvSpPr/>
            <p:nvPr/>
          </p:nvSpPr>
          <p:spPr>
            <a:xfrm>
              <a:off x="477481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t2967"/>
            <p:cNvSpPr/>
            <p:nvPr/>
          </p:nvSpPr>
          <p:spPr>
            <a:xfrm>
              <a:off x="481088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t2968"/>
            <p:cNvSpPr/>
            <p:nvPr/>
          </p:nvSpPr>
          <p:spPr>
            <a:xfrm>
              <a:off x="47567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l2969"/>
            <p:cNvSpPr/>
            <p:nvPr/>
          </p:nvSpPr>
          <p:spPr>
            <a:xfrm>
              <a:off x="5267309" y="553138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t2970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t2971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t2972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t2973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t2974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t2975"/>
            <p:cNvSpPr/>
            <p:nvPr/>
          </p:nvSpPr>
          <p:spPr>
            <a:xfrm>
              <a:off x="542025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t2976"/>
            <p:cNvSpPr/>
            <p:nvPr/>
          </p:nvSpPr>
          <p:spPr>
            <a:xfrm>
              <a:off x="537591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t2977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t2978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t2979"/>
            <p:cNvSpPr/>
            <p:nvPr/>
          </p:nvSpPr>
          <p:spPr>
            <a:xfrm>
              <a:off x="528724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t2980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t2981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t2982"/>
            <p:cNvSpPr/>
            <p:nvPr/>
          </p:nvSpPr>
          <p:spPr>
            <a:xfrm>
              <a:off x="528724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t2983"/>
            <p:cNvSpPr/>
            <p:nvPr/>
          </p:nvSpPr>
          <p:spPr>
            <a:xfrm>
              <a:off x="528724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t2984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t2985"/>
            <p:cNvSpPr/>
            <p:nvPr/>
          </p:nvSpPr>
          <p:spPr>
            <a:xfrm>
              <a:off x="542025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t2986"/>
            <p:cNvSpPr/>
            <p:nvPr/>
          </p:nvSpPr>
          <p:spPr>
            <a:xfrm>
              <a:off x="542025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t2987"/>
            <p:cNvSpPr/>
            <p:nvPr/>
          </p:nvSpPr>
          <p:spPr>
            <a:xfrm>
              <a:off x="537591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t2988"/>
            <p:cNvSpPr/>
            <p:nvPr/>
          </p:nvSpPr>
          <p:spPr>
            <a:xfrm>
              <a:off x="537591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t2989"/>
            <p:cNvSpPr/>
            <p:nvPr/>
          </p:nvSpPr>
          <p:spPr>
            <a:xfrm>
              <a:off x="537591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t2990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t2991"/>
            <p:cNvSpPr/>
            <p:nvPr/>
          </p:nvSpPr>
          <p:spPr>
            <a:xfrm>
              <a:off x="542025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t2992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t2993"/>
            <p:cNvSpPr/>
            <p:nvPr/>
          </p:nvSpPr>
          <p:spPr>
            <a:xfrm>
              <a:off x="546459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t2994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t2995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t2996"/>
            <p:cNvSpPr/>
            <p:nvPr/>
          </p:nvSpPr>
          <p:spPr>
            <a:xfrm>
              <a:off x="542025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t2997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t2998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t2999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t3000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t3001"/>
            <p:cNvSpPr/>
            <p:nvPr/>
          </p:nvSpPr>
          <p:spPr>
            <a:xfrm>
              <a:off x="542025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t3002"/>
            <p:cNvSpPr/>
            <p:nvPr/>
          </p:nvSpPr>
          <p:spPr>
            <a:xfrm>
              <a:off x="528724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t3003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t3004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t3005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t3006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t3007"/>
            <p:cNvSpPr/>
            <p:nvPr/>
          </p:nvSpPr>
          <p:spPr>
            <a:xfrm>
              <a:off x="528724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t3008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t3009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t3010"/>
            <p:cNvSpPr/>
            <p:nvPr/>
          </p:nvSpPr>
          <p:spPr>
            <a:xfrm>
              <a:off x="537591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t3011"/>
            <p:cNvSpPr/>
            <p:nvPr/>
          </p:nvSpPr>
          <p:spPr>
            <a:xfrm>
              <a:off x="537591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t3012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t3013"/>
            <p:cNvSpPr/>
            <p:nvPr/>
          </p:nvSpPr>
          <p:spPr>
            <a:xfrm>
              <a:off x="550892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t3014"/>
            <p:cNvSpPr/>
            <p:nvPr/>
          </p:nvSpPr>
          <p:spPr>
            <a:xfrm>
              <a:off x="542025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t3015"/>
            <p:cNvSpPr/>
            <p:nvPr/>
          </p:nvSpPr>
          <p:spPr>
            <a:xfrm>
              <a:off x="537591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t3016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t3017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t3018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t3019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t3020"/>
            <p:cNvSpPr/>
            <p:nvPr/>
          </p:nvSpPr>
          <p:spPr>
            <a:xfrm>
              <a:off x="586362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t3021"/>
            <p:cNvSpPr/>
            <p:nvPr/>
          </p:nvSpPr>
          <p:spPr>
            <a:xfrm>
              <a:off x="59079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t3022"/>
            <p:cNvSpPr/>
            <p:nvPr/>
          </p:nvSpPr>
          <p:spPr>
            <a:xfrm>
              <a:off x="59079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t3023"/>
            <p:cNvSpPr/>
            <p:nvPr/>
          </p:nvSpPr>
          <p:spPr>
            <a:xfrm>
              <a:off x="58192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t3024"/>
            <p:cNvSpPr/>
            <p:nvPr/>
          </p:nvSpPr>
          <p:spPr>
            <a:xfrm>
              <a:off x="59079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t3025"/>
            <p:cNvSpPr/>
            <p:nvPr/>
          </p:nvSpPr>
          <p:spPr>
            <a:xfrm>
              <a:off x="58192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t3026"/>
            <p:cNvSpPr/>
            <p:nvPr/>
          </p:nvSpPr>
          <p:spPr>
            <a:xfrm>
              <a:off x="595229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t3027"/>
            <p:cNvSpPr/>
            <p:nvPr/>
          </p:nvSpPr>
          <p:spPr>
            <a:xfrm>
              <a:off x="56862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t3028"/>
            <p:cNvSpPr/>
            <p:nvPr/>
          </p:nvSpPr>
          <p:spPr>
            <a:xfrm>
              <a:off x="58192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t3029"/>
            <p:cNvSpPr/>
            <p:nvPr/>
          </p:nvSpPr>
          <p:spPr>
            <a:xfrm>
              <a:off x="586362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t3030"/>
            <p:cNvSpPr/>
            <p:nvPr/>
          </p:nvSpPr>
          <p:spPr>
            <a:xfrm>
              <a:off x="56862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t3031"/>
            <p:cNvSpPr/>
            <p:nvPr/>
          </p:nvSpPr>
          <p:spPr>
            <a:xfrm>
              <a:off x="59079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t3032"/>
            <p:cNvSpPr/>
            <p:nvPr/>
          </p:nvSpPr>
          <p:spPr>
            <a:xfrm>
              <a:off x="56862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t3033"/>
            <p:cNvSpPr/>
            <p:nvPr/>
          </p:nvSpPr>
          <p:spPr>
            <a:xfrm>
              <a:off x="586362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t3034"/>
            <p:cNvSpPr/>
            <p:nvPr/>
          </p:nvSpPr>
          <p:spPr>
            <a:xfrm>
              <a:off x="58192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t3035"/>
            <p:cNvSpPr/>
            <p:nvPr/>
          </p:nvSpPr>
          <p:spPr>
            <a:xfrm>
              <a:off x="586362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t3036"/>
            <p:cNvSpPr/>
            <p:nvPr/>
          </p:nvSpPr>
          <p:spPr>
            <a:xfrm>
              <a:off x="59079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t3037"/>
            <p:cNvSpPr/>
            <p:nvPr/>
          </p:nvSpPr>
          <p:spPr>
            <a:xfrm>
              <a:off x="56862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t3038"/>
            <p:cNvSpPr/>
            <p:nvPr/>
          </p:nvSpPr>
          <p:spPr>
            <a:xfrm>
              <a:off x="59079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t3039"/>
            <p:cNvSpPr/>
            <p:nvPr/>
          </p:nvSpPr>
          <p:spPr>
            <a:xfrm>
              <a:off x="573061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t3040"/>
            <p:cNvSpPr/>
            <p:nvPr/>
          </p:nvSpPr>
          <p:spPr>
            <a:xfrm>
              <a:off x="604097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t3041"/>
            <p:cNvSpPr/>
            <p:nvPr/>
          </p:nvSpPr>
          <p:spPr>
            <a:xfrm>
              <a:off x="58192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t3042"/>
            <p:cNvSpPr/>
            <p:nvPr/>
          </p:nvSpPr>
          <p:spPr>
            <a:xfrm>
              <a:off x="59079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t3043"/>
            <p:cNvSpPr/>
            <p:nvPr/>
          </p:nvSpPr>
          <p:spPr>
            <a:xfrm>
              <a:off x="577495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t3044"/>
            <p:cNvSpPr/>
            <p:nvPr/>
          </p:nvSpPr>
          <p:spPr>
            <a:xfrm>
              <a:off x="58192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t3045"/>
            <p:cNvSpPr/>
            <p:nvPr/>
          </p:nvSpPr>
          <p:spPr>
            <a:xfrm>
              <a:off x="586362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t3046"/>
            <p:cNvSpPr/>
            <p:nvPr/>
          </p:nvSpPr>
          <p:spPr>
            <a:xfrm>
              <a:off x="586362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t3047"/>
            <p:cNvSpPr/>
            <p:nvPr/>
          </p:nvSpPr>
          <p:spPr>
            <a:xfrm>
              <a:off x="599663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t3048"/>
            <p:cNvSpPr/>
            <p:nvPr/>
          </p:nvSpPr>
          <p:spPr>
            <a:xfrm>
              <a:off x="59079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t3049"/>
            <p:cNvSpPr/>
            <p:nvPr/>
          </p:nvSpPr>
          <p:spPr>
            <a:xfrm>
              <a:off x="56862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t3050"/>
            <p:cNvSpPr/>
            <p:nvPr/>
          </p:nvSpPr>
          <p:spPr>
            <a:xfrm>
              <a:off x="573061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t3051"/>
            <p:cNvSpPr/>
            <p:nvPr/>
          </p:nvSpPr>
          <p:spPr>
            <a:xfrm>
              <a:off x="56862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t3052"/>
            <p:cNvSpPr/>
            <p:nvPr/>
          </p:nvSpPr>
          <p:spPr>
            <a:xfrm>
              <a:off x="577495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t3053"/>
            <p:cNvSpPr/>
            <p:nvPr/>
          </p:nvSpPr>
          <p:spPr>
            <a:xfrm>
              <a:off x="595229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t3054"/>
            <p:cNvSpPr/>
            <p:nvPr/>
          </p:nvSpPr>
          <p:spPr>
            <a:xfrm>
              <a:off x="59079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t3055"/>
            <p:cNvSpPr/>
            <p:nvPr/>
          </p:nvSpPr>
          <p:spPr>
            <a:xfrm>
              <a:off x="595229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t3056"/>
            <p:cNvSpPr/>
            <p:nvPr/>
          </p:nvSpPr>
          <p:spPr>
            <a:xfrm>
              <a:off x="59079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t3057"/>
            <p:cNvSpPr/>
            <p:nvPr/>
          </p:nvSpPr>
          <p:spPr>
            <a:xfrm>
              <a:off x="58192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t3058"/>
            <p:cNvSpPr/>
            <p:nvPr/>
          </p:nvSpPr>
          <p:spPr>
            <a:xfrm>
              <a:off x="58192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t3059"/>
            <p:cNvSpPr/>
            <p:nvPr/>
          </p:nvSpPr>
          <p:spPr>
            <a:xfrm>
              <a:off x="58192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t3060"/>
            <p:cNvSpPr/>
            <p:nvPr/>
          </p:nvSpPr>
          <p:spPr>
            <a:xfrm>
              <a:off x="577495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t3061"/>
            <p:cNvSpPr/>
            <p:nvPr/>
          </p:nvSpPr>
          <p:spPr>
            <a:xfrm>
              <a:off x="586362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t3062"/>
            <p:cNvSpPr/>
            <p:nvPr/>
          </p:nvSpPr>
          <p:spPr>
            <a:xfrm>
              <a:off x="577495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t3063"/>
            <p:cNvSpPr/>
            <p:nvPr/>
          </p:nvSpPr>
          <p:spPr>
            <a:xfrm>
              <a:off x="56862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t3064"/>
            <p:cNvSpPr/>
            <p:nvPr/>
          </p:nvSpPr>
          <p:spPr>
            <a:xfrm>
              <a:off x="58192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t3065"/>
            <p:cNvSpPr/>
            <p:nvPr/>
          </p:nvSpPr>
          <p:spPr>
            <a:xfrm>
              <a:off x="577495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t3066"/>
            <p:cNvSpPr/>
            <p:nvPr/>
          </p:nvSpPr>
          <p:spPr>
            <a:xfrm>
              <a:off x="58192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t3067"/>
            <p:cNvSpPr/>
            <p:nvPr/>
          </p:nvSpPr>
          <p:spPr>
            <a:xfrm>
              <a:off x="58192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t3068"/>
            <p:cNvSpPr/>
            <p:nvPr/>
          </p:nvSpPr>
          <p:spPr>
            <a:xfrm>
              <a:off x="573061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t3069"/>
            <p:cNvSpPr/>
            <p:nvPr/>
          </p:nvSpPr>
          <p:spPr>
            <a:xfrm>
              <a:off x="58192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t3070"/>
            <p:cNvSpPr/>
            <p:nvPr/>
          </p:nvSpPr>
          <p:spPr>
            <a:xfrm>
              <a:off x="635133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t3071"/>
            <p:cNvSpPr/>
            <p:nvPr/>
          </p:nvSpPr>
          <p:spPr>
            <a:xfrm>
              <a:off x="608530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t3072"/>
            <p:cNvSpPr/>
            <p:nvPr/>
          </p:nvSpPr>
          <p:spPr>
            <a:xfrm>
              <a:off x="617398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t3073"/>
            <p:cNvSpPr/>
            <p:nvPr/>
          </p:nvSpPr>
          <p:spPr>
            <a:xfrm>
              <a:off x="60409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t3074"/>
            <p:cNvSpPr/>
            <p:nvPr/>
          </p:nvSpPr>
          <p:spPr>
            <a:xfrm>
              <a:off x="621832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t3075"/>
            <p:cNvSpPr/>
            <p:nvPr/>
          </p:nvSpPr>
          <p:spPr>
            <a:xfrm>
              <a:off x="617398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t3076"/>
            <p:cNvSpPr/>
            <p:nvPr/>
          </p:nvSpPr>
          <p:spPr>
            <a:xfrm>
              <a:off x="599663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t3077"/>
            <p:cNvSpPr/>
            <p:nvPr/>
          </p:nvSpPr>
          <p:spPr>
            <a:xfrm>
              <a:off x="60409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t3078"/>
            <p:cNvSpPr/>
            <p:nvPr/>
          </p:nvSpPr>
          <p:spPr>
            <a:xfrm>
              <a:off x="60409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t3079"/>
            <p:cNvSpPr/>
            <p:nvPr/>
          </p:nvSpPr>
          <p:spPr>
            <a:xfrm>
              <a:off x="635133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t3080"/>
            <p:cNvSpPr/>
            <p:nvPr/>
          </p:nvSpPr>
          <p:spPr>
            <a:xfrm>
              <a:off x="612964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t3081"/>
            <p:cNvSpPr/>
            <p:nvPr/>
          </p:nvSpPr>
          <p:spPr>
            <a:xfrm>
              <a:off x="608530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t3082"/>
            <p:cNvSpPr/>
            <p:nvPr/>
          </p:nvSpPr>
          <p:spPr>
            <a:xfrm>
              <a:off x="617398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t3083"/>
            <p:cNvSpPr/>
            <p:nvPr/>
          </p:nvSpPr>
          <p:spPr>
            <a:xfrm>
              <a:off x="612964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t3084"/>
            <p:cNvSpPr/>
            <p:nvPr/>
          </p:nvSpPr>
          <p:spPr>
            <a:xfrm>
              <a:off x="630699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t3085"/>
            <p:cNvSpPr/>
            <p:nvPr/>
          </p:nvSpPr>
          <p:spPr>
            <a:xfrm>
              <a:off x="626265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t3086"/>
            <p:cNvSpPr/>
            <p:nvPr/>
          </p:nvSpPr>
          <p:spPr>
            <a:xfrm>
              <a:off x="60409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t3087"/>
            <p:cNvSpPr/>
            <p:nvPr/>
          </p:nvSpPr>
          <p:spPr>
            <a:xfrm>
              <a:off x="621832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t3088"/>
            <p:cNvSpPr/>
            <p:nvPr/>
          </p:nvSpPr>
          <p:spPr>
            <a:xfrm>
              <a:off x="626265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t3089"/>
            <p:cNvSpPr/>
            <p:nvPr/>
          </p:nvSpPr>
          <p:spPr>
            <a:xfrm>
              <a:off x="590796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t3090"/>
            <p:cNvSpPr/>
            <p:nvPr/>
          </p:nvSpPr>
          <p:spPr>
            <a:xfrm>
              <a:off x="626265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t3091"/>
            <p:cNvSpPr/>
            <p:nvPr/>
          </p:nvSpPr>
          <p:spPr>
            <a:xfrm>
              <a:off x="612964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t3092"/>
            <p:cNvSpPr/>
            <p:nvPr/>
          </p:nvSpPr>
          <p:spPr>
            <a:xfrm>
              <a:off x="612964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t3093"/>
            <p:cNvSpPr/>
            <p:nvPr/>
          </p:nvSpPr>
          <p:spPr>
            <a:xfrm>
              <a:off x="60409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t3094"/>
            <p:cNvSpPr/>
            <p:nvPr/>
          </p:nvSpPr>
          <p:spPr>
            <a:xfrm>
              <a:off x="617398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t3095"/>
            <p:cNvSpPr/>
            <p:nvPr/>
          </p:nvSpPr>
          <p:spPr>
            <a:xfrm>
              <a:off x="60409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t3096"/>
            <p:cNvSpPr/>
            <p:nvPr/>
          </p:nvSpPr>
          <p:spPr>
            <a:xfrm>
              <a:off x="60409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t3097"/>
            <p:cNvSpPr/>
            <p:nvPr/>
          </p:nvSpPr>
          <p:spPr>
            <a:xfrm>
              <a:off x="60409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t3098"/>
            <p:cNvSpPr/>
            <p:nvPr/>
          </p:nvSpPr>
          <p:spPr>
            <a:xfrm>
              <a:off x="617398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t3099"/>
            <p:cNvSpPr/>
            <p:nvPr/>
          </p:nvSpPr>
          <p:spPr>
            <a:xfrm>
              <a:off x="595229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t3100"/>
            <p:cNvSpPr/>
            <p:nvPr/>
          </p:nvSpPr>
          <p:spPr>
            <a:xfrm>
              <a:off x="608530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t3101"/>
            <p:cNvSpPr/>
            <p:nvPr/>
          </p:nvSpPr>
          <p:spPr>
            <a:xfrm>
              <a:off x="612964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t3102"/>
            <p:cNvSpPr/>
            <p:nvPr/>
          </p:nvSpPr>
          <p:spPr>
            <a:xfrm>
              <a:off x="621832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t3103"/>
            <p:cNvSpPr/>
            <p:nvPr/>
          </p:nvSpPr>
          <p:spPr>
            <a:xfrm>
              <a:off x="590796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t3104"/>
            <p:cNvSpPr/>
            <p:nvPr/>
          </p:nvSpPr>
          <p:spPr>
            <a:xfrm>
              <a:off x="586362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t3105"/>
            <p:cNvSpPr/>
            <p:nvPr/>
          </p:nvSpPr>
          <p:spPr>
            <a:xfrm>
              <a:off x="626265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t3106"/>
            <p:cNvSpPr/>
            <p:nvPr/>
          </p:nvSpPr>
          <p:spPr>
            <a:xfrm>
              <a:off x="630699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t3107"/>
            <p:cNvSpPr/>
            <p:nvPr/>
          </p:nvSpPr>
          <p:spPr>
            <a:xfrm>
              <a:off x="60409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t3108"/>
            <p:cNvSpPr/>
            <p:nvPr/>
          </p:nvSpPr>
          <p:spPr>
            <a:xfrm>
              <a:off x="60409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t3109"/>
            <p:cNvSpPr/>
            <p:nvPr/>
          </p:nvSpPr>
          <p:spPr>
            <a:xfrm>
              <a:off x="617398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t3110"/>
            <p:cNvSpPr/>
            <p:nvPr/>
          </p:nvSpPr>
          <p:spPr>
            <a:xfrm>
              <a:off x="630699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t3111"/>
            <p:cNvSpPr/>
            <p:nvPr/>
          </p:nvSpPr>
          <p:spPr>
            <a:xfrm>
              <a:off x="626265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t3112"/>
            <p:cNvSpPr/>
            <p:nvPr/>
          </p:nvSpPr>
          <p:spPr>
            <a:xfrm>
              <a:off x="608530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t3113"/>
            <p:cNvSpPr/>
            <p:nvPr/>
          </p:nvSpPr>
          <p:spPr>
            <a:xfrm>
              <a:off x="626265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t3114"/>
            <p:cNvSpPr/>
            <p:nvPr/>
          </p:nvSpPr>
          <p:spPr>
            <a:xfrm>
              <a:off x="635133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t3115"/>
            <p:cNvSpPr/>
            <p:nvPr/>
          </p:nvSpPr>
          <p:spPr>
            <a:xfrm>
              <a:off x="626265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t3116"/>
            <p:cNvSpPr/>
            <p:nvPr/>
          </p:nvSpPr>
          <p:spPr>
            <a:xfrm>
              <a:off x="608530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t3117"/>
            <p:cNvSpPr/>
            <p:nvPr/>
          </p:nvSpPr>
          <p:spPr>
            <a:xfrm>
              <a:off x="612964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t3118"/>
            <p:cNvSpPr/>
            <p:nvPr/>
          </p:nvSpPr>
          <p:spPr>
            <a:xfrm>
              <a:off x="626265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t3119"/>
            <p:cNvSpPr/>
            <p:nvPr/>
          </p:nvSpPr>
          <p:spPr>
            <a:xfrm>
              <a:off x="60409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l3120"/>
            <p:cNvSpPr/>
            <p:nvPr/>
          </p:nvSpPr>
          <p:spPr>
            <a:xfrm>
              <a:off x="6537228" y="553138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l3121"/>
            <p:cNvSpPr/>
            <p:nvPr/>
          </p:nvSpPr>
          <p:spPr>
            <a:xfrm>
              <a:off x="6579792" y="6131966"/>
              <a:ext cx="1064090" cy="0"/>
            </a:xfrm>
            <a:custGeom>
              <a:avLst/>
              <a:pathLst>
                <a:path w="1064090" h="0">
                  <a:moveTo>
                    <a:pt x="0" y="0"/>
                  </a:moveTo>
                  <a:lnTo>
                    <a:pt x="10640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2"/>
            <p:cNvSpPr/>
            <p:nvPr/>
          </p:nvSpPr>
          <p:spPr>
            <a:xfrm>
              <a:off x="6579792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3"/>
            <p:cNvSpPr/>
            <p:nvPr/>
          </p:nvSpPr>
          <p:spPr>
            <a:xfrm>
              <a:off x="6845814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4"/>
            <p:cNvSpPr/>
            <p:nvPr/>
          </p:nvSpPr>
          <p:spPr>
            <a:xfrm>
              <a:off x="7111837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5"/>
            <p:cNvSpPr/>
            <p:nvPr/>
          </p:nvSpPr>
          <p:spPr>
            <a:xfrm>
              <a:off x="7377860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l3126"/>
            <p:cNvSpPr/>
            <p:nvPr/>
          </p:nvSpPr>
          <p:spPr>
            <a:xfrm>
              <a:off x="7643882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tx3127"/>
            <p:cNvSpPr/>
            <p:nvPr/>
          </p:nvSpPr>
          <p:spPr>
            <a:xfrm>
              <a:off x="6509173" y="627501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130" name="tx3128"/>
            <p:cNvSpPr/>
            <p:nvPr/>
          </p:nvSpPr>
          <p:spPr>
            <a:xfrm>
              <a:off x="6775195" y="627501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131" name="tx3129"/>
            <p:cNvSpPr/>
            <p:nvPr/>
          </p:nvSpPr>
          <p:spPr>
            <a:xfrm>
              <a:off x="7041218" y="627501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132" name="tx3130"/>
            <p:cNvSpPr/>
            <p:nvPr/>
          </p:nvSpPr>
          <p:spPr>
            <a:xfrm>
              <a:off x="7307241" y="627501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133" name="tx3131"/>
            <p:cNvSpPr/>
            <p:nvPr/>
          </p:nvSpPr>
          <p:spPr>
            <a:xfrm>
              <a:off x="7573263" y="6274813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134" name="pl3132"/>
            <p:cNvSpPr/>
            <p:nvPr/>
          </p:nvSpPr>
          <p:spPr>
            <a:xfrm>
              <a:off x="7686446" y="5553632"/>
              <a:ext cx="0" cy="556090"/>
            </a:xfrm>
            <a:custGeom>
              <a:avLst/>
              <a:pathLst>
                <a:path w="0" h="556090">
                  <a:moveTo>
                    <a:pt x="0" y="5560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3"/>
            <p:cNvSpPr/>
            <p:nvPr/>
          </p:nvSpPr>
          <p:spPr>
            <a:xfrm>
              <a:off x="7686446" y="610972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4"/>
            <p:cNvSpPr/>
            <p:nvPr/>
          </p:nvSpPr>
          <p:spPr>
            <a:xfrm>
              <a:off x="7686446" y="597070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l3135"/>
            <p:cNvSpPr/>
            <p:nvPr/>
          </p:nvSpPr>
          <p:spPr>
            <a:xfrm>
              <a:off x="7686446" y="583167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l3136"/>
            <p:cNvSpPr/>
            <p:nvPr/>
          </p:nvSpPr>
          <p:spPr>
            <a:xfrm>
              <a:off x="7686446" y="569265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pl3137"/>
            <p:cNvSpPr/>
            <p:nvPr/>
          </p:nvSpPr>
          <p:spPr>
            <a:xfrm>
              <a:off x="7686446" y="555363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0" name="tx3138"/>
            <p:cNvSpPr/>
            <p:nvPr/>
          </p:nvSpPr>
          <p:spPr>
            <a:xfrm rot="-5400000">
              <a:off x="7795981" y="6072614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141" name="tx3139"/>
            <p:cNvSpPr/>
            <p:nvPr/>
          </p:nvSpPr>
          <p:spPr>
            <a:xfrm rot="-5400000">
              <a:off x="7795981" y="5794569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142" name="tx3140"/>
            <p:cNvSpPr/>
            <p:nvPr/>
          </p:nvSpPr>
          <p:spPr>
            <a:xfrm rot="-5400000">
              <a:off x="7795881" y="5516425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143" name="tx3141"/>
            <p:cNvSpPr/>
            <p:nvPr/>
          </p:nvSpPr>
          <p:spPr>
            <a:xfrm>
              <a:off x="6795565" y="5714004"/>
              <a:ext cx="632544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ggplot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You can insert a ggplot into a document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ggplot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8288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df2flextable2(sampleData3[15,])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914400" y="2286000"/>
          <a:ext cx="0" cy="0"/>
        </p:xfrm>
        <a:graphic>
          <a:graphicData uri="http://schemas.openxmlformats.org/drawingml/2006/table">
            <a:tbl>
              <a:tblPr/>
              <a:tblGrid>
                <a:gridCol w="606799"/>
                <a:gridCol w="509136"/>
                <a:gridCol w="509205"/>
                <a:gridCol w="4581130"/>
                <a:gridCol w="687445"/>
              </a:tblGrid>
              <a:tr h="286769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type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title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text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ggplot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ggplot(iris,aes(x=Sepal.Length,y=Sepal.Width,color=Species))+geom_point()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8288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ggplot(iris,aes(x=Sepal.Length,y=Sepal.Width,color=Species))+geom_point()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grp2"/>
          <p:cNvGrpSpPr/>
          <p:nvPr/>
        </p:nvGrpSpPr>
        <p:grpSpPr>
          <a:xfrm>
            <a:off x="914400" y="2103120"/>
            <a:ext cx="7315200" cy="4572000"/>
            <a:chOff x="914400" y="2103120"/>
            <a:chExt cx="7315200" cy="4572000"/>
          </a:xfrm>
        </p:grpSpPr>
        <p:sp>
          <p:nvSpPr>
            <p:cNvPr id="5" name="rc3"/>
            <p:cNvSpPr/>
            <p:nvPr/>
          </p:nvSpPr>
          <p:spPr>
            <a:xfrm>
              <a:off x="914400" y="210312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914400" y="210312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405474" y="2172709"/>
              <a:ext cx="5730580" cy="408668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405474" y="5686640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405474" y="4912646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405474" y="4138653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405474" y="3364659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405474" y="2590665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955378" y="217270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3402494" y="217270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4849611" y="217270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6296727" y="217270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1405474" y="6073637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1405474" y="5299643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1405474" y="4525650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1405474" y="3751656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1405474" y="2977662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1405474" y="2203668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2678936" y="217270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4126053" y="217270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5573169" y="217270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7020285" y="217270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2798822" y="37268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2509399" y="45008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2219975" y="41912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2075264" y="43460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2654110" y="3572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0"/>
            <p:cNvSpPr/>
            <p:nvPr/>
          </p:nvSpPr>
          <p:spPr>
            <a:xfrm>
              <a:off x="3232957" y="31076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1"/>
            <p:cNvSpPr/>
            <p:nvPr/>
          </p:nvSpPr>
          <p:spPr>
            <a:xfrm>
              <a:off x="2075264" y="38816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2"/>
            <p:cNvSpPr/>
            <p:nvPr/>
          </p:nvSpPr>
          <p:spPr>
            <a:xfrm>
              <a:off x="2654110" y="38816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3"/>
            <p:cNvSpPr/>
            <p:nvPr/>
          </p:nvSpPr>
          <p:spPr>
            <a:xfrm>
              <a:off x="1785840" y="46556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4"/>
            <p:cNvSpPr/>
            <p:nvPr/>
          </p:nvSpPr>
          <p:spPr>
            <a:xfrm>
              <a:off x="2509399" y="43460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3232957" y="34172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2364687" y="38816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2364687" y="45008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1641129" y="45008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3811803" y="2952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3667092" y="23336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3232957" y="31076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2798822" y="37268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3667092" y="3262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2798822" y="3262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3232957" y="38816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2798822" y="34172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2075264" y="3572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2798822" y="40364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2364687" y="38816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2654110" y="45008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1"/>
            <p:cNvSpPr/>
            <p:nvPr/>
          </p:nvSpPr>
          <p:spPr>
            <a:xfrm>
              <a:off x="2654110" y="38816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2"/>
            <p:cNvSpPr/>
            <p:nvPr/>
          </p:nvSpPr>
          <p:spPr>
            <a:xfrm>
              <a:off x="2943534" y="37268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3"/>
            <p:cNvSpPr/>
            <p:nvPr/>
          </p:nvSpPr>
          <p:spPr>
            <a:xfrm>
              <a:off x="2943534" y="38816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4"/>
            <p:cNvSpPr/>
            <p:nvPr/>
          </p:nvSpPr>
          <p:spPr>
            <a:xfrm>
              <a:off x="2219975" y="41912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5"/>
            <p:cNvSpPr/>
            <p:nvPr/>
          </p:nvSpPr>
          <p:spPr>
            <a:xfrm>
              <a:off x="2364687" y="43460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6"/>
            <p:cNvSpPr/>
            <p:nvPr/>
          </p:nvSpPr>
          <p:spPr>
            <a:xfrm>
              <a:off x="3232957" y="38816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7"/>
            <p:cNvSpPr/>
            <p:nvPr/>
          </p:nvSpPr>
          <p:spPr>
            <a:xfrm>
              <a:off x="2943534" y="27980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8"/>
            <p:cNvSpPr/>
            <p:nvPr/>
          </p:nvSpPr>
          <p:spPr>
            <a:xfrm>
              <a:off x="3377668" y="2643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9"/>
            <p:cNvSpPr/>
            <p:nvPr/>
          </p:nvSpPr>
          <p:spPr>
            <a:xfrm>
              <a:off x="2509399" y="43460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0"/>
            <p:cNvSpPr/>
            <p:nvPr/>
          </p:nvSpPr>
          <p:spPr>
            <a:xfrm>
              <a:off x="2654110" y="41912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1"/>
            <p:cNvSpPr/>
            <p:nvPr/>
          </p:nvSpPr>
          <p:spPr>
            <a:xfrm>
              <a:off x="3377668" y="37268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2"/>
            <p:cNvSpPr/>
            <p:nvPr/>
          </p:nvSpPr>
          <p:spPr>
            <a:xfrm>
              <a:off x="2509399" y="3572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3"/>
            <p:cNvSpPr/>
            <p:nvPr/>
          </p:nvSpPr>
          <p:spPr>
            <a:xfrm>
              <a:off x="1785840" y="45008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4"/>
            <p:cNvSpPr/>
            <p:nvPr/>
          </p:nvSpPr>
          <p:spPr>
            <a:xfrm>
              <a:off x="2798822" y="38816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5"/>
            <p:cNvSpPr/>
            <p:nvPr/>
          </p:nvSpPr>
          <p:spPr>
            <a:xfrm>
              <a:off x="2654110" y="37268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6"/>
            <p:cNvSpPr/>
            <p:nvPr/>
          </p:nvSpPr>
          <p:spPr>
            <a:xfrm>
              <a:off x="1930552" y="5584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7"/>
            <p:cNvSpPr/>
            <p:nvPr/>
          </p:nvSpPr>
          <p:spPr>
            <a:xfrm>
              <a:off x="1785840" y="41912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8"/>
            <p:cNvSpPr/>
            <p:nvPr/>
          </p:nvSpPr>
          <p:spPr>
            <a:xfrm>
              <a:off x="2654110" y="37268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9"/>
            <p:cNvSpPr/>
            <p:nvPr/>
          </p:nvSpPr>
          <p:spPr>
            <a:xfrm>
              <a:off x="2798822" y="3262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0"/>
            <p:cNvSpPr/>
            <p:nvPr/>
          </p:nvSpPr>
          <p:spPr>
            <a:xfrm>
              <a:off x="2364687" y="45008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1"/>
            <p:cNvSpPr/>
            <p:nvPr/>
          </p:nvSpPr>
          <p:spPr>
            <a:xfrm>
              <a:off x="2798822" y="3262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2"/>
            <p:cNvSpPr/>
            <p:nvPr/>
          </p:nvSpPr>
          <p:spPr>
            <a:xfrm>
              <a:off x="2075264" y="41912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3"/>
            <p:cNvSpPr/>
            <p:nvPr/>
          </p:nvSpPr>
          <p:spPr>
            <a:xfrm>
              <a:off x="3088245" y="34172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4"/>
            <p:cNvSpPr/>
            <p:nvPr/>
          </p:nvSpPr>
          <p:spPr>
            <a:xfrm>
              <a:off x="2654110" y="40364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5"/>
            <p:cNvSpPr/>
            <p:nvPr/>
          </p:nvSpPr>
          <p:spPr>
            <a:xfrm>
              <a:off x="5548343" y="41912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6"/>
            <p:cNvSpPr/>
            <p:nvPr/>
          </p:nvSpPr>
          <p:spPr>
            <a:xfrm>
              <a:off x="4680073" y="41912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7"/>
            <p:cNvSpPr/>
            <p:nvPr/>
          </p:nvSpPr>
          <p:spPr>
            <a:xfrm>
              <a:off x="5403631" y="43460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8"/>
            <p:cNvSpPr/>
            <p:nvPr/>
          </p:nvSpPr>
          <p:spPr>
            <a:xfrm>
              <a:off x="3377668" y="55844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79"/>
            <p:cNvSpPr/>
            <p:nvPr/>
          </p:nvSpPr>
          <p:spPr>
            <a:xfrm>
              <a:off x="4824785" y="48104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0"/>
            <p:cNvSpPr/>
            <p:nvPr/>
          </p:nvSpPr>
          <p:spPr>
            <a:xfrm>
              <a:off x="3667092" y="48104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1"/>
            <p:cNvSpPr/>
            <p:nvPr/>
          </p:nvSpPr>
          <p:spPr>
            <a:xfrm>
              <a:off x="4535362" y="40364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2"/>
            <p:cNvSpPr/>
            <p:nvPr/>
          </p:nvSpPr>
          <p:spPr>
            <a:xfrm>
              <a:off x="2509399" y="54296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3"/>
            <p:cNvSpPr/>
            <p:nvPr/>
          </p:nvSpPr>
          <p:spPr>
            <a:xfrm>
              <a:off x="4969496" y="46556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4"/>
            <p:cNvSpPr/>
            <p:nvPr/>
          </p:nvSpPr>
          <p:spPr>
            <a:xfrm>
              <a:off x="2943534" y="49652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5"/>
            <p:cNvSpPr/>
            <p:nvPr/>
          </p:nvSpPr>
          <p:spPr>
            <a:xfrm>
              <a:off x="2654110" y="60488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6"/>
            <p:cNvSpPr/>
            <p:nvPr/>
          </p:nvSpPr>
          <p:spPr>
            <a:xfrm>
              <a:off x="3956515" y="4500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7"/>
            <p:cNvSpPr/>
            <p:nvPr/>
          </p:nvSpPr>
          <p:spPr>
            <a:xfrm>
              <a:off x="4101227" y="57392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8"/>
            <p:cNvSpPr/>
            <p:nvPr/>
          </p:nvSpPr>
          <p:spPr>
            <a:xfrm>
              <a:off x="4245938" y="46556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89"/>
            <p:cNvSpPr/>
            <p:nvPr/>
          </p:nvSpPr>
          <p:spPr>
            <a:xfrm>
              <a:off x="3522380" y="46556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0"/>
            <p:cNvSpPr/>
            <p:nvPr/>
          </p:nvSpPr>
          <p:spPr>
            <a:xfrm>
              <a:off x="5114208" y="43460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1"/>
            <p:cNvSpPr/>
            <p:nvPr/>
          </p:nvSpPr>
          <p:spPr>
            <a:xfrm>
              <a:off x="3522380" y="4500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2"/>
            <p:cNvSpPr/>
            <p:nvPr/>
          </p:nvSpPr>
          <p:spPr>
            <a:xfrm>
              <a:off x="3811803" y="49652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3"/>
            <p:cNvSpPr/>
            <p:nvPr/>
          </p:nvSpPr>
          <p:spPr>
            <a:xfrm>
              <a:off x="4390650" y="57392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4"/>
            <p:cNvSpPr/>
            <p:nvPr/>
          </p:nvSpPr>
          <p:spPr>
            <a:xfrm>
              <a:off x="3522380" y="52748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5"/>
            <p:cNvSpPr/>
            <p:nvPr/>
          </p:nvSpPr>
          <p:spPr>
            <a:xfrm>
              <a:off x="3956515" y="41912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6"/>
            <p:cNvSpPr/>
            <p:nvPr/>
          </p:nvSpPr>
          <p:spPr>
            <a:xfrm>
              <a:off x="4245938" y="48104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7"/>
            <p:cNvSpPr/>
            <p:nvPr/>
          </p:nvSpPr>
          <p:spPr>
            <a:xfrm>
              <a:off x="4535362" y="52748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8"/>
            <p:cNvSpPr/>
            <p:nvPr/>
          </p:nvSpPr>
          <p:spPr>
            <a:xfrm>
              <a:off x="4245938" y="48104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99"/>
            <p:cNvSpPr/>
            <p:nvPr/>
          </p:nvSpPr>
          <p:spPr>
            <a:xfrm>
              <a:off x="4680073" y="46556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0"/>
            <p:cNvSpPr/>
            <p:nvPr/>
          </p:nvSpPr>
          <p:spPr>
            <a:xfrm>
              <a:off x="4969496" y="4500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1"/>
            <p:cNvSpPr/>
            <p:nvPr/>
          </p:nvSpPr>
          <p:spPr>
            <a:xfrm>
              <a:off x="5258920" y="48104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2"/>
            <p:cNvSpPr/>
            <p:nvPr/>
          </p:nvSpPr>
          <p:spPr>
            <a:xfrm>
              <a:off x="5114208" y="4500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3"/>
            <p:cNvSpPr/>
            <p:nvPr/>
          </p:nvSpPr>
          <p:spPr>
            <a:xfrm>
              <a:off x="4101227" y="46556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4"/>
            <p:cNvSpPr/>
            <p:nvPr/>
          </p:nvSpPr>
          <p:spPr>
            <a:xfrm>
              <a:off x="3667092" y="51200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5"/>
            <p:cNvSpPr/>
            <p:nvPr/>
          </p:nvSpPr>
          <p:spPr>
            <a:xfrm>
              <a:off x="3377668" y="54296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6"/>
            <p:cNvSpPr/>
            <p:nvPr/>
          </p:nvSpPr>
          <p:spPr>
            <a:xfrm>
              <a:off x="3377668" y="54296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7"/>
            <p:cNvSpPr/>
            <p:nvPr/>
          </p:nvSpPr>
          <p:spPr>
            <a:xfrm>
              <a:off x="3811803" y="49652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8"/>
            <p:cNvSpPr/>
            <p:nvPr/>
          </p:nvSpPr>
          <p:spPr>
            <a:xfrm>
              <a:off x="4101227" y="49652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09"/>
            <p:cNvSpPr/>
            <p:nvPr/>
          </p:nvSpPr>
          <p:spPr>
            <a:xfrm>
              <a:off x="3232957" y="4500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0"/>
            <p:cNvSpPr/>
            <p:nvPr/>
          </p:nvSpPr>
          <p:spPr>
            <a:xfrm>
              <a:off x="4101227" y="38816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1"/>
            <p:cNvSpPr/>
            <p:nvPr/>
          </p:nvSpPr>
          <p:spPr>
            <a:xfrm>
              <a:off x="5114208" y="43460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2"/>
            <p:cNvSpPr/>
            <p:nvPr/>
          </p:nvSpPr>
          <p:spPr>
            <a:xfrm>
              <a:off x="4535362" y="55844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3"/>
            <p:cNvSpPr/>
            <p:nvPr/>
          </p:nvSpPr>
          <p:spPr>
            <a:xfrm>
              <a:off x="3522380" y="4500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4"/>
            <p:cNvSpPr/>
            <p:nvPr/>
          </p:nvSpPr>
          <p:spPr>
            <a:xfrm>
              <a:off x="3377668" y="52748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5"/>
            <p:cNvSpPr/>
            <p:nvPr/>
          </p:nvSpPr>
          <p:spPr>
            <a:xfrm>
              <a:off x="3377668" y="51200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6"/>
            <p:cNvSpPr/>
            <p:nvPr/>
          </p:nvSpPr>
          <p:spPr>
            <a:xfrm>
              <a:off x="4245938" y="4500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7"/>
            <p:cNvSpPr/>
            <p:nvPr/>
          </p:nvSpPr>
          <p:spPr>
            <a:xfrm>
              <a:off x="3811803" y="51200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8"/>
            <p:cNvSpPr/>
            <p:nvPr/>
          </p:nvSpPr>
          <p:spPr>
            <a:xfrm>
              <a:off x="2654110" y="55844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19"/>
            <p:cNvSpPr/>
            <p:nvPr/>
          </p:nvSpPr>
          <p:spPr>
            <a:xfrm>
              <a:off x="3522380" y="49652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0"/>
            <p:cNvSpPr/>
            <p:nvPr/>
          </p:nvSpPr>
          <p:spPr>
            <a:xfrm>
              <a:off x="3667092" y="4500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1"/>
            <p:cNvSpPr/>
            <p:nvPr/>
          </p:nvSpPr>
          <p:spPr>
            <a:xfrm>
              <a:off x="3667092" y="46556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2"/>
            <p:cNvSpPr/>
            <p:nvPr/>
          </p:nvSpPr>
          <p:spPr>
            <a:xfrm>
              <a:off x="4390650" y="46556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3"/>
            <p:cNvSpPr/>
            <p:nvPr/>
          </p:nvSpPr>
          <p:spPr>
            <a:xfrm>
              <a:off x="2798822" y="52748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4"/>
            <p:cNvSpPr/>
            <p:nvPr/>
          </p:nvSpPr>
          <p:spPr>
            <a:xfrm>
              <a:off x="3667092" y="48104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5"/>
            <p:cNvSpPr/>
            <p:nvPr/>
          </p:nvSpPr>
          <p:spPr>
            <a:xfrm>
              <a:off x="4535362" y="40364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6"/>
            <p:cNvSpPr/>
            <p:nvPr/>
          </p:nvSpPr>
          <p:spPr>
            <a:xfrm>
              <a:off x="3811803" y="4965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7"/>
            <p:cNvSpPr/>
            <p:nvPr/>
          </p:nvSpPr>
          <p:spPr>
            <a:xfrm>
              <a:off x="5693055" y="4500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8"/>
            <p:cNvSpPr/>
            <p:nvPr/>
          </p:nvSpPr>
          <p:spPr>
            <a:xfrm>
              <a:off x="4535362" y="46556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29"/>
            <p:cNvSpPr/>
            <p:nvPr/>
          </p:nvSpPr>
          <p:spPr>
            <a:xfrm>
              <a:off x="4824785" y="4500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0"/>
            <p:cNvSpPr/>
            <p:nvPr/>
          </p:nvSpPr>
          <p:spPr>
            <a:xfrm>
              <a:off x="6416613" y="4500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1"/>
            <p:cNvSpPr/>
            <p:nvPr/>
          </p:nvSpPr>
          <p:spPr>
            <a:xfrm>
              <a:off x="2509399" y="52748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2"/>
            <p:cNvSpPr/>
            <p:nvPr/>
          </p:nvSpPr>
          <p:spPr>
            <a:xfrm>
              <a:off x="5982478" y="46556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3"/>
            <p:cNvSpPr/>
            <p:nvPr/>
          </p:nvSpPr>
          <p:spPr>
            <a:xfrm>
              <a:off x="5114208" y="52748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4"/>
            <p:cNvSpPr/>
            <p:nvPr/>
          </p:nvSpPr>
          <p:spPr>
            <a:xfrm>
              <a:off x="5837766" y="35720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5"/>
            <p:cNvSpPr/>
            <p:nvPr/>
          </p:nvSpPr>
          <p:spPr>
            <a:xfrm>
              <a:off x="4824785" y="41912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6"/>
            <p:cNvSpPr/>
            <p:nvPr/>
          </p:nvSpPr>
          <p:spPr>
            <a:xfrm>
              <a:off x="4680073" y="4965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7"/>
            <p:cNvSpPr/>
            <p:nvPr/>
          </p:nvSpPr>
          <p:spPr>
            <a:xfrm>
              <a:off x="5258920" y="4500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8"/>
            <p:cNvSpPr/>
            <p:nvPr/>
          </p:nvSpPr>
          <p:spPr>
            <a:xfrm>
              <a:off x="3667092" y="52748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39"/>
            <p:cNvSpPr/>
            <p:nvPr/>
          </p:nvSpPr>
          <p:spPr>
            <a:xfrm>
              <a:off x="3811803" y="48104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0"/>
            <p:cNvSpPr/>
            <p:nvPr/>
          </p:nvSpPr>
          <p:spPr>
            <a:xfrm>
              <a:off x="4680073" y="41912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1"/>
            <p:cNvSpPr/>
            <p:nvPr/>
          </p:nvSpPr>
          <p:spPr>
            <a:xfrm>
              <a:off x="4824785" y="4500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2"/>
            <p:cNvSpPr/>
            <p:nvPr/>
          </p:nvSpPr>
          <p:spPr>
            <a:xfrm>
              <a:off x="6561324" y="32624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3"/>
            <p:cNvSpPr/>
            <p:nvPr/>
          </p:nvSpPr>
          <p:spPr>
            <a:xfrm>
              <a:off x="6561324" y="51200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4"/>
            <p:cNvSpPr/>
            <p:nvPr/>
          </p:nvSpPr>
          <p:spPr>
            <a:xfrm>
              <a:off x="4101227" y="57392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5"/>
            <p:cNvSpPr/>
            <p:nvPr/>
          </p:nvSpPr>
          <p:spPr>
            <a:xfrm>
              <a:off x="5403631" y="41912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6"/>
            <p:cNvSpPr/>
            <p:nvPr/>
          </p:nvSpPr>
          <p:spPr>
            <a:xfrm>
              <a:off x="3522380" y="48104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7"/>
            <p:cNvSpPr/>
            <p:nvPr/>
          </p:nvSpPr>
          <p:spPr>
            <a:xfrm>
              <a:off x="6561324" y="48104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8"/>
            <p:cNvSpPr/>
            <p:nvPr/>
          </p:nvSpPr>
          <p:spPr>
            <a:xfrm>
              <a:off x="4535362" y="4965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49"/>
            <p:cNvSpPr/>
            <p:nvPr/>
          </p:nvSpPr>
          <p:spPr>
            <a:xfrm>
              <a:off x="5114208" y="40364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0"/>
            <p:cNvSpPr/>
            <p:nvPr/>
          </p:nvSpPr>
          <p:spPr>
            <a:xfrm>
              <a:off x="5837766" y="41912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1"/>
            <p:cNvSpPr/>
            <p:nvPr/>
          </p:nvSpPr>
          <p:spPr>
            <a:xfrm>
              <a:off x="4390650" y="48104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2"/>
            <p:cNvSpPr/>
            <p:nvPr/>
          </p:nvSpPr>
          <p:spPr>
            <a:xfrm>
              <a:off x="4245938" y="4500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3"/>
            <p:cNvSpPr/>
            <p:nvPr/>
          </p:nvSpPr>
          <p:spPr>
            <a:xfrm>
              <a:off x="4680073" y="48104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4"/>
            <p:cNvSpPr/>
            <p:nvPr/>
          </p:nvSpPr>
          <p:spPr>
            <a:xfrm>
              <a:off x="5837766" y="4500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5"/>
            <p:cNvSpPr/>
            <p:nvPr/>
          </p:nvSpPr>
          <p:spPr>
            <a:xfrm>
              <a:off x="6127190" y="48104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6"/>
            <p:cNvSpPr/>
            <p:nvPr/>
          </p:nvSpPr>
          <p:spPr>
            <a:xfrm>
              <a:off x="6850748" y="32624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7"/>
            <p:cNvSpPr/>
            <p:nvPr/>
          </p:nvSpPr>
          <p:spPr>
            <a:xfrm>
              <a:off x="4680073" y="48104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8"/>
            <p:cNvSpPr/>
            <p:nvPr/>
          </p:nvSpPr>
          <p:spPr>
            <a:xfrm>
              <a:off x="4535362" y="48104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59"/>
            <p:cNvSpPr/>
            <p:nvPr/>
          </p:nvSpPr>
          <p:spPr>
            <a:xfrm>
              <a:off x="4245938" y="51200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0"/>
            <p:cNvSpPr/>
            <p:nvPr/>
          </p:nvSpPr>
          <p:spPr>
            <a:xfrm>
              <a:off x="6561324" y="4500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1"/>
            <p:cNvSpPr/>
            <p:nvPr/>
          </p:nvSpPr>
          <p:spPr>
            <a:xfrm>
              <a:off x="4535362" y="38816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2"/>
            <p:cNvSpPr/>
            <p:nvPr/>
          </p:nvSpPr>
          <p:spPr>
            <a:xfrm>
              <a:off x="4680073" y="43460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3"/>
            <p:cNvSpPr/>
            <p:nvPr/>
          </p:nvSpPr>
          <p:spPr>
            <a:xfrm>
              <a:off x="4101227" y="4500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4"/>
            <p:cNvSpPr/>
            <p:nvPr/>
          </p:nvSpPr>
          <p:spPr>
            <a:xfrm>
              <a:off x="5403631" y="43460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5"/>
            <p:cNvSpPr/>
            <p:nvPr/>
          </p:nvSpPr>
          <p:spPr>
            <a:xfrm>
              <a:off x="5114208" y="43460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6"/>
            <p:cNvSpPr/>
            <p:nvPr/>
          </p:nvSpPr>
          <p:spPr>
            <a:xfrm>
              <a:off x="5403631" y="43460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7"/>
            <p:cNvSpPr/>
            <p:nvPr/>
          </p:nvSpPr>
          <p:spPr>
            <a:xfrm>
              <a:off x="3811803" y="4965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8"/>
            <p:cNvSpPr/>
            <p:nvPr/>
          </p:nvSpPr>
          <p:spPr>
            <a:xfrm>
              <a:off x="5258920" y="41912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69"/>
            <p:cNvSpPr/>
            <p:nvPr/>
          </p:nvSpPr>
          <p:spPr>
            <a:xfrm>
              <a:off x="5114208" y="40364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0"/>
            <p:cNvSpPr/>
            <p:nvPr/>
          </p:nvSpPr>
          <p:spPr>
            <a:xfrm>
              <a:off x="5114208" y="4500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1"/>
            <p:cNvSpPr/>
            <p:nvPr/>
          </p:nvSpPr>
          <p:spPr>
            <a:xfrm>
              <a:off x="4535362" y="52748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2"/>
            <p:cNvSpPr/>
            <p:nvPr/>
          </p:nvSpPr>
          <p:spPr>
            <a:xfrm>
              <a:off x="4824785" y="4500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3"/>
            <p:cNvSpPr/>
            <p:nvPr/>
          </p:nvSpPr>
          <p:spPr>
            <a:xfrm>
              <a:off x="4390650" y="38816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4"/>
            <p:cNvSpPr/>
            <p:nvPr/>
          </p:nvSpPr>
          <p:spPr>
            <a:xfrm>
              <a:off x="3956515" y="4500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5"/>
            <p:cNvSpPr/>
            <p:nvPr/>
          </p:nvSpPr>
          <p:spPr>
            <a:xfrm>
              <a:off x="1183951" y="603097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78" name="tx176"/>
            <p:cNvSpPr/>
            <p:nvPr/>
          </p:nvSpPr>
          <p:spPr>
            <a:xfrm>
              <a:off x="1183951" y="525697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79" name="tx177"/>
            <p:cNvSpPr/>
            <p:nvPr/>
          </p:nvSpPr>
          <p:spPr>
            <a:xfrm>
              <a:off x="1183951" y="448298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80" name="tx178"/>
            <p:cNvSpPr/>
            <p:nvPr/>
          </p:nvSpPr>
          <p:spPr>
            <a:xfrm>
              <a:off x="1183951" y="3708992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81" name="tx179"/>
            <p:cNvSpPr/>
            <p:nvPr/>
          </p:nvSpPr>
          <p:spPr>
            <a:xfrm>
              <a:off x="1183951" y="293499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82" name="tx180"/>
            <p:cNvSpPr/>
            <p:nvPr/>
          </p:nvSpPr>
          <p:spPr>
            <a:xfrm>
              <a:off x="1183951" y="2161401"/>
              <a:ext cx="158892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183" name="pl181"/>
            <p:cNvSpPr/>
            <p:nvPr/>
          </p:nvSpPr>
          <p:spPr>
            <a:xfrm>
              <a:off x="1370679" y="6073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2"/>
            <p:cNvSpPr/>
            <p:nvPr/>
          </p:nvSpPr>
          <p:spPr>
            <a:xfrm>
              <a:off x="1370679" y="52996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3"/>
            <p:cNvSpPr/>
            <p:nvPr/>
          </p:nvSpPr>
          <p:spPr>
            <a:xfrm>
              <a:off x="1370679" y="45256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4"/>
            <p:cNvSpPr/>
            <p:nvPr/>
          </p:nvSpPr>
          <p:spPr>
            <a:xfrm>
              <a:off x="1370679" y="37516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5"/>
            <p:cNvSpPr/>
            <p:nvPr/>
          </p:nvSpPr>
          <p:spPr>
            <a:xfrm>
              <a:off x="1370679" y="29776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6"/>
            <p:cNvSpPr/>
            <p:nvPr/>
          </p:nvSpPr>
          <p:spPr>
            <a:xfrm>
              <a:off x="1370679" y="2203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7"/>
            <p:cNvSpPr/>
            <p:nvPr/>
          </p:nvSpPr>
          <p:spPr>
            <a:xfrm>
              <a:off x="2678936" y="62593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8"/>
            <p:cNvSpPr/>
            <p:nvPr/>
          </p:nvSpPr>
          <p:spPr>
            <a:xfrm>
              <a:off x="4126053" y="62593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89"/>
            <p:cNvSpPr/>
            <p:nvPr/>
          </p:nvSpPr>
          <p:spPr>
            <a:xfrm>
              <a:off x="5573169" y="62593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0"/>
            <p:cNvSpPr/>
            <p:nvPr/>
          </p:nvSpPr>
          <p:spPr>
            <a:xfrm>
              <a:off x="7020285" y="62593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1"/>
            <p:cNvSpPr/>
            <p:nvPr/>
          </p:nvSpPr>
          <p:spPr>
            <a:xfrm>
              <a:off x="2647152" y="6321629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94" name="tx192"/>
            <p:cNvSpPr/>
            <p:nvPr/>
          </p:nvSpPr>
          <p:spPr>
            <a:xfrm>
              <a:off x="4094268" y="632024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95" name="tx193"/>
            <p:cNvSpPr/>
            <p:nvPr/>
          </p:nvSpPr>
          <p:spPr>
            <a:xfrm>
              <a:off x="5541385" y="6323018"/>
              <a:ext cx="6356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96" name="tx194"/>
            <p:cNvSpPr/>
            <p:nvPr/>
          </p:nvSpPr>
          <p:spPr>
            <a:xfrm>
              <a:off x="6988501" y="632024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97" name="tx195"/>
            <p:cNvSpPr/>
            <p:nvPr/>
          </p:nvSpPr>
          <p:spPr>
            <a:xfrm>
              <a:off x="3859065" y="6442216"/>
              <a:ext cx="823397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98" name="tx196"/>
            <p:cNvSpPr/>
            <p:nvPr/>
          </p:nvSpPr>
          <p:spPr>
            <a:xfrm rot="-5400000">
              <a:off x="642608" y="4151262"/>
              <a:ext cx="753206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  <p:sp>
          <p:nvSpPr>
            <p:cNvPr id="199" name="rc197"/>
            <p:cNvSpPr/>
            <p:nvPr/>
          </p:nvSpPr>
          <p:spPr>
            <a:xfrm>
              <a:off x="7280055" y="3717088"/>
              <a:ext cx="879955" cy="9979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tx198"/>
            <p:cNvSpPr/>
            <p:nvPr/>
          </p:nvSpPr>
          <p:spPr>
            <a:xfrm>
              <a:off x="7352055" y="3774701"/>
              <a:ext cx="496999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201" name="rc199"/>
            <p:cNvSpPr/>
            <p:nvPr/>
          </p:nvSpPr>
          <p:spPr>
            <a:xfrm>
              <a:off x="7352055" y="3984648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0"/>
            <p:cNvSpPr/>
            <p:nvPr/>
          </p:nvSpPr>
          <p:spPr>
            <a:xfrm>
              <a:off x="7436957" y="4069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1"/>
            <p:cNvSpPr/>
            <p:nvPr/>
          </p:nvSpPr>
          <p:spPr>
            <a:xfrm>
              <a:off x="7352055" y="4204104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2"/>
            <p:cNvSpPr/>
            <p:nvPr/>
          </p:nvSpPr>
          <p:spPr>
            <a:xfrm>
              <a:off x="7436957" y="42890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3"/>
            <p:cNvSpPr/>
            <p:nvPr/>
          </p:nvSpPr>
          <p:spPr>
            <a:xfrm>
              <a:off x="7352055" y="442356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4"/>
            <p:cNvSpPr/>
            <p:nvPr/>
          </p:nvSpPr>
          <p:spPr>
            <a:xfrm>
              <a:off x="7436957" y="45084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5"/>
            <p:cNvSpPr/>
            <p:nvPr/>
          </p:nvSpPr>
          <p:spPr>
            <a:xfrm>
              <a:off x="7598943" y="4053895"/>
              <a:ext cx="336760" cy="813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setosa</a:t>
              </a:r>
            </a:p>
          </p:txBody>
        </p:sp>
        <p:sp>
          <p:nvSpPr>
            <p:cNvPr id="208" name="tx206"/>
            <p:cNvSpPr/>
            <p:nvPr/>
          </p:nvSpPr>
          <p:spPr>
            <a:xfrm>
              <a:off x="7598943" y="4271565"/>
              <a:ext cx="489067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versicolor</a:t>
              </a:r>
            </a:p>
          </p:txBody>
        </p:sp>
        <p:sp>
          <p:nvSpPr>
            <p:cNvPr id="209" name="tx207"/>
            <p:cNvSpPr/>
            <p:nvPr/>
          </p:nvSpPr>
          <p:spPr>
            <a:xfrm>
              <a:off x="7598943" y="4468399"/>
              <a:ext cx="419248" cy="10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R code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You can insert the result of R code. For example, you can insert the result of regression analysis.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R code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8288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df2flextable2(sampleData3[17,])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914400" y="2286000"/>
          <a:ext cx="0" cy="0"/>
        </p:xfrm>
        <a:graphic>
          <a:graphicData uri="http://schemas.openxmlformats.org/drawingml/2006/table">
            <a:tbl>
              <a:tblPr/>
              <a:tblGrid>
                <a:gridCol w="627883"/>
                <a:gridCol w="509136"/>
                <a:gridCol w="509205"/>
                <a:gridCol w="2028851"/>
                <a:gridCol w="687445"/>
              </a:tblGrid>
              <a:tr h="286769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type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title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text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78434"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Rcode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fit=lm(mpg~wt*hp,data=mtcars)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summary(fit)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If you are a data scientist or researcher, you will certainly be interested in reproducible research. R package `rrtable` makes it possible to make reports with HTML, LaTex, MS word or MS Powerpoint formats from a table of R codes.
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8288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87969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fit=lm(mpg~wt*hp,data=mtcars);summary(fit)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Call: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lm(formula = mpg ~ wt * hp, data = mtcars)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Residuals: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Min      1Q  Median      3Q     Max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-3.0632 -1.6491 -0.7362  1.4211  4.5513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Coefficients: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Estimate Std. Error t value Pr(&gt;|t|)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(Intercept) 49.80842    3.60516  13.816 5.01e-14 ***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wt          -8.21662    1.26971  -6.471 5.20e-07 ***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hp          -0.12010    0.02470  -4.863 4.04e-05 ***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wt:hp        0.02785    0.00742   3.753 0.000811 ***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---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Signif. codes:  0 ‘***’ 0.001 ‘**’ 0.01 ‘*’ 0.05 ‘.’ 0.1 ‘ ’ 1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Residual standard error: 2.153 on 28 degrees of freedom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Multiple R-squared:  0.8848,	Adjusted R-squared:  0.8724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F-statistic: 71.66 on 3 and 28 DF,  p-value: 2.981e-13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Two ggplots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You can insert two parallel ggplots with the following code.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Two ggplots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8288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df2flextable2(sampleData3[19,])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914400" y="2286000"/>
          <a:ext cx="0" cy="0"/>
        </p:xfrm>
        <a:graphic>
          <a:graphicData uri="http://schemas.openxmlformats.org/drawingml/2006/table">
            <a:tbl>
              <a:tblPr/>
              <a:tblGrid>
                <a:gridCol w="740930"/>
                <a:gridCol w="509136"/>
                <a:gridCol w="509205"/>
                <a:gridCol w="5731819"/>
                <a:gridCol w="687445"/>
              </a:tblGrid>
              <a:tr h="286769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type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title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text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78434"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2ggplots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ggplot(iris,aes(Sepal.Length,Sepal.Width))+geom_point()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ggplot(iris,aes(Sepal.Length,Sepal.Width,colour=Species))+geom_point()+guides(colour=FALSE)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ggplot(iris,aes(Sepal.Length,Sepal.Width))+geom_point()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ggplot(iris,aes(Sepal.Length,Sepal.Width,colour=Species))+geom_point()+guides(colour=FALSE)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grp2"/>
          <p:cNvGrpSpPr/>
          <p:nvPr/>
        </p:nvGrpSpPr>
        <p:grpSpPr>
          <a:xfrm>
            <a:off x="457200" y="1828800"/>
            <a:ext cx="4114800" cy="4572000"/>
            <a:chOff x="457200" y="1828800"/>
            <a:chExt cx="41148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457200" y="1828800"/>
              <a:ext cx="4114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48274" y="1898389"/>
              <a:ext cx="3554136" cy="408668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48274" y="541232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48274" y="463832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48274" y="386433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48274" y="3090339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48274" y="2316345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289327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2186837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3084346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3981855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948274" y="5799317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948274" y="502532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948274" y="425133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948274" y="347733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948274" y="2703342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948274" y="1929348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1738082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2635591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3533100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4430610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1803007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1623505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1444003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1354252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1713256" y="3297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0"/>
            <p:cNvSpPr/>
            <p:nvPr/>
          </p:nvSpPr>
          <p:spPr>
            <a:xfrm>
              <a:off x="2072260" y="28333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1"/>
            <p:cNvSpPr/>
            <p:nvPr/>
          </p:nvSpPr>
          <p:spPr>
            <a:xfrm>
              <a:off x="1354252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2"/>
            <p:cNvSpPr/>
            <p:nvPr/>
          </p:nvSpPr>
          <p:spPr>
            <a:xfrm>
              <a:off x="1713256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3"/>
            <p:cNvSpPr/>
            <p:nvPr/>
          </p:nvSpPr>
          <p:spPr>
            <a:xfrm>
              <a:off x="1174750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4"/>
            <p:cNvSpPr/>
            <p:nvPr/>
          </p:nvSpPr>
          <p:spPr>
            <a:xfrm>
              <a:off x="1623505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2072260" y="3142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1533754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1533754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108500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2431263" y="26785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2341512" y="20593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2072260" y="28333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1803007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2341512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1803007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2072260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1803007" y="3142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1354252" y="3297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1803007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1533754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1713256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1"/>
            <p:cNvSpPr/>
            <p:nvPr/>
          </p:nvSpPr>
          <p:spPr>
            <a:xfrm>
              <a:off x="1713256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2"/>
            <p:cNvSpPr/>
            <p:nvPr/>
          </p:nvSpPr>
          <p:spPr>
            <a:xfrm>
              <a:off x="1892758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3"/>
            <p:cNvSpPr/>
            <p:nvPr/>
          </p:nvSpPr>
          <p:spPr>
            <a:xfrm>
              <a:off x="1892758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4"/>
            <p:cNvSpPr/>
            <p:nvPr/>
          </p:nvSpPr>
          <p:spPr>
            <a:xfrm>
              <a:off x="1444003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5"/>
            <p:cNvSpPr/>
            <p:nvPr/>
          </p:nvSpPr>
          <p:spPr>
            <a:xfrm>
              <a:off x="1533754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6"/>
            <p:cNvSpPr/>
            <p:nvPr/>
          </p:nvSpPr>
          <p:spPr>
            <a:xfrm>
              <a:off x="2072260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7"/>
            <p:cNvSpPr/>
            <p:nvPr/>
          </p:nvSpPr>
          <p:spPr>
            <a:xfrm>
              <a:off x="1892758" y="2523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8"/>
            <p:cNvSpPr/>
            <p:nvPr/>
          </p:nvSpPr>
          <p:spPr>
            <a:xfrm>
              <a:off x="2162011" y="2368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9"/>
            <p:cNvSpPr/>
            <p:nvPr/>
          </p:nvSpPr>
          <p:spPr>
            <a:xfrm>
              <a:off x="1623505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0"/>
            <p:cNvSpPr/>
            <p:nvPr/>
          </p:nvSpPr>
          <p:spPr>
            <a:xfrm>
              <a:off x="1713256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1"/>
            <p:cNvSpPr/>
            <p:nvPr/>
          </p:nvSpPr>
          <p:spPr>
            <a:xfrm>
              <a:off x="2162011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2"/>
            <p:cNvSpPr/>
            <p:nvPr/>
          </p:nvSpPr>
          <p:spPr>
            <a:xfrm>
              <a:off x="1623505" y="3297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3"/>
            <p:cNvSpPr/>
            <p:nvPr/>
          </p:nvSpPr>
          <p:spPr>
            <a:xfrm>
              <a:off x="117475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4"/>
            <p:cNvSpPr/>
            <p:nvPr/>
          </p:nvSpPr>
          <p:spPr>
            <a:xfrm>
              <a:off x="1803007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5"/>
            <p:cNvSpPr/>
            <p:nvPr/>
          </p:nvSpPr>
          <p:spPr>
            <a:xfrm>
              <a:off x="1713256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6"/>
            <p:cNvSpPr/>
            <p:nvPr/>
          </p:nvSpPr>
          <p:spPr>
            <a:xfrm>
              <a:off x="1264501" y="5310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7"/>
            <p:cNvSpPr/>
            <p:nvPr/>
          </p:nvSpPr>
          <p:spPr>
            <a:xfrm>
              <a:off x="1174750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8"/>
            <p:cNvSpPr/>
            <p:nvPr/>
          </p:nvSpPr>
          <p:spPr>
            <a:xfrm>
              <a:off x="1713256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9"/>
            <p:cNvSpPr/>
            <p:nvPr/>
          </p:nvSpPr>
          <p:spPr>
            <a:xfrm>
              <a:off x="1803007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0"/>
            <p:cNvSpPr/>
            <p:nvPr/>
          </p:nvSpPr>
          <p:spPr>
            <a:xfrm>
              <a:off x="1533754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1"/>
            <p:cNvSpPr/>
            <p:nvPr/>
          </p:nvSpPr>
          <p:spPr>
            <a:xfrm>
              <a:off x="1803007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2"/>
            <p:cNvSpPr/>
            <p:nvPr/>
          </p:nvSpPr>
          <p:spPr>
            <a:xfrm>
              <a:off x="1354252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3"/>
            <p:cNvSpPr/>
            <p:nvPr/>
          </p:nvSpPr>
          <p:spPr>
            <a:xfrm>
              <a:off x="1982509" y="3142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4"/>
            <p:cNvSpPr/>
            <p:nvPr/>
          </p:nvSpPr>
          <p:spPr>
            <a:xfrm>
              <a:off x="1713256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5"/>
            <p:cNvSpPr/>
            <p:nvPr/>
          </p:nvSpPr>
          <p:spPr>
            <a:xfrm>
              <a:off x="3508275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6"/>
            <p:cNvSpPr/>
            <p:nvPr/>
          </p:nvSpPr>
          <p:spPr>
            <a:xfrm>
              <a:off x="2969769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7"/>
            <p:cNvSpPr/>
            <p:nvPr/>
          </p:nvSpPr>
          <p:spPr>
            <a:xfrm>
              <a:off x="3418524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8"/>
            <p:cNvSpPr/>
            <p:nvPr/>
          </p:nvSpPr>
          <p:spPr>
            <a:xfrm>
              <a:off x="2162011" y="5310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79"/>
            <p:cNvSpPr/>
            <p:nvPr/>
          </p:nvSpPr>
          <p:spPr>
            <a:xfrm>
              <a:off x="3059520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0"/>
            <p:cNvSpPr/>
            <p:nvPr/>
          </p:nvSpPr>
          <p:spPr>
            <a:xfrm>
              <a:off x="2341512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1"/>
            <p:cNvSpPr/>
            <p:nvPr/>
          </p:nvSpPr>
          <p:spPr>
            <a:xfrm>
              <a:off x="2880018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2"/>
            <p:cNvSpPr/>
            <p:nvPr/>
          </p:nvSpPr>
          <p:spPr>
            <a:xfrm>
              <a:off x="1623505" y="5155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3"/>
            <p:cNvSpPr/>
            <p:nvPr/>
          </p:nvSpPr>
          <p:spPr>
            <a:xfrm>
              <a:off x="3149271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4"/>
            <p:cNvSpPr/>
            <p:nvPr/>
          </p:nvSpPr>
          <p:spPr>
            <a:xfrm>
              <a:off x="1892758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5"/>
            <p:cNvSpPr/>
            <p:nvPr/>
          </p:nvSpPr>
          <p:spPr>
            <a:xfrm>
              <a:off x="1713256" y="57744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6"/>
            <p:cNvSpPr/>
            <p:nvPr/>
          </p:nvSpPr>
          <p:spPr>
            <a:xfrm>
              <a:off x="2521014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7"/>
            <p:cNvSpPr/>
            <p:nvPr/>
          </p:nvSpPr>
          <p:spPr>
            <a:xfrm>
              <a:off x="2610765" y="54648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8"/>
            <p:cNvSpPr/>
            <p:nvPr/>
          </p:nvSpPr>
          <p:spPr>
            <a:xfrm>
              <a:off x="2700516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89"/>
            <p:cNvSpPr/>
            <p:nvPr/>
          </p:nvSpPr>
          <p:spPr>
            <a:xfrm>
              <a:off x="2251762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0"/>
            <p:cNvSpPr/>
            <p:nvPr/>
          </p:nvSpPr>
          <p:spPr>
            <a:xfrm>
              <a:off x="3239022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1"/>
            <p:cNvSpPr/>
            <p:nvPr/>
          </p:nvSpPr>
          <p:spPr>
            <a:xfrm>
              <a:off x="2251762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2"/>
            <p:cNvSpPr/>
            <p:nvPr/>
          </p:nvSpPr>
          <p:spPr>
            <a:xfrm>
              <a:off x="2431263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3"/>
            <p:cNvSpPr/>
            <p:nvPr/>
          </p:nvSpPr>
          <p:spPr>
            <a:xfrm>
              <a:off x="2790267" y="54648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4"/>
            <p:cNvSpPr/>
            <p:nvPr/>
          </p:nvSpPr>
          <p:spPr>
            <a:xfrm>
              <a:off x="2251762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5"/>
            <p:cNvSpPr/>
            <p:nvPr/>
          </p:nvSpPr>
          <p:spPr>
            <a:xfrm>
              <a:off x="2521014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6"/>
            <p:cNvSpPr/>
            <p:nvPr/>
          </p:nvSpPr>
          <p:spPr>
            <a:xfrm>
              <a:off x="2700516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7"/>
            <p:cNvSpPr/>
            <p:nvPr/>
          </p:nvSpPr>
          <p:spPr>
            <a:xfrm>
              <a:off x="2880018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8"/>
            <p:cNvSpPr/>
            <p:nvPr/>
          </p:nvSpPr>
          <p:spPr>
            <a:xfrm>
              <a:off x="2700516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99"/>
            <p:cNvSpPr/>
            <p:nvPr/>
          </p:nvSpPr>
          <p:spPr>
            <a:xfrm>
              <a:off x="2969769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0"/>
            <p:cNvSpPr/>
            <p:nvPr/>
          </p:nvSpPr>
          <p:spPr>
            <a:xfrm>
              <a:off x="3149271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1"/>
            <p:cNvSpPr/>
            <p:nvPr/>
          </p:nvSpPr>
          <p:spPr>
            <a:xfrm>
              <a:off x="3328773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2"/>
            <p:cNvSpPr/>
            <p:nvPr/>
          </p:nvSpPr>
          <p:spPr>
            <a:xfrm>
              <a:off x="3239022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3"/>
            <p:cNvSpPr/>
            <p:nvPr/>
          </p:nvSpPr>
          <p:spPr>
            <a:xfrm>
              <a:off x="2610765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4"/>
            <p:cNvSpPr/>
            <p:nvPr/>
          </p:nvSpPr>
          <p:spPr>
            <a:xfrm>
              <a:off x="2341512" y="4845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5"/>
            <p:cNvSpPr/>
            <p:nvPr/>
          </p:nvSpPr>
          <p:spPr>
            <a:xfrm>
              <a:off x="2162011" y="5155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6"/>
            <p:cNvSpPr/>
            <p:nvPr/>
          </p:nvSpPr>
          <p:spPr>
            <a:xfrm>
              <a:off x="2162011" y="5155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7"/>
            <p:cNvSpPr/>
            <p:nvPr/>
          </p:nvSpPr>
          <p:spPr>
            <a:xfrm>
              <a:off x="2431263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8"/>
            <p:cNvSpPr/>
            <p:nvPr/>
          </p:nvSpPr>
          <p:spPr>
            <a:xfrm>
              <a:off x="2610765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09"/>
            <p:cNvSpPr/>
            <p:nvPr/>
          </p:nvSpPr>
          <p:spPr>
            <a:xfrm>
              <a:off x="207226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0"/>
            <p:cNvSpPr/>
            <p:nvPr/>
          </p:nvSpPr>
          <p:spPr>
            <a:xfrm>
              <a:off x="2610765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1"/>
            <p:cNvSpPr/>
            <p:nvPr/>
          </p:nvSpPr>
          <p:spPr>
            <a:xfrm>
              <a:off x="3239022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2"/>
            <p:cNvSpPr/>
            <p:nvPr/>
          </p:nvSpPr>
          <p:spPr>
            <a:xfrm>
              <a:off x="2880018" y="5310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3"/>
            <p:cNvSpPr/>
            <p:nvPr/>
          </p:nvSpPr>
          <p:spPr>
            <a:xfrm>
              <a:off x="2251762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4"/>
            <p:cNvSpPr/>
            <p:nvPr/>
          </p:nvSpPr>
          <p:spPr>
            <a:xfrm>
              <a:off x="2162011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5"/>
            <p:cNvSpPr/>
            <p:nvPr/>
          </p:nvSpPr>
          <p:spPr>
            <a:xfrm>
              <a:off x="2162011" y="4845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6"/>
            <p:cNvSpPr/>
            <p:nvPr/>
          </p:nvSpPr>
          <p:spPr>
            <a:xfrm>
              <a:off x="2700516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7"/>
            <p:cNvSpPr/>
            <p:nvPr/>
          </p:nvSpPr>
          <p:spPr>
            <a:xfrm>
              <a:off x="2431263" y="4845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8"/>
            <p:cNvSpPr/>
            <p:nvPr/>
          </p:nvSpPr>
          <p:spPr>
            <a:xfrm>
              <a:off x="1713256" y="5310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19"/>
            <p:cNvSpPr/>
            <p:nvPr/>
          </p:nvSpPr>
          <p:spPr>
            <a:xfrm>
              <a:off x="2251762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0"/>
            <p:cNvSpPr/>
            <p:nvPr/>
          </p:nvSpPr>
          <p:spPr>
            <a:xfrm>
              <a:off x="2341512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1"/>
            <p:cNvSpPr/>
            <p:nvPr/>
          </p:nvSpPr>
          <p:spPr>
            <a:xfrm>
              <a:off x="2341512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2"/>
            <p:cNvSpPr/>
            <p:nvPr/>
          </p:nvSpPr>
          <p:spPr>
            <a:xfrm>
              <a:off x="2790267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3"/>
            <p:cNvSpPr/>
            <p:nvPr/>
          </p:nvSpPr>
          <p:spPr>
            <a:xfrm>
              <a:off x="1803007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4"/>
            <p:cNvSpPr/>
            <p:nvPr/>
          </p:nvSpPr>
          <p:spPr>
            <a:xfrm>
              <a:off x="2341512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5"/>
            <p:cNvSpPr/>
            <p:nvPr/>
          </p:nvSpPr>
          <p:spPr>
            <a:xfrm>
              <a:off x="2880018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6"/>
            <p:cNvSpPr/>
            <p:nvPr/>
          </p:nvSpPr>
          <p:spPr>
            <a:xfrm>
              <a:off x="2431263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7"/>
            <p:cNvSpPr/>
            <p:nvPr/>
          </p:nvSpPr>
          <p:spPr>
            <a:xfrm>
              <a:off x="3598025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8"/>
            <p:cNvSpPr/>
            <p:nvPr/>
          </p:nvSpPr>
          <p:spPr>
            <a:xfrm>
              <a:off x="2880018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29"/>
            <p:cNvSpPr/>
            <p:nvPr/>
          </p:nvSpPr>
          <p:spPr>
            <a:xfrm>
              <a:off x="305952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0"/>
            <p:cNvSpPr/>
            <p:nvPr/>
          </p:nvSpPr>
          <p:spPr>
            <a:xfrm>
              <a:off x="404678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1"/>
            <p:cNvSpPr/>
            <p:nvPr/>
          </p:nvSpPr>
          <p:spPr>
            <a:xfrm>
              <a:off x="1623505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2"/>
            <p:cNvSpPr/>
            <p:nvPr/>
          </p:nvSpPr>
          <p:spPr>
            <a:xfrm>
              <a:off x="3777527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3"/>
            <p:cNvSpPr/>
            <p:nvPr/>
          </p:nvSpPr>
          <p:spPr>
            <a:xfrm>
              <a:off x="3239022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4"/>
            <p:cNvSpPr/>
            <p:nvPr/>
          </p:nvSpPr>
          <p:spPr>
            <a:xfrm>
              <a:off x="3687776" y="3297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5"/>
            <p:cNvSpPr/>
            <p:nvPr/>
          </p:nvSpPr>
          <p:spPr>
            <a:xfrm>
              <a:off x="3059520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6"/>
            <p:cNvSpPr/>
            <p:nvPr/>
          </p:nvSpPr>
          <p:spPr>
            <a:xfrm>
              <a:off x="2969769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7"/>
            <p:cNvSpPr/>
            <p:nvPr/>
          </p:nvSpPr>
          <p:spPr>
            <a:xfrm>
              <a:off x="3328773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8"/>
            <p:cNvSpPr/>
            <p:nvPr/>
          </p:nvSpPr>
          <p:spPr>
            <a:xfrm>
              <a:off x="2341512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39"/>
            <p:cNvSpPr/>
            <p:nvPr/>
          </p:nvSpPr>
          <p:spPr>
            <a:xfrm>
              <a:off x="2431263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0"/>
            <p:cNvSpPr/>
            <p:nvPr/>
          </p:nvSpPr>
          <p:spPr>
            <a:xfrm>
              <a:off x="2969769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1"/>
            <p:cNvSpPr/>
            <p:nvPr/>
          </p:nvSpPr>
          <p:spPr>
            <a:xfrm>
              <a:off x="305952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2"/>
            <p:cNvSpPr/>
            <p:nvPr/>
          </p:nvSpPr>
          <p:spPr>
            <a:xfrm>
              <a:off x="4136531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3"/>
            <p:cNvSpPr/>
            <p:nvPr/>
          </p:nvSpPr>
          <p:spPr>
            <a:xfrm>
              <a:off x="4136531" y="4845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4"/>
            <p:cNvSpPr/>
            <p:nvPr/>
          </p:nvSpPr>
          <p:spPr>
            <a:xfrm>
              <a:off x="2610765" y="54648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5"/>
            <p:cNvSpPr/>
            <p:nvPr/>
          </p:nvSpPr>
          <p:spPr>
            <a:xfrm>
              <a:off x="3418524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6"/>
            <p:cNvSpPr/>
            <p:nvPr/>
          </p:nvSpPr>
          <p:spPr>
            <a:xfrm>
              <a:off x="2251762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7"/>
            <p:cNvSpPr/>
            <p:nvPr/>
          </p:nvSpPr>
          <p:spPr>
            <a:xfrm>
              <a:off x="4136531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8"/>
            <p:cNvSpPr/>
            <p:nvPr/>
          </p:nvSpPr>
          <p:spPr>
            <a:xfrm>
              <a:off x="2880018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49"/>
            <p:cNvSpPr/>
            <p:nvPr/>
          </p:nvSpPr>
          <p:spPr>
            <a:xfrm>
              <a:off x="3239022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0"/>
            <p:cNvSpPr/>
            <p:nvPr/>
          </p:nvSpPr>
          <p:spPr>
            <a:xfrm>
              <a:off x="3687776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1"/>
            <p:cNvSpPr/>
            <p:nvPr/>
          </p:nvSpPr>
          <p:spPr>
            <a:xfrm>
              <a:off x="2790267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2"/>
            <p:cNvSpPr/>
            <p:nvPr/>
          </p:nvSpPr>
          <p:spPr>
            <a:xfrm>
              <a:off x="2700516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3"/>
            <p:cNvSpPr/>
            <p:nvPr/>
          </p:nvSpPr>
          <p:spPr>
            <a:xfrm>
              <a:off x="2969769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4"/>
            <p:cNvSpPr/>
            <p:nvPr/>
          </p:nvSpPr>
          <p:spPr>
            <a:xfrm>
              <a:off x="3687776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5"/>
            <p:cNvSpPr/>
            <p:nvPr/>
          </p:nvSpPr>
          <p:spPr>
            <a:xfrm>
              <a:off x="3867278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6"/>
            <p:cNvSpPr/>
            <p:nvPr/>
          </p:nvSpPr>
          <p:spPr>
            <a:xfrm>
              <a:off x="4316033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7"/>
            <p:cNvSpPr/>
            <p:nvPr/>
          </p:nvSpPr>
          <p:spPr>
            <a:xfrm>
              <a:off x="2969769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8"/>
            <p:cNvSpPr/>
            <p:nvPr/>
          </p:nvSpPr>
          <p:spPr>
            <a:xfrm>
              <a:off x="2880018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59"/>
            <p:cNvSpPr/>
            <p:nvPr/>
          </p:nvSpPr>
          <p:spPr>
            <a:xfrm>
              <a:off x="2700516" y="4845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0"/>
            <p:cNvSpPr/>
            <p:nvPr/>
          </p:nvSpPr>
          <p:spPr>
            <a:xfrm>
              <a:off x="4136531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1"/>
            <p:cNvSpPr/>
            <p:nvPr/>
          </p:nvSpPr>
          <p:spPr>
            <a:xfrm>
              <a:off x="2880018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2"/>
            <p:cNvSpPr/>
            <p:nvPr/>
          </p:nvSpPr>
          <p:spPr>
            <a:xfrm>
              <a:off x="2969769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3"/>
            <p:cNvSpPr/>
            <p:nvPr/>
          </p:nvSpPr>
          <p:spPr>
            <a:xfrm>
              <a:off x="2610765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4"/>
            <p:cNvSpPr/>
            <p:nvPr/>
          </p:nvSpPr>
          <p:spPr>
            <a:xfrm>
              <a:off x="3418524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5"/>
            <p:cNvSpPr/>
            <p:nvPr/>
          </p:nvSpPr>
          <p:spPr>
            <a:xfrm>
              <a:off x="3239022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6"/>
            <p:cNvSpPr/>
            <p:nvPr/>
          </p:nvSpPr>
          <p:spPr>
            <a:xfrm>
              <a:off x="3418524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7"/>
            <p:cNvSpPr/>
            <p:nvPr/>
          </p:nvSpPr>
          <p:spPr>
            <a:xfrm>
              <a:off x="2431263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8"/>
            <p:cNvSpPr/>
            <p:nvPr/>
          </p:nvSpPr>
          <p:spPr>
            <a:xfrm>
              <a:off x="3328773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69"/>
            <p:cNvSpPr/>
            <p:nvPr/>
          </p:nvSpPr>
          <p:spPr>
            <a:xfrm>
              <a:off x="3239022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0"/>
            <p:cNvSpPr/>
            <p:nvPr/>
          </p:nvSpPr>
          <p:spPr>
            <a:xfrm>
              <a:off x="3239022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1"/>
            <p:cNvSpPr/>
            <p:nvPr/>
          </p:nvSpPr>
          <p:spPr>
            <a:xfrm>
              <a:off x="2880018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2"/>
            <p:cNvSpPr/>
            <p:nvPr/>
          </p:nvSpPr>
          <p:spPr>
            <a:xfrm>
              <a:off x="305952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3"/>
            <p:cNvSpPr/>
            <p:nvPr/>
          </p:nvSpPr>
          <p:spPr>
            <a:xfrm>
              <a:off x="2790267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4"/>
            <p:cNvSpPr/>
            <p:nvPr/>
          </p:nvSpPr>
          <p:spPr>
            <a:xfrm>
              <a:off x="2521014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5"/>
            <p:cNvSpPr/>
            <p:nvPr/>
          </p:nvSpPr>
          <p:spPr>
            <a:xfrm>
              <a:off x="726751" y="575665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78" name="tx176"/>
            <p:cNvSpPr/>
            <p:nvPr/>
          </p:nvSpPr>
          <p:spPr>
            <a:xfrm>
              <a:off x="726751" y="498265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79" name="tx177"/>
            <p:cNvSpPr/>
            <p:nvPr/>
          </p:nvSpPr>
          <p:spPr>
            <a:xfrm>
              <a:off x="726751" y="420866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80" name="tx178"/>
            <p:cNvSpPr/>
            <p:nvPr/>
          </p:nvSpPr>
          <p:spPr>
            <a:xfrm>
              <a:off x="726751" y="3434672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81" name="tx179"/>
            <p:cNvSpPr/>
            <p:nvPr/>
          </p:nvSpPr>
          <p:spPr>
            <a:xfrm>
              <a:off x="726751" y="266067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82" name="tx180"/>
            <p:cNvSpPr/>
            <p:nvPr/>
          </p:nvSpPr>
          <p:spPr>
            <a:xfrm>
              <a:off x="726751" y="1887081"/>
              <a:ext cx="158892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183" name="pl181"/>
            <p:cNvSpPr/>
            <p:nvPr/>
          </p:nvSpPr>
          <p:spPr>
            <a:xfrm>
              <a:off x="913479" y="579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2"/>
            <p:cNvSpPr/>
            <p:nvPr/>
          </p:nvSpPr>
          <p:spPr>
            <a:xfrm>
              <a:off x="913479" y="50253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3"/>
            <p:cNvSpPr/>
            <p:nvPr/>
          </p:nvSpPr>
          <p:spPr>
            <a:xfrm>
              <a:off x="913479" y="4251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4"/>
            <p:cNvSpPr/>
            <p:nvPr/>
          </p:nvSpPr>
          <p:spPr>
            <a:xfrm>
              <a:off x="913479" y="34773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5"/>
            <p:cNvSpPr/>
            <p:nvPr/>
          </p:nvSpPr>
          <p:spPr>
            <a:xfrm>
              <a:off x="913479" y="2703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6"/>
            <p:cNvSpPr/>
            <p:nvPr/>
          </p:nvSpPr>
          <p:spPr>
            <a:xfrm>
              <a:off x="913479" y="1929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7"/>
            <p:cNvSpPr/>
            <p:nvPr/>
          </p:nvSpPr>
          <p:spPr>
            <a:xfrm>
              <a:off x="1738082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8"/>
            <p:cNvSpPr/>
            <p:nvPr/>
          </p:nvSpPr>
          <p:spPr>
            <a:xfrm>
              <a:off x="2635591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89"/>
            <p:cNvSpPr/>
            <p:nvPr/>
          </p:nvSpPr>
          <p:spPr>
            <a:xfrm>
              <a:off x="3533100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0"/>
            <p:cNvSpPr/>
            <p:nvPr/>
          </p:nvSpPr>
          <p:spPr>
            <a:xfrm>
              <a:off x="4430610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1"/>
            <p:cNvSpPr/>
            <p:nvPr/>
          </p:nvSpPr>
          <p:spPr>
            <a:xfrm>
              <a:off x="1706298" y="6047309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94" name="tx192"/>
            <p:cNvSpPr/>
            <p:nvPr/>
          </p:nvSpPr>
          <p:spPr>
            <a:xfrm>
              <a:off x="2603807" y="60459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95" name="tx193"/>
            <p:cNvSpPr/>
            <p:nvPr/>
          </p:nvSpPr>
          <p:spPr>
            <a:xfrm>
              <a:off x="3501316" y="6048698"/>
              <a:ext cx="6356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96" name="tx194"/>
            <p:cNvSpPr/>
            <p:nvPr/>
          </p:nvSpPr>
          <p:spPr>
            <a:xfrm>
              <a:off x="4398826" y="60459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97" name="tx195"/>
            <p:cNvSpPr/>
            <p:nvPr/>
          </p:nvSpPr>
          <p:spPr>
            <a:xfrm>
              <a:off x="2313643" y="6167896"/>
              <a:ext cx="823397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98" name="tx196"/>
            <p:cNvSpPr/>
            <p:nvPr/>
          </p:nvSpPr>
          <p:spPr>
            <a:xfrm rot="-5400000">
              <a:off x="185408" y="3876942"/>
              <a:ext cx="753206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199" name="grp2"/>
          <p:cNvGrpSpPr/>
          <p:nvPr/>
        </p:nvGrpSpPr>
        <p:grpSpPr>
          <a:xfrm>
            <a:off x="4572000" y="1828800"/>
            <a:ext cx="4114800" cy="4572000"/>
            <a:chOff x="4572000" y="1828800"/>
            <a:chExt cx="4114800" cy="4572000"/>
          </a:xfrm>
        </p:grpSpPr>
        <p:sp>
          <p:nvSpPr>
            <p:cNvPr id="200" name="rc3"/>
            <p:cNvSpPr/>
            <p:nvPr/>
          </p:nvSpPr>
          <p:spPr>
            <a:xfrm>
              <a:off x="4572000" y="18288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4"/>
            <p:cNvSpPr/>
            <p:nvPr/>
          </p:nvSpPr>
          <p:spPr>
            <a:xfrm>
              <a:off x="4572000" y="1828800"/>
              <a:ext cx="4114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5"/>
            <p:cNvSpPr/>
            <p:nvPr/>
          </p:nvSpPr>
          <p:spPr>
            <a:xfrm>
              <a:off x="5063074" y="1898389"/>
              <a:ext cx="3554136" cy="408668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6"/>
            <p:cNvSpPr/>
            <p:nvPr/>
          </p:nvSpPr>
          <p:spPr>
            <a:xfrm>
              <a:off x="5063074" y="541232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7"/>
            <p:cNvSpPr/>
            <p:nvPr/>
          </p:nvSpPr>
          <p:spPr>
            <a:xfrm>
              <a:off x="5063074" y="463832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8"/>
            <p:cNvSpPr/>
            <p:nvPr/>
          </p:nvSpPr>
          <p:spPr>
            <a:xfrm>
              <a:off x="5063074" y="386433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9"/>
            <p:cNvSpPr/>
            <p:nvPr/>
          </p:nvSpPr>
          <p:spPr>
            <a:xfrm>
              <a:off x="5063074" y="3090339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10"/>
            <p:cNvSpPr/>
            <p:nvPr/>
          </p:nvSpPr>
          <p:spPr>
            <a:xfrm>
              <a:off x="5063074" y="2316345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11"/>
            <p:cNvSpPr/>
            <p:nvPr/>
          </p:nvSpPr>
          <p:spPr>
            <a:xfrm>
              <a:off x="5404127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12"/>
            <p:cNvSpPr/>
            <p:nvPr/>
          </p:nvSpPr>
          <p:spPr>
            <a:xfrm>
              <a:off x="6301637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13"/>
            <p:cNvSpPr/>
            <p:nvPr/>
          </p:nvSpPr>
          <p:spPr>
            <a:xfrm>
              <a:off x="7199146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14"/>
            <p:cNvSpPr/>
            <p:nvPr/>
          </p:nvSpPr>
          <p:spPr>
            <a:xfrm>
              <a:off x="8096655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15"/>
            <p:cNvSpPr/>
            <p:nvPr/>
          </p:nvSpPr>
          <p:spPr>
            <a:xfrm>
              <a:off x="5063074" y="5799317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16"/>
            <p:cNvSpPr/>
            <p:nvPr/>
          </p:nvSpPr>
          <p:spPr>
            <a:xfrm>
              <a:off x="5063074" y="502532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17"/>
            <p:cNvSpPr/>
            <p:nvPr/>
          </p:nvSpPr>
          <p:spPr>
            <a:xfrm>
              <a:off x="5063074" y="425133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18"/>
            <p:cNvSpPr/>
            <p:nvPr/>
          </p:nvSpPr>
          <p:spPr>
            <a:xfrm>
              <a:off x="5063074" y="347733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19"/>
            <p:cNvSpPr/>
            <p:nvPr/>
          </p:nvSpPr>
          <p:spPr>
            <a:xfrm>
              <a:off x="5063074" y="2703342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0"/>
            <p:cNvSpPr/>
            <p:nvPr/>
          </p:nvSpPr>
          <p:spPr>
            <a:xfrm>
              <a:off x="5063074" y="1929348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"/>
            <p:cNvSpPr/>
            <p:nvPr/>
          </p:nvSpPr>
          <p:spPr>
            <a:xfrm>
              <a:off x="5852882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2"/>
            <p:cNvSpPr/>
            <p:nvPr/>
          </p:nvSpPr>
          <p:spPr>
            <a:xfrm>
              <a:off x="6750391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3"/>
            <p:cNvSpPr/>
            <p:nvPr/>
          </p:nvSpPr>
          <p:spPr>
            <a:xfrm>
              <a:off x="7647900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4"/>
            <p:cNvSpPr/>
            <p:nvPr/>
          </p:nvSpPr>
          <p:spPr>
            <a:xfrm>
              <a:off x="8545410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5"/>
            <p:cNvSpPr/>
            <p:nvPr/>
          </p:nvSpPr>
          <p:spPr>
            <a:xfrm>
              <a:off x="5917807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6"/>
            <p:cNvSpPr/>
            <p:nvPr/>
          </p:nvSpPr>
          <p:spPr>
            <a:xfrm>
              <a:off x="5738305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7"/>
            <p:cNvSpPr/>
            <p:nvPr/>
          </p:nvSpPr>
          <p:spPr>
            <a:xfrm>
              <a:off x="5558803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8"/>
            <p:cNvSpPr/>
            <p:nvPr/>
          </p:nvSpPr>
          <p:spPr>
            <a:xfrm>
              <a:off x="5469052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9"/>
            <p:cNvSpPr/>
            <p:nvPr/>
          </p:nvSpPr>
          <p:spPr>
            <a:xfrm>
              <a:off x="5828056" y="3297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30"/>
            <p:cNvSpPr/>
            <p:nvPr/>
          </p:nvSpPr>
          <p:spPr>
            <a:xfrm>
              <a:off x="6187060" y="28333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31"/>
            <p:cNvSpPr/>
            <p:nvPr/>
          </p:nvSpPr>
          <p:spPr>
            <a:xfrm>
              <a:off x="5469052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32"/>
            <p:cNvSpPr/>
            <p:nvPr/>
          </p:nvSpPr>
          <p:spPr>
            <a:xfrm>
              <a:off x="5828056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33"/>
            <p:cNvSpPr/>
            <p:nvPr/>
          </p:nvSpPr>
          <p:spPr>
            <a:xfrm>
              <a:off x="5289550" y="4381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34"/>
            <p:cNvSpPr/>
            <p:nvPr/>
          </p:nvSpPr>
          <p:spPr>
            <a:xfrm>
              <a:off x="5738305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35"/>
            <p:cNvSpPr/>
            <p:nvPr/>
          </p:nvSpPr>
          <p:spPr>
            <a:xfrm>
              <a:off x="6187060" y="314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36"/>
            <p:cNvSpPr/>
            <p:nvPr/>
          </p:nvSpPr>
          <p:spPr>
            <a:xfrm>
              <a:off x="5648554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37"/>
            <p:cNvSpPr/>
            <p:nvPr/>
          </p:nvSpPr>
          <p:spPr>
            <a:xfrm>
              <a:off x="5648554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38"/>
            <p:cNvSpPr/>
            <p:nvPr/>
          </p:nvSpPr>
          <p:spPr>
            <a:xfrm>
              <a:off x="5199800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39"/>
            <p:cNvSpPr/>
            <p:nvPr/>
          </p:nvSpPr>
          <p:spPr>
            <a:xfrm>
              <a:off x="6546063" y="26785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40"/>
            <p:cNvSpPr/>
            <p:nvPr/>
          </p:nvSpPr>
          <p:spPr>
            <a:xfrm>
              <a:off x="6456312" y="2059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41"/>
            <p:cNvSpPr/>
            <p:nvPr/>
          </p:nvSpPr>
          <p:spPr>
            <a:xfrm>
              <a:off x="6187060" y="28333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42"/>
            <p:cNvSpPr/>
            <p:nvPr/>
          </p:nvSpPr>
          <p:spPr>
            <a:xfrm>
              <a:off x="5917807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43"/>
            <p:cNvSpPr/>
            <p:nvPr/>
          </p:nvSpPr>
          <p:spPr>
            <a:xfrm>
              <a:off x="6456312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44"/>
            <p:cNvSpPr/>
            <p:nvPr/>
          </p:nvSpPr>
          <p:spPr>
            <a:xfrm>
              <a:off x="5917807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45"/>
            <p:cNvSpPr/>
            <p:nvPr/>
          </p:nvSpPr>
          <p:spPr>
            <a:xfrm>
              <a:off x="6187060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46"/>
            <p:cNvSpPr/>
            <p:nvPr/>
          </p:nvSpPr>
          <p:spPr>
            <a:xfrm>
              <a:off x="5917807" y="314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47"/>
            <p:cNvSpPr/>
            <p:nvPr/>
          </p:nvSpPr>
          <p:spPr>
            <a:xfrm>
              <a:off x="5469052" y="3297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48"/>
            <p:cNvSpPr/>
            <p:nvPr/>
          </p:nvSpPr>
          <p:spPr>
            <a:xfrm>
              <a:off x="5917807" y="3762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49"/>
            <p:cNvSpPr/>
            <p:nvPr/>
          </p:nvSpPr>
          <p:spPr>
            <a:xfrm>
              <a:off x="5648554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50"/>
            <p:cNvSpPr/>
            <p:nvPr/>
          </p:nvSpPr>
          <p:spPr>
            <a:xfrm>
              <a:off x="5828056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51"/>
            <p:cNvSpPr/>
            <p:nvPr/>
          </p:nvSpPr>
          <p:spPr>
            <a:xfrm>
              <a:off x="5828056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52"/>
            <p:cNvSpPr/>
            <p:nvPr/>
          </p:nvSpPr>
          <p:spPr>
            <a:xfrm>
              <a:off x="6007558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53"/>
            <p:cNvSpPr/>
            <p:nvPr/>
          </p:nvSpPr>
          <p:spPr>
            <a:xfrm>
              <a:off x="6007558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54"/>
            <p:cNvSpPr/>
            <p:nvPr/>
          </p:nvSpPr>
          <p:spPr>
            <a:xfrm>
              <a:off x="5558803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55"/>
            <p:cNvSpPr/>
            <p:nvPr/>
          </p:nvSpPr>
          <p:spPr>
            <a:xfrm>
              <a:off x="5648554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56"/>
            <p:cNvSpPr/>
            <p:nvPr/>
          </p:nvSpPr>
          <p:spPr>
            <a:xfrm>
              <a:off x="6187060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57"/>
            <p:cNvSpPr/>
            <p:nvPr/>
          </p:nvSpPr>
          <p:spPr>
            <a:xfrm>
              <a:off x="6007558" y="25237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58"/>
            <p:cNvSpPr/>
            <p:nvPr/>
          </p:nvSpPr>
          <p:spPr>
            <a:xfrm>
              <a:off x="6276811" y="2368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59"/>
            <p:cNvSpPr/>
            <p:nvPr/>
          </p:nvSpPr>
          <p:spPr>
            <a:xfrm>
              <a:off x="5738305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60"/>
            <p:cNvSpPr/>
            <p:nvPr/>
          </p:nvSpPr>
          <p:spPr>
            <a:xfrm>
              <a:off x="5828056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61"/>
            <p:cNvSpPr/>
            <p:nvPr/>
          </p:nvSpPr>
          <p:spPr>
            <a:xfrm>
              <a:off x="6276811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62"/>
            <p:cNvSpPr/>
            <p:nvPr/>
          </p:nvSpPr>
          <p:spPr>
            <a:xfrm>
              <a:off x="5738305" y="3297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63"/>
            <p:cNvSpPr/>
            <p:nvPr/>
          </p:nvSpPr>
          <p:spPr>
            <a:xfrm>
              <a:off x="5289550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64"/>
            <p:cNvSpPr/>
            <p:nvPr/>
          </p:nvSpPr>
          <p:spPr>
            <a:xfrm>
              <a:off x="5917807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65"/>
            <p:cNvSpPr/>
            <p:nvPr/>
          </p:nvSpPr>
          <p:spPr>
            <a:xfrm>
              <a:off x="5828056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66"/>
            <p:cNvSpPr/>
            <p:nvPr/>
          </p:nvSpPr>
          <p:spPr>
            <a:xfrm>
              <a:off x="5379301" y="53100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67"/>
            <p:cNvSpPr/>
            <p:nvPr/>
          </p:nvSpPr>
          <p:spPr>
            <a:xfrm>
              <a:off x="5289550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68"/>
            <p:cNvSpPr/>
            <p:nvPr/>
          </p:nvSpPr>
          <p:spPr>
            <a:xfrm>
              <a:off x="5828056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69"/>
            <p:cNvSpPr/>
            <p:nvPr/>
          </p:nvSpPr>
          <p:spPr>
            <a:xfrm>
              <a:off x="5917807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70"/>
            <p:cNvSpPr/>
            <p:nvPr/>
          </p:nvSpPr>
          <p:spPr>
            <a:xfrm>
              <a:off x="5648554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71"/>
            <p:cNvSpPr/>
            <p:nvPr/>
          </p:nvSpPr>
          <p:spPr>
            <a:xfrm>
              <a:off x="5917807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72"/>
            <p:cNvSpPr/>
            <p:nvPr/>
          </p:nvSpPr>
          <p:spPr>
            <a:xfrm>
              <a:off x="5469052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73"/>
            <p:cNvSpPr/>
            <p:nvPr/>
          </p:nvSpPr>
          <p:spPr>
            <a:xfrm>
              <a:off x="6097309" y="314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74"/>
            <p:cNvSpPr/>
            <p:nvPr/>
          </p:nvSpPr>
          <p:spPr>
            <a:xfrm>
              <a:off x="5828056" y="3762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75"/>
            <p:cNvSpPr/>
            <p:nvPr/>
          </p:nvSpPr>
          <p:spPr>
            <a:xfrm>
              <a:off x="7623075" y="3916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76"/>
            <p:cNvSpPr/>
            <p:nvPr/>
          </p:nvSpPr>
          <p:spPr>
            <a:xfrm>
              <a:off x="7084569" y="3916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77"/>
            <p:cNvSpPr/>
            <p:nvPr/>
          </p:nvSpPr>
          <p:spPr>
            <a:xfrm>
              <a:off x="7533324" y="40717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78"/>
            <p:cNvSpPr/>
            <p:nvPr/>
          </p:nvSpPr>
          <p:spPr>
            <a:xfrm>
              <a:off x="6276811" y="5310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79"/>
            <p:cNvSpPr/>
            <p:nvPr/>
          </p:nvSpPr>
          <p:spPr>
            <a:xfrm>
              <a:off x="7174320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80"/>
            <p:cNvSpPr/>
            <p:nvPr/>
          </p:nvSpPr>
          <p:spPr>
            <a:xfrm>
              <a:off x="6456312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81"/>
            <p:cNvSpPr/>
            <p:nvPr/>
          </p:nvSpPr>
          <p:spPr>
            <a:xfrm>
              <a:off x="6994818" y="37621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82"/>
            <p:cNvSpPr/>
            <p:nvPr/>
          </p:nvSpPr>
          <p:spPr>
            <a:xfrm>
              <a:off x="5738305" y="5155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83"/>
            <p:cNvSpPr/>
            <p:nvPr/>
          </p:nvSpPr>
          <p:spPr>
            <a:xfrm>
              <a:off x="7264071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84"/>
            <p:cNvSpPr/>
            <p:nvPr/>
          </p:nvSpPr>
          <p:spPr>
            <a:xfrm>
              <a:off x="6007558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85"/>
            <p:cNvSpPr/>
            <p:nvPr/>
          </p:nvSpPr>
          <p:spPr>
            <a:xfrm>
              <a:off x="5828056" y="57744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86"/>
            <p:cNvSpPr/>
            <p:nvPr/>
          </p:nvSpPr>
          <p:spPr>
            <a:xfrm>
              <a:off x="6635814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87"/>
            <p:cNvSpPr/>
            <p:nvPr/>
          </p:nvSpPr>
          <p:spPr>
            <a:xfrm>
              <a:off x="6725565" y="54648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88"/>
            <p:cNvSpPr/>
            <p:nvPr/>
          </p:nvSpPr>
          <p:spPr>
            <a:xfrm>
              <a:off x="6815316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89"/>
            <p:cNvSpPr/>
            <p:nvPr/>
          </p:nvSpPr>
          <p:spPr>
            <a:xfrm>
              <a:off x="6366562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90"/>
            <p:cNvSpPr/>
            <p:nvPr/>
          </p:nvSpPr>
          <p:spPr>
            <a:xfrm>
              <a:off x="7353822" y="40717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91"/>
            <p:cNvSpPr/>
            <p:nvPr/>
          </p:nvSpPr>
          <p:spPr>
            <a:xfrm>
              <a:off x="6366562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92"/>
            <p:cNvSpPr/>
            <p:nvPr/>
          </p:nvSpPr>
          <p:spPr>
            <a:xfrm>
              <a:off x="6546063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93"/>
            <p:cNvSpPr/>
            <p:nvPr/>
          </p:nvSpPr>
          <p:spPr>
            <a:xfrm>
              <a:off x="6905067" y="54648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94"/>
            <p:cNvSpPr/>
            <p:nvPr/>
          </p:nvSpPr>
          <p:spPr>
            <a:xfrm>
              <a:off x="6366562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95"/>
            <p:cNvSpPr/>
            <p:nvPr/>
          </p:nvSpPr>
          <p:spPr>
            <a:xfrm>
              <a:off x="6635814" y="3916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96"/>
            <p:cNvSpPr/>
            <p:nvPr/>
          </p:nvSpPr>
          <p:spPr>
            <a:xfrm>
              <a:off x="6815316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97"/>
            <p:cNvSpPr/>
            <p:nvPr/>
          </p:nvSpPr>
          <p:spPr>
            <a:xfrm>
              <a:off x="6994818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98"/>
            <p:cNvSpPr/>
            <p:nvPr/>
          </p:nvSpPr>
          <p:spPr>
            <a:xfrm>
              <a:off x="6815316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99"/>
            <p:cNvSpPr/>
            <p:nvPr/>
          </p:nvSpPr>
          <p:spPr>
            <a:xfrm>
              <a:off x="7084569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100"/>
            <p:cNvSpPr/>
            <p:nvPr/>
          </p:nvSpPr>
          <p:spPr>
            <a:xfrm>
              <a:off x="7264071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101"/>
            <p:cNvSpPr/>
            <p:nvPr/>
          </p:nvSpPr>
          <p:spPr>
            <a:xfrm>
              <a:off x="7443573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102"/>
            <p:cNvSpPr/>
            <p:nvPr/>
          </p:nvSpPr>
          <p:spPr>
            <a:xfrm>
              <a:off x="7353822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103"/>
            <p:cNvSpPr/>
            <p:nvPr/>
          </p:nvSpPr>
          <p:spPr>
            <a:xfrm>
              <a:off x="6725565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104"/>
            <p:cNvSpPr/>
            <p:nvPr/>
          </p:nvSpPr>
          <p:spPr>
            <a:xfrm>
              <a:off x="6456312" y="48456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105"/>
            <p:cNvSpPr/>
            <p:nvPr/>
          </p:nvSpPr>
          <p:spPr>
            <a:xfrm>
              <a:off x="6276811" y="5155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106"/>
            <p:cNvSpPr/>
            <p:nvPr/>
          </p:nvSpPr>
          <p:spPr>
            <a:xfrm>
              <a:off x="6276811" y="5155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107"/>
            <p:cNvSpPr/>
            <p:nvPr/>
          </p:nvSpPr>
          <p:spPr>
            <a:xfrm>
              <a:off x="6546063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108"/>
            <p:cNvSpPr/>
            <p:nvPr/>
          </p:nvSpPr>
          <p:spPr>
            <a:xfrm>
              <a:off x="6725565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109"/>
            <p:cNvSpPr/>
            <p:nvPr/>
          </p:nvSpPr>
          <p:spPr>
            <a:xfrm>
              <a:off x="6187060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110"/>
            <p:cNvSpPr/>
            <p:nvPr/>
          </p:nvSpPr>
          <p:spPr>
            <a:xfrm>
              <a:off x="6725565" y="36073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111"/>
            <p:cNvSpPr/>
            <p:nvPr/>
          </p:nvSpPr>
          <p:spPr>
            <a:xfrm>
              <a:off x="7353822" y="40717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112"/>
            <p:cNvSpPr/>
            <p:nvPr/>
          </p:nvSpPr>
          <p:spPr>
            <a:xfrm>
              <a:off x="6994818" y="5310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113"/>
            <p:cNvSpPr/>
            <p:nvPr/>
          </p:nvSpPr>
          <p:spPr>
            <a:xfrm>
              <a:off x="6366562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114"/>
            <p:cNvSpPr/>
            <p:nvPr/>
          </p:nvSpPr>
          <p:spPr>
            <a:xfrm>
              <a:off x="6276811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115"/>
            <p:cNvSpPr/>
            <p:nvPr/>
          </p:nvSpPr>
          <p:spPr>
            <a:xfrm>
              <a:off x="6276811" y="48456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116"/>
            <p:cNvSpPr/>
            <p:nvPr/>
          </p:nvSpPr>
          <p:spPr>
            <a:xfrm>
              <a:off x="6815316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117"/>
            <p:cNvSpPr/>
            <p:nvPr/>
          </p:nvSpPr>
          <p:spPr>
            <a:xfrm>
              <a:off x="6546063" y="48456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118"/>
            <p:cNvSpPr/>
            <p:nvPr/>
          </p:nvSpPr>
          <p:spPr>
            <a:xfrm>
              <a:off x="5828056" y="5310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119"/>
            <p:cNvSpPr/>
            <p:nvPr/>
          </p:nvSpPr>
          <p:spPr>
            <a:xfrm>
              <a:off x="6366562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120"/>
            <p:cNvSpPr/>
            <p:nvPr/>
          </p:nvSpPr>
          <p:spPr>
            <a:xfrm>
              <a:off x="6456312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121"/>
            <p:cNvSpPr/>
            <p:nvPr/>
          </p:nvSpPr>
          <p:spPr>
            <a:xfrm>
              <a:off x="6456312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122"/>
            <p:cNvSpPr/>
            <p:nvPr/>
          </p:nvSpPr>
          <p:spPr>
            <a:xfrm>
              <a:off x="6905067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123"/>
            <p:cNvSpPr/>
            <p:nvPr/>
          </p:nvSpPr>
          <p:spPr>
            <a:xfrm>
              <a:off x="5917807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124"/>
            <p:cNvSpPr/>
            <p:nvPr/>
          </p:nvSpPr>
          <p:spPr>
            <a:xfrm>
              <a:off x="6456312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125"/>
            <p:cNvSpPr/>
            <p:nvPr/>
          </p:nvSpPr>
          <p:spPr>
            <a:xfrm>
              <a:off x="6994818" y="3762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126"/>
            <p:cNvSpPr/>
            <p:nvPr/>
          </p:nvSpPr>
          <p:spPr>
            <a:xfrm>
              <a:off x="6546063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127"/>
            <p:cNvSpPr/>
            <p:nvPr/>
          </p:nvSpPr>
          <p:spPr>
            <a:xfrm>
              <a:off x="7712825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128"/>
            <p:cNvSpPr/>
            <p:nvPr/>
          </p:nvSpPr>
          <p:spPr>
            <a:xfrm>
              <a:off x="6994818" y="43813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129"/>
            <p:cNvSpPr/>
            <p:nvPr/>
          </p:nvSpPr>
          <p:spPr>
            <a:xfrm>
              <a:off x="7174320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130"/>
            <p:cNvSpPr/>
            <p:nvPr/>
          </p:nvSpPr>
          <p:spPr>
            <a:xfrm>
              <a:off x="8161580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131"/>
            <p:cNvSpPr/>
            <p:nvPr/>
          </p:nvSpPr>
          <p:spPr>
            <a:xfrm>
              <a:off x="5738305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132"/>
            <p:cNvSpPr/>
            <p:nvPr/>
          </p:nvSpPr>
          <p:spPr>
            <a:xfrm>
              <a:off x="7892327" y="43813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133"/>
            <p:cNvSpPr/>
            <p:nvPr/>
          </p:nvSpPr>
          <p:spPr>
            <a:xfrm>
              <a:off x="7353822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134"/>
            <p:cNvSpPr/>
            <p:nvPr/>
          </p:nvSpPr>
          <p:spPr>
            <a:xfrm>
              <a:off x="7802576" y="32977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135"/>
            <p:cNvSpPr/>
            <p:nvPr/>
          </p:nvSpPr>
          <p:spPr>
            <a:xfrm>
              <a:off x="7174320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136"/>
            <p:cNvSpPr/>
            <p:nvPr/>
          </p:nvSpPr>
          <p:spPr>
            <a:xfrm>
              <a:off x="7084569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137"/>
            <p:cNvSpPr/>
            <p:nvPr/>
          </p:nvSpPr>
          <p:spPr>
            <a:xfrm>
              <a:off x="7443573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138"/>
            <p:cNvSpPr/>
            <p:nvPr/>
          </p:nvSpPr>
          <p:spPr>
            <a:xfrm>
              <a:off x="6456312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139"/>
            <p:cNvSpPr/>
            <p:nvPr/>
          </p:nvSpPr>
          <p:spPr>
            <a:xfrm>
              <a:off x="6546063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140"/>
            <p:cNvSpPr/>
            <p:nvPr/>
          </p:nvSpPr>
          <p:spPr>
            <a:xfrm>
              <a:off x="7084569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141"/>
            <p:cNvSpPr/>
            <p:nvPr/>
          </p:nvSpPr>
          <p:spPr>
            <a:xfrm>
              <a:off x="7174320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142"/>
            <p:cNvSpPr/>
            <p:nvPr/>
          </p:nvSpPr>
          <p:spPr>
            <a:xfrm>
              <a:off x="8251331" y="29881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143"/>
            <p:cNvSpPr/>
            <p:nvPr/>
          </p:nvSpPr>
          <p:spPr>
            <a:xfrm>
              <a:off x="8251331" y="48456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144"/>
            <p:cNvSpPr/>
            <p:nvPr/>
          </p:nvSpPr>
          <p:spPr>
            <a:xfrm>
              <a:off x="6725565" y="54648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145"/>
            <p:cNvSpPr/>
            <p:nvPr/>
          </p:nvSpPr>
          <p:spPr>
            <a:xfrm>
              <a:off x="7533324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146"/>
            <p:cNvSpPr/>
            <p:nvPr/>
          </p:nvSpPr>
          <p:spPr>
            <a:xfrm>
              <a:off x="6366562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147"/>
            <p:cNvSpPr/>
            <p:nvPr/>
          </p:nvSpPr>
          <p:spPr>
            <a:xfrm>
              <a:off x="8251331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148"/>
            <p:cNvSpPr/>
            <p:nvPr/>
          </p:nvSpPr>
          <p:spPr>
            <a:xfrm>
              <a:off x="6994818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149"/>
            <p:cNvSpPr/>
            <p:nvPr/>
          </p:nvSpPr>
          <p:spPr>
            <a:xfrm>
              <a:off x="7353822" y="3762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150"/>
            <p:cNvSpPr/>
            <p:nvPr/>
          </p:nvSpPr>
          <p:spPr>
            <a:xfrm>
              <a:off x="7802576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151"/>
            <p:cNvSpPr/>
            <p:nvPr/>
          </p:nvSpPr>
          <p:spPr>
            <a:xfrm>
              <a:off x="6905067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152"/>
            <p:cNvSpPr/>
            <p:nvPr/>
          </p:nvSpPr>
          <p:spPr>
            <a:xfrm>
              <a:off x="6815316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153"/>
            <p:cNvSpPr/>
            <p:nvPr/>
          </p:nvSpPr>
          <p:spPr>
            <a:xfrm>
              <a:off x="7084569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154"/>
            <p:cNvSpPr/>
            <p:nvPr/>
          </p:nvSpPr>
          <p:spPr>
            <a:xfrm>
              <a:off x="7802576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155"/>
            <p:cNvSpPr/>
            <p:nvPr/>
          </p:nvSpPr>
          <p:spPr>
            <a:xfrm>
              <a:off x="7982078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156"/>
            <p:cNvSpPr/>
            <p:nvPr/>
          </p:nvSpPr>
          <p:spPr>
            <a:xfrm>
              <a:off x="8430833" y="29881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157"/>
            <p:cNvSpPr/>
            <p:nvPr/>
          </p:nvSpPr>
          <p:spPr>
            <a:xfrm>
              <a:off x="7084569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158"/>
            <p:cNvSpPr/>
            <p:nvPr/>
          </p:nvSpPr>
          <p:spPr>
            <a:xfrm>
              <a:off x="6994818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159"/>
            <p:cNvSpPr/>
            <p:nvPr/>
          </p:nvSpPr>
          <p:spPr>
            <a:xfrm>
              <a:off x="6815316" y="48456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160"/>
            <p:cNvSpPr/>
            <p:nvPr/>
          </p:nvSpPr>
          <p:spPr>
            <a:xfrm>
              <a:off x="8251331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161"/>
            <p:cNvSpPr/>
            <p:nvPr/>
          </p:nvSpPr>
          <p:spPr>
            <a:xfrm>
              <a:off x="6994818" y="36073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162"/>
            <p:cNvSpPr/>
            <p:nvPr/>
          </p:nvSpPr>
          <p:spPr>
            <a:xfrm>
              <a:off x="7084569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163"/>
            <p:cNvSpPr/>
            <p:nvPr/>
          </p:nvSpPr>
          <p:spPr>
            <a:xfrm>
              <a:off x="6725565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164"/>
            <p:cNvSpPr/>
            <p:nvPr/>
          </p:nvSpPr>
          <p:spPr>
            <a:xfrm>
              <a:off x="7533324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165"/>
            <p:cNvSpPr/>
            <p:nvPr/>
          </p:nvSpPr>
          <p:spPr>
            <a:xfrm>
              <a:off x="7353822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166"/>
            <p:cNvSpPr/>
            <p:nvPr/>
          </p:nvSpPr>
          <p:spPr>
            <a:xfrm>
              <a:off x="7533324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167"/>
            <p:cNvSpPr/>
            <p:nvPr/>
          </p:nvSpPr>
          <p:spPr>
            <a:xfrm>
              <a:off x="6546063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168"/>
            <p:cNvSpPr/>
            <p:nvPr/>
          </p:nvSpPr>
          <p:spPr>
            <a:xfrm>
              <a:off x="7443573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169"/>
            <p:cNvSpPr/>
            <p:nvPr/>
          </p:nvSpPr>
          <p:spPr>
            <a:xfrm>
              <a:off x="7353822" y="3762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170"/>
            <p:cNvSpPr/>
            <p:nvPr/>
          </p:nvSpPr>
          <p:spPr>
            <a:xfrm>
              <a:off x="7353822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171"/>
            <p:cNvSpPr/>
            <p:nvPr/>
          </p:nvSpPr>
          <p:spPr>
            <a:xfrm>
              <a:off x="6994818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172"/>
            <p:cNvSpPr/>
            <p:nvPr/>
          </p:nvSpPr>
          <p:spPr>
            <a:xfrm>
              <a:off x="7174320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173"/>
            <p:cNvSpPr/>
            <p:nvPr/>
          </p:nvSpPr>
          <p:spPr>
            <a:xfrm>
              <a:off x="6905067" y="36073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174"/>
            <p:cNvSpPr/>
            <p:nvPr/>
          </p:nvSpPr>
          <p:spPr>
            <a:xfrm>
              <a:off x="6635814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tx175"/>
            <p:cNvSpPr/>
            <p:nvPr/>
          </p:nvSpPr>
          <p:spPr>
            <a:xfrm>
              <a:off x="4841551" y="575665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73" name="tx176"/>
            <p:cNvSpPr/>
            <p:nvPr/>
          </p:nvSpPr>
          <p:spPr>
            <a:xfrm>
              <a:off x="4841551" y="498265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74" name="tx177"/>
            <p:cNvSpPr/>
            <p:nvPr/>
          </p:nvSpPr>
          <p:spPr>
            <a:xfrm>
              <a:off x="4841551" y="420866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75" name="tx178"/>
            <p:cNvSpPr/>
            <p:nvPr/>
          </p:nvSpPr>
          <p:spPr>
            <a:xfrm>
              <a:off x="4841551" y="3434672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376" name="tx179"/>
            <p:cNvSpPr/>
            <p:nvPr/>
          </p:nvSpPr>
          <p:spPr>
            <a:xfrm>
              <a:off x="4841551" y="266067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377" name="tx180"/>
            <p:cNvSpPr/>
            <p:nvPr/>
          </p:nvSpPr>
          <p:spPr>
            <a:xfrm>
              <a:off x="4841551" y="1887081"/>
              <a:ext cx="158892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378" name="pl181"/>
            <p:cNvSpPr/>
            <p:nvPr/>
          </p:nvSpPr>
          <p:spPr>
            <a:xfrm>
              <a:off x="5028279" y="579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182"/>
            <p:cNvSpPr/>
            <p:nvPr/>
          </p:nvSpPr>
          <p:spPr>
            <a:xfrm>
              <a:off x="5028279" y="50253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183"/>
            <p:cNvSpPr/>
            <p:nvPr/>
          </p:nvSpPr>
          <p:spPr>
            <a:xfrm>
              <a:off x="5028279" y="4251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184"/>
            <p:cNvSpPr/>
            <p:nvPr/>
          </p:nvSpPr>
          <p:spPr>
            <a:xfrm>
              <a:off x="5028279" y="34773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185"/>
            <p:cNvSpPr/>
            <p:nvPr/>
          </p:nvSpPr>
          <p:spPr>
            <a:xfrm>
              <a:off x="5028279" y="2703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186"/>
            <p:cNvSpPr/>
            <p:nvPr/>
          </p:nvSpPr>
          <p:spPr>
            <a:xfrm>
              <a:off x="5028279" y="1929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187"/>
            <p:cNvSpPr/>
            <p:nvPr/>
          </p:nvSpPr>
          <p:spPr>
            <a:xfrm>
              <a:off x="5852882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188"/>
            <p:cNvSpPr/>
            <p:nvPr/>
          </p:nvSpPr>
          <p:spPr>
            <a:xfrm>
              <a:off x="6750391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189"/>
            <p:cNvSpPr/>
            <p:nvPr/>
          </p:nvSpPr>
          <p:spPr>
            <a:xfrm>
              <a:off x="7647900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190"/>
            <p:cNvSpPr/>
            <p:nvPr/>
          </p:nvSpPr>
          <p:spPr>
            <a:xfrm>
              <a:off x="8545410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tx191"/>
            <p:cNvSpPr/>
            <p:nvPr/>
          </p:nvSpPr>
          <p:spPr>
            <a:xfrm>
              <a:off x="5821098" y="6047309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89" name="tx192"/>
            <p:cNvSpPr/>
            <p:nvPr/>
          </p:nvSpPr>
          <p:spPr>
            <a:xfrm>
              <a:off x="6718607" y="60459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90" name="tx193"/>
            <p:cNvSpPr/>
            <p:nvPr/>
          </p:nvSpPr>
          <p:spPr>
            <a:xfrm>
              <a:off x="7616116" y="6048698"/>
              <a:ext cx="6356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91" name="tx194"/>
            <p:cNvSpPr/>
            <p:nvPr/>
          </p:nvSpPr>
          <p:spPr>
            <a:xfrm>
              <a:off x="8513626" y="60459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92" name="tx195"/>
            <p:cNvSpPr/>
            <p:nvPr/>
          </p:nvSpPr>
          <p:spPr>
            <a:xfrm>
              <a:off x="6428443" y="6167896"/>
              <a:ext cx="823397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393" name="tx196"/>
            <p:cNvSpPr/>
            <p:nvPr/>
          </p:nvSpPr>
          <p:spPr>
            <a:xfrm rot="-5400000">
              <a:off x="4300208" y="3876942"/>
              <a:ext cx="753206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Two plots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You can insert two parallel plots with the following code.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Two plots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8288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df2flextable2(sampleData3[21,])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914400" y="2286000"/>
          <a:ext cx="0" cy="0"/>
        </p:xfrm>
        <a:graphic>
          <a:graphicData uri="http://schemas.openxmlformats.org/drawingml/2006/table">
            <a:tbl>
              <a:tblPr/>
              <a:tblGrid>
                <a:gridCol w="599667"/>
                <a:gridCol w="509136"/>
                <a:gridCol w="509205"/>
                <a:gridCol w="1241737"/>
                <a:gridCol w="687445"/>
              </a:tblGrid>
              <a:tr h="286769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type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title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text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78434"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2plots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hist(rnorm(1000))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plot(1:10)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13716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hist(rnorm(1000))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plot(1:10)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grp2"/>
          <p:cNvGrpSpPr/>
          <p:nvPr/>
        </p:nvGrpSpPr>
        <p:grpSpPr>
          <a:xfrm>
            <a:off x="457200" y="1828800"/>
            <a:ext cx="4114800" cy="4572000"/>
            <a:chOff x="457200" y="1828800"/>
            <a:chExt cx="41148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4"/>
            <p:cNvSpPr/>
            <p:nvPr/>
          </p:nvSpPr>
          <p:spPr>
            <a:xfrm>
              <a:off x="1610712" y="2100417"/>
              <a:ext cx="2173535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Histogram of rnorm(1000)</a:t>
              </a:r>
            </a:p>
          </p:txBody>
        </p:sp>
        <p:sp>
          <p:nvSpPr>
            <p:cNvPr id="7" name="tx5"/>
            <p:cNvSpPr/>
            <p:nvPr/>
          </p:nvSpPr>
          <p:spPr>
            <a:xfrm>
              <a:off x="2278231" y="6019982"/>
              <a:ext cx="838497" cy="143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rnorm(1000)</a:t>
              </a:r>
            </a:p>
          </p:txBody>
        </p:sp>
        <p:sp>
          <p:nvSpPr>
            <p:cNvPr id="8" name="tx6"/>
            <p:cNvSpPr/>
            <p:nvPr/>
          </p:nvSpPr>
          <p:spPr>
            <a:xfrm rot="-5400000">
              <a:off x="191133" y="3952716"/>
              <a:ext cx="720030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Frequency</a:t>
              </a:r>
            </a:p>
          </p:txBody>
        </p:sp>
        <p:sp>
          <p:nvSpPr>
            <p:cNvPr id="9" name="pl7"/>
            <p:cNvSpPr/>
            <p:nvPr/>
          </p:nvSpPr>
          <p:spPr>
            <a:xfrm>
              <a:off x="1317413" y="5468112"/>
              <a:ext cx="2760133" cy="0"/>
            </a:xfrm>
            <a:custGeom>
              <a:avLst/>
              <a:pathLst>
                <a:path w="2760133" h="0">
                  <a:moveTo>
                    <a:pt x="0" y="0"/>
                  </a:moveTo>
                  <a:lnTo>
                    <a:pt x="27601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317413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777435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2237457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2697480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3157502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3617524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4077546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5"/>
            <p:cNvSpPr/>
            <p:nvPr/>
          </p:nvSpPr>
          <p:spPr>
            <a:xfrm>
              <a:off x="1249659" y="5685774"/>
              <a:ext cx="135508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18" name="tx16"/>
            <p:cNvSpPr/>
            <p:nvPr/>
          </p:nvSpPr>
          <p:spPr>
            <a:xfrm>
              <a:off x="1709681" y="5687758"/>
              <a:ext cx="135508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2169703" y="5687758"/>
              <a:ext cx="135508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2655101" y="5685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3115123" y="568775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3575145" y="568775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4035167" y="5685774"/>
              <a:ext cx="84757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4" name="pl22"/>
            <p:cNvSpPr/>
            <p:nvPr/>
          </p:nvSpPr>
          <p:spPr>
            <a:xfrm>
              <a:off x="1207008" y="2848918"/>
              <a:ext cx="0" cy="2512175"/>
            </a:xfrm>
            <a:custGeom>
              <a:avLst/>
              <a:pathLst>
                <a:path w="0" h="2512175">
                  <a:moveTo>
                    <a:pt x="0" y="251217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1115567" y="536109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1115567" y="473304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1115567" y="410500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1115567" y="347696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1115567" y="284891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8"/>
            <p:cNvSpPr/>
            <p:nvPr/>
          </p:nvSpPr>
          <p:spPr>
            <a:xfrm rot="-5400000">
              <a:off x="889511" y="5305431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1" name="tx29"/>
            <p:cNvSpPr/>
            <p:nvPr/>
          </p:nvSpPr>
          <p:spPr>
            <a:xfrm rot="-5400000">
              <a:off x="847132" y="4677387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" name="tx30"/>
            <p:cNvSpPr/>
            <p:nvPr/>
          </p:nvSpPr>
          <p:spPr>
            <a:xfrm rot="-5400000">
              <a:off x="804753" y="4049343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" name="tx31"/>
            <p:cNvSpPr/>
            <p:nvPr/>
          </p:nvSpPr>
          <p:spPr>
            <a:xfrm rot="-5400000">
              <a:off x="804753" y="3421300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4" name="tx32"/>
            <p:cNvSpPr/>
            <p:nvPr/>
          </p:nvSpPr>
          <p:spPr>
            <a:xfrm rot="-5400000">
              <a:off x="804753" y="2793256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5" name="rc33"/>
            <p:cNvSpPr/>
            <p:nvPr/>
          </p:nvSpPr>
          <p:spPr>
            <a:xfrm>
              <a:off x="1317413" y="5285728"/>
              <a:ext cx="230011" cy="75365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1547424" y="5197801"/>
              <a:ext cx="230011" cy="163291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1777435" y="4795853"/>
              <a:ext cx="230011" cy="56523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2007446" y="4406466"/>
              <a:ext cx="230011" cy="954626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2237457" y="3389035"/>
              <a:ext cx="230011" cy="1972057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2467468" y="2685626"/>
              <a:ext cx="230011" cy="2675466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2697480" y="2874039"/>
              <a:ext cx="230011" cy="2487053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2927491" y="3401596"/>
              <a:ext cx="230011" cy="1959496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3157502" y="4431588"/>
              <a:ext cx="230011" cy="929504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3387513" y="4896340"/>
              <a:ext cx="230011" cy="464752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3617524" y="5122436"/>
              <a:ext cx="230011" cy="238656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3847535" y="5285728"/>
              <a:ext cx="230011" cy="75365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7" name="grp2"/>
          <p:cNvGrpSpPr/>
          <p:nvPr/>
        </p:nvGrpSpPr>
        <p:grpSpPr>
          <a:xfrm>
            <a:off x="4572000" y="1828800"/>
            <a:ext cx="4114800" cy="4572000"/>
            <a:chOff x="4572000" y="1828800"/>
            <a:chExt cx="4114800" cy="4572000"/>
          </a:xfrm>
        </p:grpSpPr>
        <p:sp>
          <p:nvSpPr>
            <p:cNvPr id="48" name="rc3"/>
            <p:cNvSpPr/>
            <p:nvPr/>
          </p:nvSpPr>
          <p:spPr>
            <a:xfrm>
              <a:off x="4572000" y="18288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"/>
            <p:cNvSpPr/>
            <p:nvPr/>
          </p:nvSpPr>
          <p:spPr>
            <a:xfrm>
              <a:off x="5397923" y="53268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"/>
            <p:cNvSpPr/>
            <p:nvPr/>
          </p:nvSpPr>
          <p:spPr>
            <a:xfrm>
              <a:off x="5704604" y="502952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6"/>
            <p:cNvSpPr/>
            <p:nvPr/>
          </p:nvSpPr>
          <p:spPr>
            <a:xfrm>
              <a:off x="6011286" y="473225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7"/>
            <p:cNvSpPr/>
            <p:nvPr/>
          </p:nvSpPr>
          <p:spPr>
            <a:xfrm>
              <a:off x="6317967" y="44349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8"/>
            <p:cNvSpPr/>
            <p:nvPr/>
          </p:nvSpPr>
          <p:spPr>
            <a:xfrm>
              <a:off x="6624649" y="413770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9"/>
            <p:cNvSpPr/>
            <p:nvPr/>
          </p:nvSpPr>
          <p:spPr>
            <a:xfrm>
              <a:off x="6931330" y="384043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10"/>
            <p:cNvSpPr/>
            <p:nvPr/>
          </p:nvSpPr>
          <p:spPr>
            <a:xfrm>
              <a:off x="7238012" y="35431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11"/>
            <p:cNvSpPr/>
            <p:nvPr/>
          </p:nvSpPr>
          <p:spPr>
            <a:xfrm>
              <a:off x="7544693" y="324588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12"/>
            <p:cNvSpPr/>
            <p:nvPr/>
          </p:nvSpPr>
          <p:spPr>
            <a:xfrm>
              <a:off x="7851375" y="294861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13"/>
            <p:cNvSpPr/>
            <p:nvPr/>
          </p:nvSpPr>
          <p:spPr>
            <a:xfrm>
              <a:off x="8158056" y="26513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14"/>
            <p:cNvSpPr/>
            <p:nvPr/>
          </p:nvSpPr>
          <p:spPr>
            <a:xfrm>
              <a:off x="5738894" y="5468112"/>
              <a:ext cx="2453451" cy="0"/>
            </a:xfrm>
            <a:custGeom>
              <a:avLst/>
              <a:pathLst>
                <a:path w="2453451" h="0">
                  <a:moveTo>
                    <a:pt x="0" y="0"/>
                  </a:moveTo>
                  <a:lnTo>
                    <a:pt x="24534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15"/>
            <p:cNvSpPr/>
            <p:nvPr/>
          </p:nvSpPr>
          <p:spPr>
            <a:xfrm>
              <a:off x="5738894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16"/>
            <p:cNvSpPr/>
            <p:nvPr/>
          </p:nvSpPr>
          <p:spPr>
            <a:xfrm>
              <a:off x="6352257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17"/>
            <p:cNvSpPr/>
            <p:nvPr/>
          </p:nvSpPr>
          <p:spPr>
            <a:xfrm>
              <a:off x="6965620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18"/>
            <p:cNvSpPr/>
            <p:nvPr/>
          </p:nvSpPr>
          <p:spPr>
            <a:xfrm>
              <a:off x="7578983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19"/>
            <p:cNvSpPr/>
            <p:nvPr/>
          </p:nvSpPr>
          <p:spPr>
            <a:xfrm>
              <a:off x="8192346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20"/>
            <p:cNvSpPr/>
            <p:nvPr/>
          </p:nvSpPr>
          <p:spPr>
            <a:xfrm>
              <a:off x="5696516" y="568775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6" name="tx21"/>
            <p:cNvSpPr/>
            <p:nvPr/>
          </p:nvSpPr>
          <p:spPr>
            <a:xfrm>
              <a:off x="6309878" y="5688155"/>
              <a:ext cx="84757" cy="109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7" name="tx22"/>
            <p:cNvSpPr/>
            <p:nvPr/>
          </p:nvSpPr>
          <p:spPr>
            <a:xfrm>
              <a:off x="6923241" y="5685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8" name="tx23"/>
            <p:cNvSpPr/>
            <p:nvPr/>
          </p:nvSpPr>
          <p:spPr>
            <a:xfrm>
              <a:off x="7536604" y="5685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9" name="tx24"/>
            <p:cNvSpPr/>
            <p:nvPr/>
          </p:nvSpPr>
          <p:spPr>
            <a:xfrm>
              <a:off x="8107589" y="5685972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pl25"/>
            <p:cNvSpPr/>
            <p:nvPr/>
          </p:nvSpPr>
          <p:spPr>
            <a:xfrm>
              <a:off x="5321808" y="2685626"/>
              <a:ext cx="0" cy="2378192"/>
            </a:xfrm>
            <a:custGeom>
              <a:avLst/>
              <a:pathLst>
                <a:path w="0" h="2378192">
                  <a:moveTo>
                    <a:pt x="0" y="23781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26"/>
            <p:cNvSpPr/>
            <p:nvPr/>
          </p:nvSpPr>
          <p:spPr>
            <a:xfrm>
              <a:off x="5230368" y="5063819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27"/>
            <p:cNvSpPr/>
            <p:nvPr/>
          </p:nvSpPr>
          <p:spPr>
            <a:xfrm>
              <a:off x="5230368" y="446927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28"/>
            <p:cNvSpPr/>
            <p:nvPr/>
          </p:nvSpPr>
          <p:spPr>
            <a:xfrm>
              <a:off x="5230368" y="387472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29"/>
            <p:cNvSpPr/>
            <p:nvPr/>
          </p:nvSpPr>
          <p:spPr>
            <a:xfrm>
              <a:off x="5230368" y="3280174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30"/>
            <p:cNvSpPr/>
            <p:nvPr/>
          </p:nvSpPr>
          <p:spPr>
            <a:xfrm>
              <a:off x="5230368" y="268562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31"/>
            <p:cNvSpPr/>
            <p:nvPr/>
          </p:nvSpPr>
          <p:spPr>
            <a:xfrm rot="-5400000">
              <a:off x="5005204" y="5009050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7" name="tx32"/>
            <p:cNvSpPr/>
            <p:nvPr/>
          </p:nvSpPr>
          <p:spPr>
            <a:xfrm rot="-5400000">
              <a:off x="5005402" y="4414700"/>
              <a:ext cx="84757" cy="109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33"/>
            <p:cNvSpPr/>
            <p:nvPr/>
          </p:nvSpPr>
          <p:spPr>
            <a:xfrm rot="-5400000">
              <a:off x="5004311" y="3819061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9" name="tx34"/>
            <p:cNvSpPr/>
            <p:nvPr/>
          </p:nvSpPr>
          <p:spPr>
            <a:xfrm rot="-5400000">
              <a:off x="5004311" y="3224513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0" name="tx35"/>
            <p:cNvSpPr/>
            <p:nvPr/>
          </p:nvSpPr>
          <p:spPr>
            <a:xfrm rot="-5400000">
              <a:off x="4961932" y="2629964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1" name="pl36"/>
            <p:cNvSpPr/>
            <p:nvPr/>
          </p:nvSpPr>
          <p:spPr>
            <a:xfrm>
              <a:off x="5321808" y="2578607"/>
              <a:ext cx="2980944" cy="2889504"/>
            </a:xfrm>
            <a:custGeom>
              <a:avLst/>
              <a:pathLst>
                <a:path w="2980944" h="2889504">
                  <a:moveTo>
                    <a:pt x="0" y="2889504"/>
                  </a:moveTo>
                  <a:lnTo>
                    <a:pt x="2980944" y="2889504"/>
                  </a:lnTo>
                  <a:lnTo>
                    <a:pt x="2980944" y="0"/>
                  </a:lnTo>
                  <a:lnTo>
                    <a:pt x="0" y="0"/>
                  </a:lnTo>
                  <a:lnTo>
                    <a:pt x="0" y="2889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37"/>
            <p:cNvSpPr/>
            <p:nvPr/>
          </p:nvSpPr>
          <p:spPr>
            <a:xfrm>
              <a:off x="6625872" y="6052129"/>
              <a:ext cx="372814" cy="110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Index</a:t>
              </a:r>
            </a:p>
          </p:txBody>
        </p:sp>
        <p:sp>
          <p:nvSpPr>
            <p:cNvPr id="83" name="tx38"/>
            <p:cNvSpPr/>
            <p:nvPr/>
          </p:nvSpPr>
          <p:spPr>
            <a:xfrm rot="-5400000">
              <a:off x="4532623" y="3967698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1:10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HTML Report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You can get report with HTML format(this file) by following R command.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Package Installation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You can install R package `rrtable` with the following command.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Package Loading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You can load the `rrtable` package with the following R command.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Sample Data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Sample data sampleData3 is included in rrtable package. You can see the sampleData3 by folllowing R command.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Or you can make a table of this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8288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df2flextable2(sampleData3[9,])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914400" y="2286000"/>
          <a:ext cx="0" cy="0"/>
        </p:xfrm>
        <a:graphic>
          <a:graphicData uri="http://schemas.openxmlformats.org/drawingml/2006/table">
            <a:tbl>
              <a:tblPr/>
              <a:tblGrid>
                <a:gridCol w="548018"/>
                <a:gridCol w="509136"/>
                <a:gridCol w="509205"/>
                <a:gridCol w="1909107"/>
                <a:gridCol w="687445"/>
              </a:tblGrid>
              <a:tr h="286769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type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title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text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df2flextable2(sampleData3)
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828800"/>
          <a:ext cx="0" cy="0"/>
        </p:xfrm>
        <a:graphic>
          <a:graphicData uri="http://schemas.openxmlformats.org/drawingml/2006/table">
            <a:tbl>
              <a:tblPr/>
              <a:tblGrid>
                <a:gridCol w="175274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df2flextable2(sampleData3)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914400" y="2286000"/>
          <a:ext cx="0" cy="0"/>
        </p:xfrm>
        <a:graphic>
          <a:graphicData uri="http://schemas.openxmlformats.org/drawingml/2006/table">
            <a:tbl>
              <a:tblPr/>
              <a:tblGrid>
                <a:gridCol w="740930"/>
                <a:gridCol w="1397448"/>
                <a:gridCol w="13329619"/>
                <a:gridCol w="5731819"/>
                <a:gridCol w="1700809"/>
              </a:tblGrid>
              <a:tr h="286769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type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title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text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774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title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 package `rrtable`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subtitle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Reproducible Research with a Table of R codes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author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Keon-Woong Moon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If you are a data scientist or researcher, you will certainly be interested in reproducible research. R package `rrtable` makes it possible to make reports with HTML, LaTex, MS word or MS Powerpoint formats from a table of R codes.
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header2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Package Installation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install R package `rrtable` with the following command.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if(!require(devtools)){ install.packages("devtools") }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echo=TRUE,eval=FALSE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devtools::install_github("cardiomoon/rrtable")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header2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Package Loading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load the `rrtable` package with the following R command.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require(rrtable)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echo=TRUE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header2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Sample Data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Sample data sampleData3 is included in rrtable package. You can see the sampleData3 by folllowing R command.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str(sampleData3)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echo=TRUE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Or you can make a table of this data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df2flextable2(sampleData3[9,])
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df2flextable2(sampleData3)
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header3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mytable object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add mytable object with the following R code.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df2flextable2(sampleData3[11,])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echo=FALSE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mytable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mytable(Dx~.,data=acs)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header3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Plot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insert a plot into your document.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df2flextable2(sampleData3[13,])
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echo=FALSE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plot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plot(iris)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header3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ggplot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insert a ggplot into a document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df2flextable2(sampleData3[15,])
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echo=FALSE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ggplot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ggplot(iris,aes(x=Sepal.Length,y=Sepal.Width,color=Species))+geom_point()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header3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 code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insert the result of R code. For example, you can insert the result of regression analysis.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df2flextable2(sampleData3[17,])
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echo=FALSE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Rcode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fit=lm(mpg~wt*hp,data=mtcars)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summary(fit)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header3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Two ggplots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insert two parallel ggplots with the following code.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df2flextable2(sampleData3[19,])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echo=FALSE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2ggplots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ggplot(iris,aes(Sepal.Length,Sepal.Width))+geom_point()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ggplot(iris,aes(Sepal.Length,Sepal.Width,colour=Species))+geom_point()+guides(colour=FALSE)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header3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Two plots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insert two parallel plots with the following code.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df2flextable2(sampleData3[21,])
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echo=FALSE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2plots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hist(rnorm(1000))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plot(1:10)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header2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HTML Report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You can get report with HTML format(this file) by following R command.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data2HTML(sampleData3)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echo=TRUE,eval=FALSE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mytable object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You can add mytable object with the following R code.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cardiomoon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2018-04-07T23:26:55Z</dcterms:modified>
  <cp:category/>
</cp:coreProperties>
</file>