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ggplot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ggplot(mtcars,aes(x=wt,y=mpg))+geom_point()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4" name=""/>
          <p:cNvGrpSpPr/>
          <p:nvPr/>
        </p:nvGrpSpPr>
        <p:grpSpPr>
          <a:xfrm>
            <a:off x="914400" y="1828800"/>
            <a:ext cx="7315200" cy="5029200"/>
            <a:chOff x="914400" y="1828800"/>
            <a:chExt cx="7315200" cy="5029200"/>
          </a:xfrm>
        </p:grpSpPr>
        <p:sp>
          <p:nvSpPr>
            <p:cNvPr id="5" name="rc3"/>
            <p:cNvSpPr/>
            <p:nvPr/>
          </p:nvSpPr>
          <p:spPr>
            <a:xfrm>
              <a:off x="914400" y="18288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18288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830" y="1898389"/>
              <a:ext cx="6823180" cy="45566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830" y="5877709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830" y="4996353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830" y="4114998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830" y="3233642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830" y="2352287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26356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212368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798379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384391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970403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830" y="6318386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830" y="5437031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830" y="4555675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830" y="3674320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830" y="2792964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830" y="1911609"/>
              <a:ext cx="6823180" cy="0"/>
            </a:xfrm>
            <a:custGeom>
              <a:avLst/>
              <a:pathLst>
                <a:path w="6823180" h="0">
                  <a:moveTo>
                    <a:pt x="0" y="0"/>
                  </a:moveTo>
                  <a:lnTo>
                    <a:pt x="6823180" y="0"/>
                  </a:lnTo>
                  <a:lnTo>
                    <a:pt x="68231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419362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005374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591385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177397" y="1898389"/>
              <a:ext cx="0" cy="4556607"/>
            </a:xfrm>
            <a:custGeom>
              <a:avLst/>
              <a:pathLst>
                <a:path w="0" h="4556607">
                  <a:moveTo>
                    <a:pt x="0" y="4556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377863" y="4354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782296" y="4354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902060" y="4037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4321540" y="4284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4678393" y="4760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4710113" y="4865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4884574" y="5535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4281890" y="3755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218449" y="4037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4678393" y="4671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4678393" y="4918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5677580" y="51654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5138336" y="5006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5217637" y="5376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7549074" y="6223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7825040" y="6223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7699745" y="5465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711738" y="2345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783921" y="2697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132844" y="20806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132031" y="4266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4805274" y="5324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4670463" y="5376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5312797" y="5711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5320727" y="4671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291445" y="3244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616578" y="34732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622148" y="2697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4250170" y="5271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615765" y="4583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4884574" y="5412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3631625" y="4284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149888" y="6278195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149888" y="5397331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149888" y="4515211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149888" y="363402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1149888" y="27526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49888" y="1871309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pl64"/>
            <p:cNvSpPr/>
            <p:nvPr/>
          </p:nvSpPr>
          <p:spPr>
            <a:xfrm>
              <a:off x="1302035" y="6318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302035" y="5437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302035" y="4555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302035" y="3674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302035" y="2792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302035" y="1911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2419362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005374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5591385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7177397" y="6454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388284" y="6519373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974296" y="6517408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560307" y="6519427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7146319" y="6518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678570" y="6662899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81" name="tx79"/>
            <p:cNvSpPr/>
            <p:nvPr/>
          </p:nvSpPr>
          <p:spPr>
            <a:xfrm rot="-5400000">
              <a:off x="895448" y="4123828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457553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1515014" y="2137891"/>
              <a:ext cx="1034296" cy="168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7" name="pg6"/>
            <p:cNvSpPr/>
            <p:nvPr/>
          </p:nvSpPr>
          <p:spPr>
            <a:xfrm>
              <a:off x="1457553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7553" y="2859895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03" y="33938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03" y="326036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03" y="31268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03" y="29933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03" y="285989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 rot="-5400000">
              <a:off x="1206554" y="3357614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1206627" y="3090705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6" name="tx15"/>
            <p:cNvSpPr/>
            <p:nvPr/>
          </p:nvSpPr>
          <p:spPr>
            <a:xfrm rot="-5400000">
              <a:off x="1206578" y="2823674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7" name="pt16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65483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566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168439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566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50704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02624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47748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20856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91298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2624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1395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91298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71395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6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1395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2527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439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8439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43508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4350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9571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252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2624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43508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2182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548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8439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3218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54834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0704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1395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36601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0704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84392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52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1395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66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73066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8439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27555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3218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277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4834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15732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4350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4392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0953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6174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39089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61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5041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0953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9820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57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43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7997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9129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32182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79973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02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997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6864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61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3218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32182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2085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684392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6174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91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912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3908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7139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8912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68647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051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6864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5290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65483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6422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18687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3466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1277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0982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21643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91298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2085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09820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824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8246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97997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2459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86174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8246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06864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34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03908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00953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34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937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54157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0982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068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00953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824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068647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0982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7997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1868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245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92085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21643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1868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1868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8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277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03908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95041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457553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595718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566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68439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507043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147748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2085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189129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02624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1395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891298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8026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566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71395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625276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4350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595718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625276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026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43508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3218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65483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684392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3218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483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71395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84392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3660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0704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8439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1395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527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71395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66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77306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84392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75553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09820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4599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127763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91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068647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54834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15732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743508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84392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95041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979973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861740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2186879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86174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92085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203908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86174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95041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200953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200953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2098205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2157321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2216437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218687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891298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3218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218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92085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97997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026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9973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18687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6864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861740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832182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3218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0953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2085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68439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86174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9129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39089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71395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891298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68647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511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127763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452902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65483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6422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18687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3466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127763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216437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129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98205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127763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82460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79973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45995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86174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482460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068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3466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3908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953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34669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393786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541576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9820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68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00953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82460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6864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09820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79973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245995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186879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45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2085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216437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18687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186879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68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127763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039089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95041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1457553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457553" y="4378540"/>
              <a:ext cx="0" cy="533964"/>
            </a:xfrm>
            <a:custGeom>
              <a:avLst/>
              <a:pathLst>
                <a:path w="0" h="533964">
                  <a:moveTo>
                    <a:pt x="0" y="5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397203" y="491250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397203" y="477901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397203" y="464552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397203" y="4512031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397203" y="437854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 rot="-5400000">
              <a:off x="1206677" y="4876381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6" name="tx325"/>
            <p:cNvSpPr/>
            <p:nvPr/>
          </p:nvSpPr>
          <p:spPr>
            <a:xfrm rot="-5400000">
              <a:off x="1206898" y="4609620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7" name="tx326"/>
            <p:cNvSpPr/>
            <p:nvPr/>
          </p:nvSpPr>
          <p:spPr>
            <a:xfrm rot="-5400000">
              <a:off x="1206627" y="43423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8" name="pt327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1566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625276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47748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92085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91298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91298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71395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026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1395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68439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4350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59571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62527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026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74350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65483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3218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654834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68439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53660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50704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684392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71395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625276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71395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566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77306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68439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22755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20982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224599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21277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2068647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65483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21573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74350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95041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979973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218687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861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192085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203908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6174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200953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200953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209820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215732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221643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2186879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9129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3218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83218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180262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97997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218687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206864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3218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32182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92085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68439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6174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9129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2039089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7139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8912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2068647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230511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212776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245290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654834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236422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218687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233466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2098205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221643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1891298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92085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209820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212776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2482460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97997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61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248246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206864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218687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2334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203908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200953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209820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2334669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239378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25415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209820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206864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200953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248246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2068647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20982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97997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224599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2186879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224599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192085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221643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2186879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218687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2068647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212776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203908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95041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1457553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559233" y="585764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55923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70702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854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0260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5039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9818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44597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93765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7"/>
            <p:cNvSpPr/>
            <p:nvPr/>
          </p:nvSpPr>
          <p:spPr>
            <a:xfrm>
              <a:off x="1489320" y="6002613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1784901" y="6003988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080482" y="6002465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376062" y="6003988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492" name="pt491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147748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92085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912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59571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18026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74350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3218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65483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53660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50704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62527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71395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56616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77306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168439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227555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224599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21277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16548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74350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95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20982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21573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221643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02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97997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218687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206864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218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20095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192085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16843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1861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203908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713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91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23051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245290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165483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36422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1891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1861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334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239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5415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200953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248246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20982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97997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245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92085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221643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218687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2068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21277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203908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95041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2727472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70035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70035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9917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2134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4350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6567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8"/>
            <p:cNvSpPr/>
            <p:nvPr/>
          </p:nvSpPr>
          <p:spPr>
            <a:xfrm>
              <a:off x="2700123" y="169742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3143494" y="16975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3586865" y="1697470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52" name="pt651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31907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3235112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345679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3368124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3146438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350113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3190775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363414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381149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358980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341246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3545472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35011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3456798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332378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3368124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31907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336812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341246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33681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327944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323511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3368124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3678483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372282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323511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327944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3412461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345679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319077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3368124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2880415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327944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3412461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319077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354547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327944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3501135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332378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3279449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28804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310210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2924752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314643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305776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274740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314643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3146438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283607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296909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327944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310210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314643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3190775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310210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314643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301342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2924752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305776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3190775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3368124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288041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319077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296909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301342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3013427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288041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305776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31907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3146438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314643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29690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310210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332378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3190775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314643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3190775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296909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3146438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296909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34567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3279449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305776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3190775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296909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310210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327944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3545472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301342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283607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3279449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310210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310210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305776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3279449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310210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319077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319077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310210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3545472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310210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310210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301342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3190775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336812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323511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31907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323511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323511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305776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327944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332378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319077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296909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3190775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3368124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3190775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2727472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829017" y="2953951"/>
              <a:ext cx="946126" cy="165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4" name="pg803"/>
            <p:cNvSpPr/>
            <p:nvPr/>
          </p:nvSpPr>
          <p:spPr>
            <a:xfrm>
              <a:off x="2727472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358980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314643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3190775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3634146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381149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358980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341246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3545472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354547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3368124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3456798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332378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3368124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3190775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3368124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341246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3368124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327944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323511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367848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372282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3235112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327944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3456798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319077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3368124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3412461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2880415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327944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3412461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3545472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190775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545472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327944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501135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332378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3279449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279449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323511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288041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310210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310210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332378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924752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3146438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2747404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2836078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314643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3146438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3235112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3057764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283607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296909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3279449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3102101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2969090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310210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319077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319077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314643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3013427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2924752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2924752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305776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319077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3368124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3235112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2880415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31907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296909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301342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3190775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301342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288041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3057764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3190775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3146438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3146438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2969090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3102101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3323786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3190775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3146438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3190775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2969090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3146438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2969090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345679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327944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3057764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327944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3190775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3545472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3013427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2836078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3279449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310210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310210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3057764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3279449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310210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3190775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3190775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310210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3545472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310210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310210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3013427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3190775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33681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323511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3190775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3235112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323511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323511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3057764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3279449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3323786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2969090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3190775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336812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319077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4"/>
            <p:cNvSpPr/>
            <p:nvPr/>
          </p:nvSpPr>
          <p:spPr>
            <a:xfrm>
              <a:off x="2727472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3368124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314643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3235112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319077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363414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381149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358980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3545472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35011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3456798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3323786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3368124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3678483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72282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323511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1246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345679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319077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336812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341246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288041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3412461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354547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319077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354547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327944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35011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3323786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327944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3279449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332378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305776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274740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283607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314643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3235112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3057764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296909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3102101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310210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3190775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314643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3013427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2924752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2924752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305776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305776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319077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33681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3235112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288041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3190775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2969090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3190775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301342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2880415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305776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3190775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314643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296909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310210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3190775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296909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3146438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2969090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345679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3279449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3190775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296909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310210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3545472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3013427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283607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310210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305776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3323786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327944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31021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310210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3190775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310210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3545472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310210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310210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3013427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3368124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3235112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323511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3235112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323511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3057764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327944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3323786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3190775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296909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319077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3368124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319077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5"/>
            <p:cNvSpPr/>
            <p:nvPr/>
          </p:nvSpPr>
          <p:spPr>
            <a:xfrm>
              <a:off x="2727472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314643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363414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381149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358980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367848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372282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323511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345679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336812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288041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341246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319077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354547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327944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5011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332378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33237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274740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4"/>
            <p:cNvSpPr/>
            <p:nvPr/>
          </p:nvSpPr>
          <p:spPr>
            <a:xfrm>
              <a:off x="283607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6"/>
            <p:cNvSpPr/>
            <p:nvPr/>
          </p:nvSpPr>
          <p:spPr>
            <a:xfrm>
              <a:off x="327944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7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8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9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0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2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3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4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5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6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7"/>
            <p:cNvSpPr/>
            <p:nvPr/>
          </p:nvSpPr>
          <p:spPr>
            <a:xfrm>
              <a:off x="292475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8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9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0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1"/>
            <p:cNvSpPr/>
            <p:nvPr/>
          </p:nvSpPr>
          <p:spPr>
            <a:xfrm>
              <a:off x="33681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2"/>
            <p:cNvSpPr/>
            <p:nvPr/>
          </p:nvSpPr>
          <p:spPr>
            <a:xfrm>
              <a:off x="323511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3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4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5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6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7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8"/>
            <p:cNvSpPr/>
            <p:nvPr/>
          </p:nvSpPr>
          <p:spPr>
            <a:xfrm>
              <a:off x="301342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9"/>
            <p:cNvSpPr/>
            <p:nvPr/>
          </p:nvSpPr>
          <p:spPr>
            <a:xfrm>
              <a:off x="28804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0"/>
            <p:cNvSpPr/>
            <p:nvPr/>
          </p:nvSpPr>
          <p:spPr>
            <a:xfrm>
              <a:off x="305776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1"/>
            <p:cNvSpPr/>
            <p:nvPr/>
          </p:nvSpPr>
          <p:spPr>
            <a:xfrm>
              <a:off x="31907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2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3"/>
            <p:cNvSpPr/>
            <p:nvPr/>
          </p:nvSpPr>
          <p:spPr>
            <a:xfrm>
              <a:off x="31464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4"/>
            <p:cNvSpPr/>
            <p:nvPr/>
          </p:nvSpPr>
          <p:spPr>
            <a:xfrm>
              <a:off x="296909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5"/>
            <p:cNvSpPr/>
            <p:nvPr/>
          </p:nvSpPr>
          <p:spPr>
            <a:xfrm>
              <a:off x="310210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6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9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0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3"/>
            <p:cNvSpPr/>
            <p:nvPr/>
          </p:nvSpPr>
          <p:spPr>
            <a:xfrm>
              <a:off x="314643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4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5"/>
            <p:cNvSpPr/>
            <p:nvPr/>
          </p:nvSpPr>
          <p:spPr>
            <a:xfrm>
              <a:off x="34567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7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8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9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0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2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3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4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5"/>
            <p:cNvSpPr/>
            <p:nvPr/>
          </p:nvSpPr>
          <p:spPr>
            <a:xfrm>
              <a:off x="283607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6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7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9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1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2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4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6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7"/>
            <p:cNvSpPr/>
            <p:nvPr/>
          </p:nvSpPr>
          <p:spPr>
            <a:xfrm>
              <a:off x="35454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8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9"/>
            <p:cNvSpPr/>
            <p:nvPr/>
          </p:nvSpPr>
          <p:spPr>
            <a:xfrm>
              <a:off x="31021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0"/>
            <p:cNvSpPr/>
            <p:nvPr/>
          </p:nvSpPr>
          <p:spPr>
            <a:xfrm>
              <a:off x="301342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2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3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4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5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6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7"/>
            <p:cNvSpPr/>
            <p:nvPr/>
          </p:nvSpPr>
          <p:spPr>
            <a:xfrm>
              <a:off x="323511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8"/>
            <p:cNvSpPr/>
            <p:nvPr/>
          </p:nvSpPr>
          <p:spPr>
            <a:xfrm>
              <a:off x="305776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9"/>
            <p:cNvSpPr/>
            <p:nvPr/>
          </p:nvSpPr>
          <p:spPr>
            <a:xfrm>
              <a:off x="327944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0"/>
            <p:cNvSpPr/>
            <p:nvPr/>
          </p:nvSpPr>
          <p:spPr>
            <a:xfrm>
              <a:off x="332378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1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2"/>
            <p:cNvSpPr/>
            <p:nvPr/>
          </p:nvSpPr>
          <p:spPr>
            <a:xfrm>
              <a:off x="296909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3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4"/>
            <p:cNvSpPr/>
            <p:nvPr/>
          </p:nvSpPr>
          <p:spPr>
            <a:xfrm>
              <a:off x="33681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5"/>
            <p:cNvSpPr/>
            <p:nvPr/>
          </p:nvSpPr>
          <p:spPr>
            <a:xfrm>
              <a:off x="319077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6"/>
            <p:cNvSpPr/>
            <p:nvPr/>
          </p:nvSpPr>
          <p:spPr>
            <a:xfrm>
              <a:off x="3997391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7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8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9"/>
            <p:cNvSpPr/>
            <p:nvPr/>
          </p:nvSpPr>
          <p:spPr>
            <a:xfrm>
              <a:off x="407142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0"/>
            <p:cNvSpPr/>
            <p:nvPr/>
          </p:nvSpPr>
          <p:spPr>
            <a:xfrm>
              <a:off x="410750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1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2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3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4"/>
            <p:cNvSpPr/>
            <p:nvPr/>
          </p:nvSpPr>
          <p:spPr>
            <a:xfrm>
              <a:off x="410750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5"/>
            <p:cNvSpPr/>
            <p:nvPr/>
          </p:nvSpPr>
          <p:spPr>
            <a:xfrm>
              <a:off x="4089465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6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7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8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9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0"/>
            <p:cNvSpPr/>
            <p:nvPr/>
          </p:nvSpPr>
          <p:spPr>
            <a:xfrm>
              <a:off x="4035358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1"/>
            <p:cNvSpPr/>
            <p:nvPr/>
          </p:nvSpPr>
          <p:spPr>
            <a:xfrm>
              <a:off x="4053394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2"/>
            <p:cNvSpPr/>
            <p:nvPr/>
          </p:nvSpPr>
          <p:spPr>
            <a:xfrm>
              <a:off x="410750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3"/>
            <p:cNvSpPr/>
            <p:nvPr/>
          </p:nvSpPr>
          <p:spPr>
            <a:xfrm>
              <a:off x="407142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4"/>
            <p:cNvSpPr/>
            <p:nvPr/>
          </p:nvSpPr>
          <p:spPr>
            <a:xfrm>
              <a:off x="408946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5"/>
            <p:cNvSpPr/>
            <p:nvPr/>
          </p:nvSpPr>
          <p:spPr>
            <a:xfrm>
              <a:off x="414357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7"/>
            <p:cNvSpPr/>
            <p:nvPr/>
          </p:nvSpPr>
          <p:spPr>
            <a:xfrm>
              <a:off x="414357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8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9"/>
            <p:cNvSpPr/>
            <p:nvPr/>
          </p:nvSpPr>
          <p:spPr>
            <a:xfrm>
              <a:off x="4017323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0"/>
            <p:cNvSpPr/>
            <p:nvPr/>
          </p:nvSpPr>
          <p:spPr>
            <a:xfrm>
              <a:off x="414357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1"/>
            <p:cNvSpPr/>
            <p:nvPr/>
          </p:nvSpPr>
          <p:spPr>
            <a:xfrm>
              <a:off x="4179642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2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3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4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5"/>
            <p:cNvSpPr/>
            <p:nvPr/>
          </p:nvSpPr>
          <p:spPr>
            <a:xfrm>
              <a:off x="4089465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6"/>
            <p:cNvSpPr/>
            <p:nvPr/>
          </p:nvSpPr>
          <p:spPr>
            <a:xfrm>
              <a:off x="4125535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7"/>
            <p:cNvSpPr/>
            <p:nvPr/>
          </p:nvSpPr>
          <p:spPr>
            <a:xfrm>
              <a:off x="412553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8"/>
            <p:cNvSpPr/>
            <p:nvPr/>
          </p:nvSpPr>
          <p:spPr>
            <a:xfrm>
              <a:off x="410750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9"/>
            <p:cNvSpPr/>
            <p:nvPr/>
          </p:nvSpPr>
          <p:spPr>
            <a:xfrm>
              <a:off x="410750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0"/>
            <p:cNvSpPr/>
            <p:nvPr/>
          </p:nvSpPr>
          <p:spPr>
            <a:xfrm>
              <a:off x="408946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1"/>
            <p:cNvSpPr/>
            <p:nvPr/>
          </p:nvSpPr>
          <p:spPr>
            <a:xfrm>
              <a:off x="410750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2"/>
            <p:cNvSpPr/>
            <p:nvPr/>
          </p:nvSpPr>
          <p:spPr>
            <a:xfrm>
              <a:off x="4053394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3"/>
            <p:cNvSpPr/>
            <p:nvPr/>
          </p:nvSpPr>
          <p:spPr>
            <a:xfrm>
              <a:off x="407142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4"/>
            <p:cNvSpPr/>
            <p:nvPr/>
          </p:nvSpPr>
          <p:spPr>
            <a:xfrm>
              <a:off x="408946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5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6"/>
            <p:cNvSpPr/>
            <p:nvPr/>
          </p:nvSpPr>
          <p:spPr>
            <a:xfrm>
              <a:off x="410750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7"/>
            <p:cNvSpPr/>
            <p:nvPr/>
          </p:nvSpPr>
          <p:spPr>
            <a:xfrm>
              <a:off x="407142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8"/>
            <p:cNvSpPr/>
            <p:nvPr/>
          </p:nvSpPr>
          <p:spPr>
            <a:xfrm>
              <a:off x="4071429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9"/>
            <p:cNvSpPr/>
            <p:nvPr/>
          </p:nvSpPr>
          <p:spPr>
            <a:xfrm>
              <a:off x="407142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0"/>
            <p:cNvSpPr/>
            <p:nvPr/>
          </p:nvSpPr>
          <p:spPr>
            <a:xfrm>
              <a:off x="412553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1"/>
            <p:cNvSpPr/>
            <p:nvPr/>
          </p:nvSpPr>
          <p:spPr>
            <a:xfrm>
              <a:off x="4179642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2"/>
            <p:cNvSpPr/>
            <p:nvPr/>
          </p:nvSpPr>
          <p:spPr>
            <a:xfrm>
              <a:off x="4089465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3"/>
            <p:cNvSpPr/>
            <p:nvPr/>
          </p:nvSpPr>
          <p:spPr>
            <a:xfrm>
              <a:off x="4125535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4"/>
            <p:cNvSpPr/>
            <p:nvPr/>
          </p:nvSpPr>
          <p:spPr>
            <a:xfrm>
              <a:off x="4089465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5"/>
            <p:cNvSpPr/>
            <p:nvPr/>
          </p:nvSpPr>
          <p:spPr>
            <a:xfrm>
              <a:off x="410750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6"/>
            <p:cNvSpPr/>
            <p:nvPr/>
          </p:nvSpPr>
          <p:spPr>
            <a:xfrm>
              <a:off x="408946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7"/>
            <p:cNvSpPr/>
            <p:nvPr/>
          </p:nvSpPr>
          <p:spPr>
            <a:xfrm>
              <a:off x="468463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8"/>
            <p:cNvSpPr/>
            <p:nvPr/>
          </p:nvSpPr>
          <p:spPr>
            <a:xfrm>
              <a:off x="464856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9"/>
            <p:cNvSpPr/>
            <p:nvPr/>
          </p:nvSpPr>
          <p:spPr>
            <a:xfrm>
              <a:off x="4720705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0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1"/>
            <p:cNvSpPr/>
            <p:nvPr/>
          </p:nvSpPr>
          <p:spPr>
            <a:xfrm>
              <a:off x="4666598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2"/>
            <p:cNvSpPr/>
            <p:nvPr/>
          </p:nvSpPr>
          <p:spPr>
            <a:xfrm>
              <a:off x="464856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3"/>
            <p:cNvSpPr/>
            <p:nvPr/>
          </p:nvSpPr>
          <p:spPr>
            <a:xfrm>
              <a:off x="4684634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4"/>
            <p:cNvSpPr/>
            <p:nvPr/>
          </p:nvSpPr>
          <p:spPr>
            <a:xfrm>
              <a:off x="4432138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5"/>
            <p:cNvSpPr/>
            <p:nvPr/>
          </p:nvSpPr>
          <p:spPr>
            <a:xfrm>
              <a:off x="466659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6"/>
            <p:cNvSpPr/>
            <p:nvPr/>
          </p:nvSpPr>
          <p:spPr>
            <a:xfrm>
              <a:off x="454035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7"/>
            <p:cNvSpPr/>
            <p:nvPr/>
          </p:nvSpPr>
          <p:spPr>
            <a:xfrm>
              <a:off x="446820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8"/>
            <p:cNvSpPr/>
            <p:nvPr/>
          </p:nvSpPr>
          <p:spPr>
            <a:xfrm>
              <a:off x="4594457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9"/>
            <p:cNvSpPr/>
            <p:nvPr/>
          </p:nvSpPr>
          <p:spPr>
            <a:xfrm>
              <a:off x="455838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1"/>
            <p:cNvSpPr/>
            <p:nvPr/>
          </p:nvSpPr>
          <p:spPr>
            <a:xfrm>
              <a:off x="4486244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2"/>
            <p:cNvSpPr/>
            <p:nvPr/>
          </p:nvSpPr>
          <p:spPr>
            <a:xfrm>
              <a:off x="463052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3"/>
            <p:cNvSpPr/>
            <p:nvPr/>
          </p:nvSpPr>
          <p:spPr>
            <a:xfrm>
              <a:off x="464856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4"/>
            <p:cNvSpPr/>
            <p:nvPr/>
          </p:nvSpPr>
          <p:spPr>
            <a:xfrm>
              <a:off x="457642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5"/>
            <p:cNvSpPr/>
            <p:nvPr/>
          </p:nvSpPr>
          <p:spPr>
            <a:xfrm>
              <a:off x="4648563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6"/>
            <p:cNvSpPr/>
            <p:nvPr/>
          </p:nvSpPr>
          <p:spPr>
            <a:xfrm>
              <a:off x="4540350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7"/>
            <p:cNvSpPr/>
            <p:nvPr/>
          </p:nvSpPr>
          <p:spPr>
            <a:xfrm>
              <a:off x="4702669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8"/>
            <p:cNvSpPr/>
            <p:nvPr/>
          </p:nvSpPr>
          <p:spPr>
            <a:xfrm>
              <a:off x="455838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9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0"/>
            <p:cNvSpPr/>
            <p:nvPr/>
          </p:nvSpPr>
          <p:spPr>
            <a:xfrm>
              <a:off x="468463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1"/>
            <p:cNvSpPr/>
            <p:nvPr/>
          </p:nvSpPr>
          <p:spPr>
            <a:xfrm>
              <a:off x="461249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2"/>
            <p:cNvSpPr/>
            <p:nvPr/>
          </p:nvSpPr>
          <p:spPr>
            <a:xfrm>
              <a:off x="4630528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3"/>
            <p:cNvSpPr/>
            <p:nvPr/>
          </p:nvSpPr>
          <p:spPr>
            <a:xfrm>
              <a:off x="470266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4"/>
            <p:cNvSpPr/>
            <p:nvPr/>
          </p:nvSpPr>
          <p:spPr>
            <a:xfrm>
              <a:off x="4738740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5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6"/>
            <p:cNvSpPr/>
            <p:nvPr/>
          </p:nvSpPr>
          <p:spPr>
            <a:xfrm>
              <a:off x="4468209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7"/>
            <p:cNvSpPr/>
            <p:nvPr/>
          </p:nvSpPr>
          <p:spPr>
            <a:xfrm>
              <a:off x="452231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8"/>
            <p:cNvSpPr/>
            <p:nvPr/>
          </p:nvSpPr>
          <p:spPr>
            <a:xfrm>
              <a:off x="450428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9"/>
            <p:cNvSpPr/>
            <p:nvPr/>
          </p:nvSpPr>
          <p:spPr>
            <a:xfrm>
              <a:off x="45403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0"/>
            <p:cNvSpPr/>
            <p:nvPr/>
          </p:nvSpPr>
          <p:spPr>
            <a:xfrm>
              <a:off x="475677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1"/>
            <p:cNvSpPr/>
            <p:nvPr/>
          </p:nvSpPr>
          <p:spPr>
            <a:xfrm>
              <a:off x="464856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2"/>
            <p:cNvSpPr/>
            <p:nvPr/>
          </p:nvSpPr>
          <p:spPr>
            <a:xfrm>
              <a:off x="4648563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3"/>
            <p:cNvSpPr/>
            <p:nvPr/>
          </p:nvSpPr>
          <p:spPr>
            <a:xfrm>
              <a:off x="468463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4"/>
            <p:cNvSpPr/>
            <p:nvPr/>
          </p:nvSpPr>
          <p:spPr>
            <a:xfrm>
              <a:off x="463052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5"/>
            <p:cNvSpPr/>
            <p:nvPr/>
          </p:nvSpPr>
          <p:spPr>
            <a:xfrm>
              <a:off x="457642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6"/>
            <p:cNvSpPr/>
            <p:nvPr/>
          </p:nvSpPr>
          <p:spPr>
            <a:xfrm>
              <a:off x="455838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7"/>
            <p:cNvSpPr/>
            <p:nvPr/>
          </p:nvSpPr>
          <p:spPr>
            <a:xfrm>
              <a:off x="4630528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8"/>
            <p:cNvSpPr/>
            <p:nvPr/>
          </p:nvSpPr>
          <p:spPr>
            <a:xfrm>
              <a:off x="4666598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9"/>
            <p:cNvSpPr/>
            <p:nvPr/>
          </p:nvSpPr>
          <p:spPr>
            <a:xfrm>
              <a:off x="455838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0"/>
            <p:cNvSpPr/>
            <p:nvPr/>
          </p:nvSpPr>
          <p:spPr>
            <a:xfrm>
              <a:off x="4432138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1"/>
            <p:cNvSpPr/>
            <p:nvPr/>
          </p:nvSpPr>
          <p:spPr>
            <a:xfrm>
              <a:off x="459445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2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3"/>
            <p:cNvSpPr/>
            <p:nvPr/>
          </p:nvSpPr>
          <p:spPr>
            <a:xfrm>
              <a:off x="459445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4"/>
            <p:cNvSpPr/>
            <p:nvPr/>
          </p:nvSpPr>
          <p:spPr>
            <a:xfrm>
              <a:off x="461249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5"/>
            <p:cNvSpPr/>
            <p:nvPr/>
          </p:nvSpPr>
          <p:spPr>
            <a:xfrm>
              <a:off x="4378031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6"/>
            <p:cNvSpPr/>
            <p:nvPr/>
          </p:nvSpPr>
          <p:spPr>
            <a:xfrm>
              <a:off x="457642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7"/>
            <p:cNvSpPr/>
            <p:nvPr/>
          </p:nvSpPr>
          <p:spPr>
            <a:xfrm>
              <a:off x="49190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8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9"/>
            <p:cNvSpPr/>
            <p:nvPr/>
          </p:nvSpPr>
          <p:spPr>
            <a:xfrm>
              <a:off x="4901059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0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1"/>
            <p:cNvSpPr/>
            <p:nvPr/>
          </p:nvSpPr>
          <p:spPr>
            <a:xfrm>
              <a:off x="4883024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2"/>
            <p:cNvSpPr/>
            <p:nvPr/>
          </p:nvSpPr>
          <p:spPr>
            <a:xfrm>
              <a:off x="5027307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3"/>
            <p:cNvSpPr/>
            <p:nvPr/>
          </p:nvSpPr>
          <p:spPr>
            <a:xfrm>
              <a:off x="4648563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4"/>
            <p:cNvSpPr/>
            <p:nvPr/>
          </p:nvSpPr>
          <p:spPr>
            <a:xfrm>
              <a:off x="497320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5"/>
            <p:cNvSpPr/>
            <p:nvPr/>
          </p:nvSpPr>
          <p:spPr>
            <a:xfrm>
              <a:off x="48830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6"/>
            <p:cNvSpPr/>
            <p:nvPr/>
          </p:nvSpPr>
          <p:spPr>
            <a:xfrm>
              <a:off x="4937130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7"/>
            <p:cNvSpPr/>
            <p:nvPr/>
          </p:nvSpPr>
          <p:spPr>
            <a:xfrm>
              <a:off x="475677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8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9"/>
            <p:cNvSpPr/>
            <p:nvPr/>
          </p:nvSpPr>
          <p:spPr>
            <a:xfrm>
              <a:off x="4828917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0"/>
            <p:cNvSpPr/>
            <p:nvPr/>
          </p:nvSpPr>
          <p:spPr>
            <a:xfrm>
              <a:off x="473874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1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2"/>
            <p:cNvSpPr/>
            <p:nvPr/>
          </p:nvSpPr>
          <p:spPr>
            <a:xfrm>
              <a:off x="479284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3"/>
            <p:cNvSpPr/>
            <p:nvPr/>
          </p:nvSpPr>
          <p:spPr>
            <a:xfrm>
              <a:off x="482891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4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5"/>
            <p:cNvSpPr/>
            <p:nvPr/>
          </p:nvSpPr>
          <p:spPr>
            <a:xfrm>
              <a:off x="508141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6"/>
            <p:cNvSpPr/>
            <p:nvPr/>
          </p:nvSpPr>
          <p:spPr>
            <a:xfrm>
              <a:off x="4738740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7"/>
            <p:cNvSpPr/>
            <p:nvPr/>
          </p:nvSpPr>
          <p:spPr>
            <a:xfrm>
              <a:off x="486498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8"/>
            <p:cNvSpPr/>
            <p:nvPr/>
          </p:nvSpPr>
          <p:spPr>
            <a:xfrm>
              <a:off x="4720705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9"/>
            <p:cNvSpPr/>
            <p:nvPr/>
          </p:nvSpPr>
          <p:spPr>
            <a:xfrm>
              <a:off x="5045343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0"/>
            <p:cNvSpPr/>
            <p:nvPr/>
          </p:nvSpPr>
          <p:spPr>
            <a:xfrm>
              <a:off x="472070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2"/>
            <p:cNvSpPr/>
            <p:nvPr/>
          </p:nvSpPr>
          <p:spPr>
            <a:xfrm>
              <a:off x="4919095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3"/>
            <p:cNvSpPr/>
            <p:nvPr/>
          </p:nvSpPr>
          <p:spPr>
            <a:xfrm>
              <a:off x="4702669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4"/>
            <p:cNvSpPr/>
            <p:nvPr/>
          </p:nvSpPr>
          <p:spPr>
            <a:xfrm>
              <a:off x="4720705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5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6"/>
            <p:cNvSpPr/>
            <p:nvPr/>
          </p:nvSpPr>
          <p:spPr>
            <a:xfrm>
              <a:off x="4883024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7"/>
            <p:cNvSpPr/>
            <p:nvPr/>
          </p:nvSpPr>
          <p:spPr>
            <a:xfrm>
              <a:off x="4937130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8"/>
            <p:cNvSpPr/>
            <p:nvPr/>
          </p:nvSpPr>
          <p:spPr>
            <a:xfrm>
              <a:off x="4991236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9"/>
            <p:cNvSpPr/>
            <p:nvPr/>
          </p:nvSpPr>
          <p:spPr>
            <a:xfrm>
              <a:off x="4846953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0"/>
            <p:cNvSpPr/>
            <p:nvPr/>
          </p:nvSpPr>
          <p:spPr>
            <a:xfrm>
              <a:off x="475677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1"/>
            <p:cNvSpPr/>
            <p:nvPr/>
          </p:nvSpPr>
          <p:spPr>
            <a:xfrm>
              <a:off x="4846953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2"/>
            <p:cNvSpPr/>
            <p:nvPr/>
          </p:nvSpPr>
          <p:spPr>
            <a:xfrm>
              <a:off x="4937130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3"/>
            <p:cNvSpPr/>
            <p:nvPr/>
          </p:nvSpPr>
          <p:spPr>
            <a:xfrm>
              <a:off x="4846953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4"/>
            <p:cNvSpPr/>
            <p:nvPr/>
          </p:nvSpPr>
          <p:spPr>
            <a:xfrm>
              <a:off x="482891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5"/>
            <p:cNvSpPr/>
            <p:nvPr/>
          </p:nvSpPr>
          <p:spPr>
            <a:xfrm>
              <a:off x="4702669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6"/>
            <p:cNvSpPr/>
            <p:nvPr/>
          </p:nvSpPr>
          <p:spPr>
            <a:xfrm>
              <a:off x="4810882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7"/>
            <p:cNvSpPr/>
            <p:nvPr/>
          </p:nvSpPr>
          <p:spPr>
            <a:xfrm>
              <a:off x="4846953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8"/>
            <p:cNvSpPr/>
            <p:nvPr/>
          </p:nvSpPr>
          <p:spPr>
            <a:xfrm>
              <a:off x="475677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9"/>
            <p:cNvSpPr/>
            <p:nvPr/>
          </p:nvSpPr>
          <p:spPr>
            <a:xfrm>
              <a:off x="475677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0"/>
            <p:cNvSpPr/>
            <p:nvPr/>
          </p:nvSpPr>
          <p:spPr>
            <a:xfrm>
              <a:off x="4901059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1"/>
            <p:cNvSpPr/>
            <p:nvPr/>
          </p:nvSpPr>
          <p:spPr>
            <a:xfrm>
              <a:off x="486498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2"/>
            <p:cNvSpPr/>
            <p:nvPr/>
          </p:nvSpPr>
          <p:spPr>
            <a:xfrm>
              <a:off x="477481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3"/>
            <p:cNvSpPr/>
            <p:nvPr/>
          </p:nvSpPr>
          <p:spPr>
            <a:xfrm>
              <a:off x="4738740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4"/>
            <p:cNvSpPr/>
            <p:nvPr/>
          </p:nvSpPr>
          <p:spPr>
            <a:xfrm>
              <a:off x="477481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5"/>
            <p:cNvSpPr/>
            <p:nvPr/>
          </p:nvSpPr>
          <p:spPr>
            <a:xfrm>
              <a:off x="481088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6"/>
            <p:cNvSpPr/>
            <p:nvPr/>
          </p:nvSpPr>
          <p:spPr>
            <a:xfrm>
              <a:off x="475677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997391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8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9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1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2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3"/>
            <p:cNvSpPr/>
            <p:nvPr/>
          </p:nvSpPr>
          <p:spPr>
            <a:xfrm>
              <a:off x="4143571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4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5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6"/>
            <p:cNvSpPr/>
            <p:nvPr/>
          </p:nvSpPr>
          <p:spPr>
            <a:xfrm>
              <a:off x="4089465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7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8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9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0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1"/>
            <p:cNvSpPr/>
            <p:nvPr/>
          </p:nvSpPr>
          <p:spPr>
            <a:xfrm>
              <a:off x="40353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2"/>
            <p:cNvSpPr/>
            <p:nvPr/>
          </p:nvSpPr>
          <p:spPr>
            <a:xfrm>
              <a:off x="4053394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3"/>
            <p:cNvSpPr/>
            <p:nvPr/>
          </p:nvSpPr>
          <p:spPr>
            <a:xfrm>
              <a:off x="410750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4"/>
            <p:cNvSpPr/>
            <p:nvPr/>
          </p:nvSpPr>
          <p:spPr>
            <a:xfrm>
              <a:off x="4071429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5"/>
            <p:cNvSpPr/>
            <p:nvPr/>
          </p:nvSpPr>
          <p:spPr>
            <a:xfrm>
              <a:off x="408946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6"/>
            <p:cNvSpPr/>
            <p:nvPr/>
          </p:nvSpPr>
          <p:spPr>
            <a:xfrm>
              <a:off x="414357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7"/>
            <p:cNvSpPr/>
            <p:nvPr/>
          </p:nvSpPr>
          <p:spPr>
            <a:xfrm>
              <a:off x="410750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8"/>
            <p:cNvSpPr/>
            <p:nvPr/>
          </p:nvSpPr>
          <p:spPr>
            <a:xfrm>
              <a:off x="414357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9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0"/>
            <p:cNvSpPr/>
            <p:nvPr/>
          </p:nvSpPr>
          <p:spPr>
            <a:xfrm>
              <a:off x="4017323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1"/>
            <p:cNvSpPr/>
            <p:nvPr/>
          </p:nvSpPr>
          <p:spPr>
            <a:xfrm>
              <a:off x="414357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2"/>
            <p:cNvSpPr/>
            <p:nvPr/>
          </p:nvSpPr>
          <p:spPr>
            <a:xfrm>
              <a:off x="417964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3"/>
            <p:cNvSpPr/>
            <p:nvPr/>
          </p:nvSpPr>
          <p:spPr>
            <a:xfrm>
              <a:off x="41255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4"/>
            <p:cNvSpPr/>
            <p:nvPr/>
          </p:nvSpPr>
          <p:spPr>
            <a:xfrm>
              <a:off x="412553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5"/>
            <p:cNvSpPr/>
            <p:nvPr/>
          </p:nvSpPr>
          <p:spPr>
            <a:xfrm>
              <a:off x="410750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6"/>
            <p:cNvSpPr/>
            <p:nvPr/>
          </p:nvSpPr>
          <p:spPr>
            <a:xfrm>
              <a:off x="408946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7"/>
            <p:cNvSpPr/>
            <p:nvPr/>
          </p:nvSpPr>
          <p:spPr>
            <a:xfrm>
              <a:off x="412553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8"/>
            <p:cNvSpPr/>
            <p:nvPr/>
          </p:nvSpPr>
          <p:spPr>
            <a:xfrm>
              <a:off x="412553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9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0"/>
            <p:cNvSpPr/>
            <p:nvPr/>
          </p:nvSpPr>
          <p:spPr>
            <a:xfrm>
              <a:off x="410750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1"/>
            <p:cNvSpPr/>
            <p:nvPr/>
          </p:nvSpPr>
          <p:spPr>
            <a:xfrm>
              <a:off x="4089465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2"/>
            <p:cNvSpPr/>
            <p:nvPr/>
          </p:nvSpPr>
          <p:spPr>
            <a:xfrm>
              <a:off x="410750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3"/>
            <p:cNvSpPr/>
            <p:nvPr/>
          </p:nvSpPr>
          <p:spPr>
            <a:xfrm>
              <a:off x="405339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4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5"/>
            <p:cNvSpPr/>
            <p:nvPr/>
          </p:nvSpPr>
          <p:spPr>
            <a:xfrm>
              <a:off x="4089465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6"/>
            <p:cNvSpPr/>
            <p:nvPr/>
          </p:nvSpPr>
          <p:spPr>
            <a:xfrm>
              <a:off x="407142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7"/>
            <p:cNvSpPr/>
            <p:nvPr/>
          </p:nvSpPr>
          <p:spPr>
            <a:xfrm>
              <a:off x="410750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8"/>
            <p:cNvSpPr/>
            <p:nvPr/>
          </p:nvSpPr>
          <p:spPr>
            <a:xfrm>
              <a:off x="407142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9"/>
            <p:cNvSpPr/>
            <p:nvPr/>
          </p:nvSpPr>
          <p:spPr>
            <a:xfrm>
              <a:off x="4071429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0"/>
            <p:cNvSpPr/>
            <p:nvPr/>
          </p:nvSpPr>
          <p:spPr>
            <a:xfrm>
              <a:off x="407142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1"/>
            <p:cNvSpPr/>
            <p:nvPr/>
          </p:nvSpPr>
          <p:spPr>
            <a:xfrm>
              <a:off x="4125535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2"/>
            <p:cNvSpPr/>
            <p:nvPr/>
          </p:nvSpPr>
          <p:spPr>
            <a:xfrm>
              <a:off x="4179642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3"/>
            <p:cNvSpPr/>
            <p:nvPr/>
          </p:nvSpPr>
          <p:spPr>
            <a:xfrm>
              <a:off x="408946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4"/>
            <p:cNvSpPr/>
            <p:nvPr/>
          </p:nvSpPr>
          <p:spPr>
            <a:xfrm>
              <a:off x="4125535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5"/>
            <p:cNvSpPr/>
            <p:nvPr/>
          </p:nvSpPr>
          <p:spPr>
            <a:xfrm>
              <a:off x="408946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6"/>
            <p:cNvSpPr/>
            <p:nvPr/>
          </p:nvSpPr>
          <p:spPr>
            <a:xfrm>
              <a:off x="410750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7"/>
            <p:cNvSpPr/>
            <p:nvPr/>
          </p:nvSpPr>
          <p:spPr>
            <a:xfrm>
              <a:off x="408946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8"/>
            <p:cNvSpPr/>
            <p:nvPr/>
          </p:nvSpPr>
          <p:spPr>
            <a:xfrm>
              <a:off x="468463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9"/>
            <p:cNvSpPr/>
            <p:nvPr/>
          </p:nvSpPr>
          <p:spPr>
            <a:xfrm>
              <a:off x="4648563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0"/>
            <p:cNvSpPr/>
            <p:nvPr/>
          </p:nvSpPr>
          <p:spPr>
            <a:xfrm>
              <a:off x="472070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1"/>
            <p:cNvSpPr/>
            <p:nvPr/>
          </p:nvSpPr>
          <p:spPr>
            <a:xfrm>
              <a:off x="455838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2"/>
            <p:cNvSpPr/>
            <p:nvPr/>
          </p:nvSpPr>
          <p:spPr>
            <a:xfrm>
              <a:off x="4666598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3"/>
            <p:cNvSpPr/>
            <p:nvPr/>
          </p:nvSpPr>
          <p:spPr>
            <a:xfrm>
              <a:off x="464856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4"/>
            <p:cNvSpPr/>
            <p:nvPr/>
          </p:nvSpPr>
          <p:spPr>
            <a:xfrm>
              <a:off x="468463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5"/>
            <p:cNvSpPr/>
            <p:nvPr/>
          </p:nvSpPr>
          <p:spPr>
            <a:xfrm>
              <a:off x="4432138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6"/>
            <p:cNvSpPr/>
            <p:nvPr/>
          </p:nvSpPr>
          <p:spPr>
            <a:xfrm>
              <a:off x="4666598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7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8"/>
            <p:cNvSpPr/>
            <p:nvPr/>
          </p:nvSpPr>
          <p:spPr>
            <a:xfrm>
              <a:off x="4468209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9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0"/>
            <p:cNvSpPr/>
            <p:nvPr/>
          </p:nvSpPr>
          <p:spPr>
            <a:xfrm>
              <a:off x="455838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1"/>
            <p:cNvSpPr/>
            <p:nvPr/>
          </p:nvSpPr>
          <p:spPr>
            <a:xfrm>
              <a:off x="468463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2"/>
            <p:cNvSpPr/>
            <p:nvPr/>
          </p:nvSpPr>
          <p:spPr>
            <a:xfrm>
              <a:off x="448624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3"/>
            <p:cNvSpPr/>
            <p:nvPr/>
          </p:nvSpPr>
          <p:spPr>
            <a:xfrm>
              <a:off x="463052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4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5"/>
            <p:cNvSpPr/>
            <p:nvPr/>
          </p:nvSpPr>
          <p:spPr>
            <a:xfrm>
              <a:off x="457642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6"/>
            <p:cNvSpPr/>
            <p:nvPr/>
          </p:nvSpPr>
          <p:spPr>
            <a:xfrm>
              <a:off x="4648563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7"/>
            <p:cNvSpPr/>
            <p:nvPr/>
          </p:nvSpPr>
          <p:spPr>
            <a:xfrm>
              <a:off x="454035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8"/>
            <p:cNvSpPr/>
            <p:nvPr/>
          </p:nvSpPr>
          <p:spPr>
            <a:xfrm>
              <a:off x="470266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9"/>
            <p:cNvSpPr/>
            <p:nvPr/>
          </p:nvSpPr>
          <p:spPr>
            <a:xfrm>
              <a:off x="455838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0"/>
            <p:cNvSpPr/>
            <p:nvPr/>
          </p:nvSpPr>
          <p:spPr>
            <a:xfrm>
              <a:off x="472070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1"/>
            <p:cNvSpPr/>
            <p:nvPr/>
          </p:nvSpPr>
          <p:spPr>
            <a:xfrm>
              <a:off x="468463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2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3"/>
            <p:cNvSpPr/>
            <p:nvPr/>
          </p:nvSpPr>
          <p:spPr>
            <a:xfrm>
              <a:off x="463052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5"/>
            <p:cNvSpPr/>
            <p:nvPr/>
          </p:nvSpPr>
          <p:spPr>
            <a:xfrm>
              <a:off x="473874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6"/>
            <p:cNvSpPr/>
            <p:nvPr/>
          </p:nvSpPr>
          <p:spPr>
            <a:xfrm>
              <a:off x="464856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7"/>
            <p:cNvSpPr/>
            <p:nvPr/>
          </p:nvSpPr>
          <p:spPr>
            <a:xfrm>
              <a:off x="4468209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8"/>
            <p:cNvSpPr/>
            <p:nvPr/>
          </p:nvSpPr>
          <p:spPr>
            <a:xfrm>
              <a:off x="452231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9"/>
            <p:cNvSpPr/>
            <p:nvPr/>
          </p:nvSpPr>
          <p:spPr>
            <a:xfrm>
              <a:off x="4504280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0"/>
            <p:cNvSpPr/>
            <p:nvPr/>
          </p:nvSpPr>
          <p:spPr>
            <a:xfrm>
              <a:off x="45403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1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2"/>
            <p:cNvSpPr/>
            <p:nvPr/>
          </p:nvSpPr>
          <p:spPr>
            <a:xfrm>
              <a:off x="4648563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3"/>
            <p:cNvSpPr/>
            <p:nvPr/>
          </p:nvSpPr>
          <p:spPr>
            <a:xfrm>
              <a:off x="464856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4"/>
            <p:cNvSpPr/>
            <p:nvPr/>
          </p:nvSpPr>
          <p:spPr>
            <a:xfrm>
              <a:off x="468463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5"/>
            <p:cNvSpPr/>
            <p:nvPr/>
          </p:nvSpPr>
          <p:spPr>
            <a:xfrm>
              <a:off x="463052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6"/>
            <p:cNvSpPr/>
            <p:nvPr/>
          </p:nvSpPr>
          <p:spPr>
            <a:xfrm>
              <a:off x="45764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7"/>
            <p:cNvSpPr/>
            <p:nvPr/>
          </p:nvSpPr>
          <p:spPr>
            <a:xfrm>
              <a:off x="455838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8"/>
            <p:cNvSpPr/>
            <p:nvPr/>
          </p:nvSpPr>
          <p:spPr>
            <a:xfrm>
              <a:off x="463052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9"/>
            <p:cNvSpPr/>
            <p:nvPr/>
          </p:nvSpPr>
          <p:spPr>
            <a:xfrm>
              <a:off x="46665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0"/>
            <p:cNvSpPr/>
            <p:nvPr/>
          </p:nvSpPr>
          <p:spPr>
            <a:xfrm>
              <a:off x="455838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1"/>
            <p:cNvSpPr/>
            <p:nvPr/>
          </p:nvSpPr>
          <p:spPr>
            <a:xfrm>
              <a:off x="4432138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2"/>
            <p:cNvSpPr/>
            <p:nvPr/>
          </p:nvSpPr>
          <p:spPr>
            <a:xfrm>
              <a:off x="459445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3"/>
            <p:cNvSpPr/>
            <p:nvPr/>
          </p:nvSpPr>
          <p:spPr>
            <a:xfrm>
              <a:off x="459445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4"/>
            <p:cNvSpPr/>
            <p:nvPr/>
          </p:nvSpPr>
          <p:spPr>
            <a:xfrm>
              <a:off x="459445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5"/>
            <p:cNvSpPr/>
            <p:nvPr/>
          </p:nvSpPr>
          <p:spPr>
            <a:xfrm>
              <a:off x="461249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6"/>
            <p:cNvSpPr/>
            <p:nvPr/>
          </p:nvSpPr>
          <p:spPr>
            <a:xfrm>
              <a:off x="437803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7"/>
            <p:cNvSpPr/>
            <p:nvPr/>
          </p:nvSpPr>
          <p:spPr>
            <a:xfrm>
              <a:off x="45764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8"/>
            <p:cNvSpPr/>
            <p:nvPr/>
          </p:nvSpPr>
          <p:spPr>
            <a:xfrm>
              <a:off x="4919095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9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0"/>
            <p:cNvSpPr/>
            <p:nvPr/>
          </p:nvSpPr>
          <p:spPr>
            <a:xfrm>
              <a:off x="490105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1"/>
            <p:cNvSpPr/>
            <p:nvPr/>
          </p:nvSpPr>
          <p:spPr>
            <a:xfrm>
              <a:off x="4846953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2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3"/>
            <p:cNvSpPr/>
            <p:nvPr/>
          </p:nvSpPr>
          <p:spPr>
            <a:xfrm>
              <a:off x="502730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4"/>
            <p:cNvSpPr/>
            <p:nvPr/>
          </p:nvSpPr>
          <p:spPr>
            <a:xfrm>
              <a:off x="464856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5"/>
            <p:cNvSpPr/>
            <p:nvPr/>
          </p:nvSpPr>
          <p:spPr>
            <a:xfrm>
              <a:off x="497320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6"/>
            <p:cNvSpPr/>
            <p:nvPr/>
          </p:nvSpPr>
          <p:spPr>
            <a:xfrm>
              <a:off x="4883024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7"/>
            <p:cNvSpPr/>
            <p:nvPr/>
          </p:nvSpPr>
          <p:spPr>
            <a:xfrm>
              <a:off x="493713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8"/>
            <p:cNvSpPr/>
            <p:nvPr/>
          </p:nvSpPr>
          <p:spPr>
            <a:xfrm>
              <a:off x="475677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9"/>
            <p:cNvSpPr/>
            <p:nvPr/>
          </p:nvSpPr>
          <p:spPr>
            <a:xfrm>
              <a:off x="479284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0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1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2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3"/>
            <p:cNvSpPr/>
            <p:nvPr/>
          </p:nvSpPr>
          <p:spPr>
            <a:xfrm>
              <a:off x="479284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4"/>
            <p:cNvSpPr/>
            <p:nvPr/>
          </p:nvSpPr>
          <p:spPr>
            <a:xfrm>
              <a:off x="482891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5"/>
            <p:cNvSpPr/>
            <p:nvPr/>
          </p:nvSpPr>
          <p:spPr>
            <a:xfrm>
              <a:off x="504534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6"/>
            <p:cNvSpPr/>
            <p:nvPr/>
          </p:nvSpPr>
          <p:spPr>
            <a:xfrm>
              <a:off x="508141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7"/>
            <p:cNvSpPr/>
            <p:nvPr/>
          </p:nvSpPr>
          <p:spPr>
            <a:xfrm>
              <a:off x="4738740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8"/>
            <p:cNvSpPr/>
            <p:nvPr/>
          </p:nvSpPr>
          <p:spPr>
            <a:xfrm>
              <a:off x="486498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9"/>
            <p:cNvSpPr/>
            <p:nvPr/>
          </p:nvSpPr>
          <p:spPr>
            <a:xfrm>
              <a:off x="472070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0"/>
            <p:cNvSpPr/>
            <p:nvPr/>
          </p:nvSpPr>
          <p:spPr>
            <a:xfrm>
              <a:off x="504534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1"/>
            <p:cNvSpPr/>
            <p:nvPr/>
          </p:nvSpPr>
          <p:spPr>
            <a:xfrm>
              <a:off x="472070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3"/>
            <p:cNvSpPr/>
            <p:nvPr/>
          </p:nvSpPr>
          <p:spPr>
            <a:xfrm>
              <a:off x="4919095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4"/>
            <p:cNvSpPr/>
            <p:nvPr/>
          </p:nvSpPr>
          <p:spPr>
            <a:xfrm>
              <a:off x="470266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5"/>
            <p:cNvSpPr/>
            <p:nvPr/>
          </p:nvSpPr>
          <p:spPr>
            <a:xfrm>
              <a:off x="472070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6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7"/>
            <p:cNvSpPr/>
            <p:nvPr/>
          </p:nvSpPr>
          <p:spPr>
            <a:xfrm>
              <a:off x="48830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8"/>
            <p:cNvSpPr/>
            <p:nvPr/>
          </p:nvSpPr>
          <p:spPr>
            <a:xfrm>
              <a:off x="493713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9"/>
            <p:cNvSpPr/>
            <p:nvPr/>
          </p:nvSpPr>
          <p:spPr>
            <a:xfrm>
              <a:off x="499123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0"/>
            <p:cNvSpPr/>
            <p:nvPr/>
          </p:nvSpPr>
          <p:spPr>
            <a:xfrm>
              <a:off x="4846953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1"/>
            <p:cNvSpPr/>
            <p:nvPr/>
          </p:nvSpPr>
          <p:spPr>
            <a:xfrm>
              <a:off x="475677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2"/>
            <p:cNvSpPr/>
            <p:nvPr/>
          </p:nvSpPr>
          <p:spPr>
            <a:xfrm>
              <a:off x="4846953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3"/>
            <p:cNvSpPr/>
            <p:nvPr/>
          </p:nvSpPr>
          <p:spPr>
            <a:xfrm>
              <a:off x="493713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4"/>
            <p:cNvSpPr/>
            <p:nvPr/>
          </p:nvSpPr>
          <p:spPr>
            <a:xfrm>
              <a:off x="48469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5"/>
            <p:cNvSpPr/>
            <p:nvPr/>
          </p:nvSpPr>
          <p:spPr>
            <a:xfrm>
              <a:off x="4828917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6"/>
            <p:cNvSpPr/>
            <p:nvPr/>
          </p:nvSpPr>
          <p:spPr>
            <a:xfrm>
              <a:off x="470266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7"/>
            <p:cNvSpPr/>
            <p:nvPr/>
          </p:nvSpPr>
          <p:spPr>
            <a:xfrm>
              <a:off x="481088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8"/>
            <p:cNvSpPr/>
            <p:nvPr/>
          </p:nvSpPr>
          <p:spPr>
            <a:xfrm>
              <a:off x="4846953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9"/>
            <p:cNvSpPr/>
            <p:nvPr/>
          </p:nvSpPr>
          <p:spPr>
            <a:xfrm>
              <a:off x="475677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0"/>
            <p:cNvSpPr/>
            <p:nvPr/>
          </p:nvSpPr>
          <p:spPr>
            <a:xfrm>
              <a:off x="475677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1"/>
            <p:cNvSpPr/>
            <p:nvPr/>
          </p:nvSpPr>
          <p:spPr>
            <a:xfrm>
              <a:off x="490105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2"/>
            <p:cNvSpPr/>
            <p:nvPr/>
          </p:nvSpPr>
          <p:spPr>
            <a:xfrm>
              <a:off x="486498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3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4"/>
            <p:cNvSpPr/>
            <p:nvPr/>
          </p:nvSpPr>
          <p:spPr>
            <a:xfrm>
              <a:off x="4738740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5"/>
            <p:cNvSpPr/>
            <p:nvPr/>
          </p:nvSpPr>
          <p:spPr>
            <a:xfrm>
              <a:off x="477481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6"/>
            <p:cNvSpPr/>
            <p:nvPr/>
          </p:nvSpPr>
          <p:spPr>
            <a:xfrm>
              <a:off x="4810882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7"/>
            <p:cNvSpPr/>
            <p:nvPr/>
          </p:nvSpPr>
          <p:spPr>
            <a:xfrm>
              <a:off x="475677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3997391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9"/>
            <p:cNvSpPr/>
            <p:nvPr/>
          </p:nvSpPr>
          <p:spPr>
            <a:xfrm>
              <a:off x="4079271" y="3764828"/>
              <a:ext cx="985456" cy="165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61" name="pg1560"/>
            <p:cNvSpPr/>
            <p:nvPr/>
          </p:nvSpPr>
          <p:spPr>
            <a:xfrm>
              <a:off x="3997391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1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2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4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5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6"/>
            <p:cNvSpPr/>
            <p:nvPr/>
          </p:nvSpPr>
          <p:spPr>
            <a:xfrm>
              <a:off x="4143571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7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0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1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2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3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4"/>
            <p:cNvSpPr/>
            <p:nvPr/>
          </p:nvSpPr>
          <p:spPr>
            <a:xfrm>
              <a:off x="4035358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5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6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7"/>
            <p:cNvSpPr/>
            <p:nvPr/>
          </p:nvSpPr>
          <p:spPr>
            <a:xfrm>
              <a:off x="4071429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8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9"/>
            <p:cNvSpPr/>
            <p:nvPr/>
          </p:nvSpPr>
          <p:spPr>
            <a:xfrm>
              <a:off x="4143571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0"/>
            <p:cNvSpPr/>
            <p:nvPr/>
          </p:nvSpPr>
          <p:spPr>
            <a:xfrm>
              <a:off x="410750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1"/>
            <p:cNvSpPr/>
            <p:nvPr/>
          </p:nvSpPr>
          <p:spPr>
            <a:xfrm>
              <a:off x="4143571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3"/>
            <p:cNvSpPr/>
            <p:nvPr/>
          </p:nvSpPr>
          <p:spPr>
            <a:xfrm>
              <a:off x="4017323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4"/>
            <p:cNvSpPr/>
            <p:nvPr/>
          </p:nvSpPr>
          <p:spPr>
            <a:xfrm>
              <a:off x="4143571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5"/>
            <p:cNvSpPr/>
            <p:nvPr/>
          </p:nvSpPr>
          <p:spPr>
            <a:xfrm>
              <a:off x="4179642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6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7"/>
            <p:cNvSpPr/>
            <p:nvPr/>
          </p:nvSpPr>
          <p:spPr>
            <a:xfrm>
              <a:off x="4125535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8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9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0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1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2"/>
            <p:cNvSpPr/>
            <p:nvPr/>
          </p:nvSpPr>
          <p:spPr>
            <a:xfrm>
              <a:off x="410750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3"/>
            <p:cNvSpPr/>
            <p:nvPr/>
          </p:nvSpPr>
          <p:spPr>
            <a:xfrm>
              <a:off x="410750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4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5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6"/>
            <p:cNvSpPr/>
            <p:nvPr/>
          </p:nvSpPr>
          <p:spPr>
            <a:xfrm>
              <a:off x="4053394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7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8"/>
            <p:cNvSpPr/>
            <p:nvPr/>
          </p:nvSpPr>
          <p:spPr>
            <a:xfrm>
              <a:off x="4089465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9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0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1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2"/>
            <p:cNvSpPr/>
            <p:nvPr/>
          </p:nvSpPr>
          <p:spPr>
            <a:xfrm>
              <a:off x="4071429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3"/>
            <p:cNvSpPr/>
            <p:nvPr/>
          </p:nvSpPr>
          <p:spPr>
            <a:xfrm>
              <a:off x="4071429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4"/>
            <p:cNvSpPr/>
            <p:nvPr/>
          </p:nvSpPr>
          <p:spPr>
            <a:xfrm>
              <a:off x="4125535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5"/>
            <p:cNvSpPr/>
            <p:nvPr/>
          </p:nvSpPr>
          <p:spPr>
            <a:xfrm>
              <a:off x="4179642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6"/>
            <p:cNvSpPr/>
            <p:nvPr/>
          </p:nvSpPr>
          <p:spPr>
            <a:xfrm>
              <a:off x="4089465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7"/>
            <p:cNvSpPr/>
            <p:nvPr/>
          </p:nvSpPr>
          <p:spPr>
            <a:xfrm>
              <a:off x="412553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8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9"/>
            <p:cNvSpPr/>
            <p:nvPr/>
          </p:nvSpPr>
          <p:spPr>
            <a:xfrm>
              <a:off x="410750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0"/>
            <p:cNvSpPr/>
            <p:nvPr/>
          </p:nvSpPr>
          <p:spPr>
            <a:xfrm>
              <a:off x="4089465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1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2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4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5"/>
            <p:cNvSpPr/>
            <p:nvPr/>
          </p:nvSpPr>
          <p:spPr>
            <a:xfrm>
              <a:off x="4666598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6"/>
            <p:cNvSpPr/>
            <p:nvPr/>
          </p:nvSpPr>
          <p:spPr>
            <a:xfrm>
              <a:off x="4648563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7"/>
            <p:cNvSpPr/>
            <p:nvPr/>
          </p:nvSpPr>
          <p:spPr>
            <a:xfrm>
              <a:off x="468463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8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9"/>
            <p:cNvSpPr/>
            <p:nvPr/>
          </p:nvSpPr>
          <p:spPr>
            <a:xfrm>
              <a:off x="466659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0"/>
            <p:cNvSpPr/>
            <p:nvPr/>
          </p:nvSpPr>
          <p:spPr>
            <a:xfrm>
              <a:off x="4540350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1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2"/>
            <p:cNvSpPr/>
            <p:nvPr/>
          </p:nvSpPr>
          <p:spPr>
            <a:xfrm>
              <a:off x="4594457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3"/>
            <p:cNvSpPr/>
            <p:nvPr/>
          </p:nvSpPr>
          <p:spPr>
            <a:xfrm>
              <a:off x="455838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4"/>
            <p:cNvSpPr/>
            <p:nvPr/>
          </p:nvSpPr>
          <p:spPr>
            <a:xfrm>
              <a:off x="4684634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5"/>
            <p:cNvSpPr/>
            <p:nvPr/>
          </p:nvSpPr>
          <p:spPr>
            <a:xfrm>
              <a:off x="4486244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7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8"/>
            <p:cNvSpPr/>
            <p:nvPr/>
          </p:nvSpPr>
          <p:spPr>
            <a:xfrm>
              <a:off x="4576421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0"/>
            <p:cNvSpPr/>
            <p:nvPr/>
          </p:nvSpPr>
          <p:spPr>
            <a:xfrm>
              <a:off x="4540350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1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2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3"/>
            <p:cNvSpPr/>
            <p:nvPr/>
          </p:nvSpPr>
          <p:spPr>
            <a:xfrm>
              <a:off x="4720705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4"/>
            <p:cNvSpPr/>
            <p:nvPr/>
          </p:nvSpPr>
          <p:spPr>
            <a:xfrm>
              <a:off x="4684634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5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6"/>
            <p:cNvSpPr/>
            <p:nvPr/>
          </p:nvSpPr>
          <p:spPr>
            <a:xfrm>
              <a:off x="463052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7"/>
            <p:cNvSpPr/>
            <p:nvPr/>
          </p:nvSpPr>
          <p:spPr>
            <a:xfrm>
              <a:off x="4702669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8"/>
            <p:cNvSpPr/>
            <p:nvPr/>
          </p:nvSpPr>
          <p:spPr>
            <a:xfrm>
              <a:off x="4738740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9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0"/>
            <p:cNvSpPr/>
            <p:nvPr/>
          </p:nvSpPr>
          <p:spPr>
            <a:xfrm>
              <a:off x="4468209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1"/>
            <p:cNvSpPr/>
            <p:nvPr/>
          </p:nvSpPr>
          <p:spPr>
            <a:xfrm>
              <a:off x="4522315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2"/>
            <p:cNvSpPr/>
            <p:nvPr/>
          </p:nvSpPr>
          <p:spPr>
            <a:xfrm>
              <a:off x="4504280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3"/>
            <p:cNvSpPr/>
            <p:nvPr/>
          </p:nvSpPr>
          <p:spPr>
            <a:xfrm>
              <a:off x="4540350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4"/>
            <p:cNvSpPr/>
            <p:nvPr/>
          </p:nvSpPr>
          <p:spPr>
            <a:xfrm>
              <a:off x="475677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5"/>
            <p:cNvSpPr/>
            <p:nvPr/>
          </p:nvSpPr>
          <p:spPr>
            <a:xfrm>
              <a:off x="4648563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6"/>
            <p:cNvSpPr/>
            <p:nvPr/>
          </p:nvSpPr>
          <p:spPr>
            <a:xfrm>
              <a:off x="4648563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7"/>
            <p:cNvSpPr/>
            <p:nvPr/>
          </p:nvSpPr>
          <p:spPr>
            <a:xfrm>
              <a:off x="4684634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8"/>
            <p:cNvSpPr/>
            <p:nvPr/>
          </p:nvSpPr>
          <p:spPr>
            <a:xfrm>
              <a:off x="4630528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9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0"/>
            <p:cNvSpPr/>
            <p:nvPr/>
          </p:nvSpPr>
          <p:spPr>
            <a:xfrm>
              <a:off x="455838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1"/>
            <p:cNvSpPr/>
            <p:nvPr/>
          </p:nvSpPr>
          <p:spPr>
            <a:xfrm>
              <a:off x="4630528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2"/>
            <p:cNvSpPr/>
            <p:nvPr/>
          </p:nvSpPr>
          <p:spPr>
            <a:xfrm>
              <a:off x="4666598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3"/>
            <p:cNvSpPr/>
            <p:nvPr/>
          </p:nvSpPr>
          <p:spPr>
            <a:xfrm>
              <a:off x="455838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4"/>
            <p:cNvSpPr/>
            <p:nvPr/>
          </p:nvSpPr>
          <p:spPr>
            <a:xfrm>
              <a:off x="4432138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5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6"/>
            <p:cNvSpPr/>
            <p:nvPr/>
          </p:nvSpPr>
          <p:spPr>
            <a:xfrm>
              <a:off x="4594457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7"/>
            <p:cNvSpPr/>
            <p:nvPr/>
          </p:nvSpPr>
          <p:spPr>
            <a:xfrm>
              <a:off x="4594457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8"/>
            <p:cNvSpPr/>
            <p:nvPr/>
          </p:nvSpPr>
          <p:spPr>
            <a:xfrm>
              <a:off x="4612492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9"/>
            <p:cNvSpPr/>
            <p:nvPr/>
          </p:nvSpPr>
          <p:spPr>
            <a:xfrm>
              <a:off x="4378031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0"/>
            <p:cNvSpPr/>
            <p:nvPr/>
          </p:nvSpPr>
          <p:spPr>
            <a:xfrm>
              <a:off x="4576421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1"/>
            <p:cNvSpPr/>
            <p:nvPr/>
          </p:nvSpPr>
          <p:spPr>
            <a:xfrm>
              <a:off x="4919095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2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3"/>
            <p:cNvSpPr/>
            <p:nvPr/>
          </p:nvSpPr>
          <p:spPr>
            <a:xfrm>
              <a:off x="4901059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4"/>
            <p:cNvSpPr/>
            <p:nvPr/>
          </p:nvSpPr>
          <p:spPr>
            <a:xfrm>
              <a:off x="4846953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5"/>
            <p:cNvSpPr/>
            <p:nvPr/>
          </p:nvSpPr>
          <p:spPr>
            <a:xfrm>
              <a:off x="4883024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6"/>
            <p:cNvSpPr/>
            <p:nvPr/>
          </p:nvSpPr>
          <p:spPr>
            <a:xfrm>
              <a:off x="502730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7"/>
            <p:cNvSpPr/>
            <p:nvPr/>
          </p:nvSpPr>
          <p:spPr>
            <a:xfrm>
              <a:off x="4648563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8"/>
            <p:cNvSpPr/>
            <p:nvPr/>
          </p:nvSpPr>
          <p:spPr>
            <a:xfrm>
              <a:off x="497320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9"/>
            <p:cNvSpPr/>
            <p:nvPr/>
          </p:nvSpPr>
          <p:spPr>
            <a:xfrm>
              <a:off x="4883024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0"/>
            <p:cNvSpPr/>
            <p:nvPr/>
          </p:nvSpPr>
          <p:spPr>
            <a:xfrm>
              <a:off x="4937130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1"/>
            <p:cNvSpPr/>
            <p:nvPr/>
          </p:nvSpPr>
          <p:spPr>
            <a:xfrm>
              <a:off x="475677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2"/>
            <p:cNvSpPr/>
            <p:nvPr/>
          </p:nvSpPr>
          <p:spPr>
            <a:xfrm>
              <a:off x="479284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3"/>
            <p:cNvSpPr/>
            <p:nvPr/>
          </p:nvSpPr>
          <p:spPr>
            <a:xfrm>
              <a:off x="4828917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4"/>
            <p:cNvSpPr/>
            <p:nvPr/>
          </p:nvSpPr>
          <p:spPr>
            <a:xfrm>
              <a:off x="4738740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5"/>
            <p:cNvSpPr/>
            <p:nvPr/>
          </p:nvSpPr>
          <p:spPr>
            <a:xfrm>
              <a:off x="4756776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6"/>
            <p:cNvSpPr/>
            <p:nvPr/>
          </p:nvSpPr>
          <p:spPr>
            <a:xfrm>
              <a:off x="479284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7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8"/>
            <p:cNvSpPr/>
            <p:nvPr/>
          </p:nvSpPr>
          <p:spPr>
            <a:xfrm>
              <a:off x="504534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9"/>
            <p:cNvSpPr/>
            <p:nvPr/>
          </p:nvSpPr>
          <p:spPr>
            <a:xfrm>
              <a:off x="5081413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0"/>
            <p:cNvSpPr/>
            <p:nvPr/>
          </p:nvSpPr>
          <p:spPr>
            <a:xfrm>
              <a:off x="4738740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1"/>
            <p:cNvSpPr/>
            <p:nvPr/>
          </p:nvSpPr>
          <p:spPr>
            <a:xfrm>
              <a:off x="4864988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2"/>
            <p:cNvSpPr/>
            <p:nvPr/>
          </p:nvSpPr>
          <p:spPr>
            <a:xfrm>
              <a:off x="4720705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3"/>
            <p:cNvSpPr/>
            <p:nvPr/>
          </p:nvSpPr>
          <p:spPr>
            <a:xfrm>
              <a:off x="5045343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4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5"/>
            <p:cNvSpPr/>
            <p:nvPr/>
          </p:nvSpPr>
          <p:spPr>
            <a:xfrm>
              <a:off x="4864988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6"/>
            <p:cNvSpPr/>
            <p:nvPr/>
          </p:nvSpPr>
          <p:spPr>
            <a:xfrm>
              <a:off x="491909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7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8"/>
            <p:cNvSpPr/>
            <p:nvPr/>
          </p:nvSpPr>
          <p:spPr>
            <a:xfrm>
              <a:off x="4720705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9"/>
            <p:cNvSpPr/>
            <p:nvPr/>
          </p:nvSpPr>
          <p:spPr>
            <a:xfrm>
              <a:off x="4846953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0"/>
            <p:cNvSpPr/>
            <p:nvPr/>
          </p:nvSpPr>
          <p:spPr>
            <a:xfrm>
              <a:off x="4883024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1"/>
            <p:cNvSpPr/>
            <p:nvPr/>
          </p:nvSpPr>
          <p:spPr>
            <a:xfrm>
              <a:off x="493713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2"/>
            <p:cNvSpPr/>
            <p:nvPr/>
          </p:nvSpPr>
          <p:spPr>
            <a:xfrm>
              <a:off x="4991236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3"/>
            <p:cNvSpPr/>
            <p:nvPr/>
          </p:nvSpPr>
          <p:spPr>
            <a:xfrm>
              <a:off x="4846953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4"/>
            <p:cNvSpPr/>
            <p:nvPr/>
          </p:nvSpPr>
          <p:spPr>
            <a:xfrm>
              <a:off x="475677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5"/>
            <p:cNvSpPr/>
            <p:nvPr/>
          </p:nvSpPr>
          <p:spPr>
            <a:xfrm>
              <a:off x="4846953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6"/>
            <p:cNvSpPr/>
            <p:nvPr/>
          </p:nvSpPr>
          <p:spPr>
            <a:xfrm>
              <a:off x="4937130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7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8"/>
            <p:cNvSpPr/>
            <p:nvPr/>
          </p:nvSpPr>
          <p:spPr>
            <a:xfrm>
              <a:off x="4828917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9"/>
            <p:cNvSpPr/>
            <p:nvPr/>
          </p:nvSpPr>
          <p:spPr>
            <a:xfrm>
              <a:off x="4702669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0"/>
            <p:cNvSpPr/>
            <p:nvPr/>
          </p:nvSpPr>
          <p:spPr>
            <a:xfrm>
              <a:off x="4810882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1"/>
            <p:cNvSpPr/>
            <p:nvPr/>
          </p:nvSpPr>
          <p:spPr>
            <a:xfrm>
              <a:off x="4846953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2"/>
            <p:cNvSpPr/>
            <p:nvPr/>
          </p:nvSpPr>
          <p:spPr>
            <a:xfrm>
              <a:off x="4756776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3"/>
            <p:cNvSpPr/>
            <p:nvPr/>
          </p:nvSpPr>
          <p:spPr>
            <a:xfrm>
              <a:off x="4756776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4"/>
            <p:cNvSpPr/>
            <p:nvPr/>
          </p:nvSpPr>
          <p:spPr>
            <a:xfrm>
              <a:off x="4901059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5"/>
            <p:cNvSpPr/>
            <p:nvPr/>
          </p:nvSpPr>
          <p:spPr>
            <a:xfrm>
              <a:off x="4864988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6"/>
            <p:cNvSpPr/>
            <p:nvPr/>
          </p:nvSpPr>
          <p:spPr>
            <a:xfrm>
              <a:off x="477481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7"/>
            <p:cNvSpPr/>
            <p:nvPr/>
          </p:nvSpPr>
          <p:spPr>
            <a:xfrm>
              <a:off x="4738740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8"/>
            <p:cNvSpPr/>
            <p:nvPr/>
          </p:nvSpPr>
          <p:spPr>
            <a:xfrm>
              <a:off x="477481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9"/>
            <p:cNvSpPr/>
            <p:nvPr/>
          </p:nvSpPr>
          <p:spPr>
            <a:xfrm>
              <a:off x="4810882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0"/>
            <p:cNvSpPr/>
            <p:nvPr/>
          </p:nvSpPr>
          <p:spPr>
            <a:xfrm>
              <a:off x="475677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97391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039954" y="585764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03995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20309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400663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58101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76137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941726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512208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20"/>
            <p:cNvSpPr/>
            <p:nvPr/>
          </p:nvSpPr>
          <p:spPr>
            <a:xfrm>
              <a:off x="4011984" y="6004872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2" name="tx1721"/>
            <p:cNvSpPr/>
            <p:nvPr/>
          </p:nvSpPr>
          <p:spPr>
            <a:xfrm>
              <a:off x="4192339" y="6004332"/>
              <a:ext cx="55940" cy="705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23" name="tx1722"/>
            <p:cNvSpPr/>
            <p:nvPr/>
          </p:nvSpPr>
          <p:spPr>
            <a:xfrm>
              <a:off x="4372693" y="6002563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4" name="tx1723"/>
            <p:cNvSpPr/>
            <p:nvPr/>
          </p:nvSpPr>
          <p:spPr>
            <a:xfrm>
              <a:off x="4553047" y="6004381"/>
              <a:ext cx="55940" cy="70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725" name="tx1724"/>
            <p:cNvSpPr/>
            <p:nvPr/>
          </p:nvSpPr>
          <p:spPr>
            <a:xfrm>
              <a:off x="4733402" y="6003988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6" name="tx1725"/>
            <p:cNvSpPr/>
            <p:nvPr/>
          </p:nvSpPr>
          <p:spPr>
            <a:xfrm>
              <a:off x="4913756" y="6002465"/>
              <a:ext cx="55940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27" name="tx1726"/>
            <p:cNvSpPr/>
            <p:nvPr/>
          </p:nvSpPr>
          <p:spPr>
            <a:xfrm>
              <a:off x="5094110" y="6005756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8" name="pt1727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8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0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1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2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3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7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8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9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0"/>
            <p:cNvSpPr/>
            <p:nvPr/>
          </p:nvSpPr>
          <p:spPr>
            <a:xfrm>
              <a:off x="4035358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1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2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5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7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9"/>
            <p:cNvSpPr/>
            <p:nvPr/>
          </p:nvSpPr>
          <p:spPr>
            <a:xfrm>
              <a:off x="401732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0"/>
            <p:cNvSpPr/>
            <p:nvPr/>
          </p:nvSpPr>
          <p:spPr>
            <a:xfrm>
              <a:off x="414357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2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4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5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6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7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8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9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0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1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2"/>
            <p:cNvSpPr/>
            <p:nvPr/>
          </p:nvSpPr>
          <p:spPr>
            <a:xfrm>
              <a:off x="4053394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3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5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6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7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8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9"/>
            <p:cNvSpPr/>
            <p:nvPr/>
          </p:nvSpPr>
          <p:spPr>
            <a:xfrm>
              <a:off x="407142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0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1"/>
            <p:cNvSpPr/>
            <p:nvPr/>
          </p:nvSpPr>
          <p:spPr>
            <a:xfrm>
              <a:off x="4179642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2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3"/>
            <p:cNvSpPr/>
            <p:nvPr/>
          </p:nvSpPr>
          <p:spPr>
            <a:xfrm>
              <a:off x="412553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4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5"/>
            <p:cNvSpPr/>
            <p:nvPr/>
          </p:nvSpPr>
          <p:spPr>
            <a:xfrm>
              <a:off x="410750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6"/>
            <p:cNvSpPr/>
            <p:nvPr/>
          </p:nvSpPr>
          <p:spPr>
            <a:xfrm>
              <a:off x="4089465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7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8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0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1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4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5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7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8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1"/>
            <p:cNvSpPr/>
            <p:nvPr/>
          </p:nvSpPr>
          <p:spPr>
            <a:xfrm>
              <a:off x="448624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3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4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6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7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8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9"/>
            <p:cNvSpPr/>
            <p:nvPr/>
          </p:nvSpPr>
          <p:spPr>
            <a:xfrm>
              <a:off x="472070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0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1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2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3"/>
            <p:cNvSpPr/>
            <p:nvPr/>
          </p:nvSpPr>
          <p:spPr>
            <a:xfrm>
              <a:off x="470266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4"/>
            <p:cNvSpPr/>
            <p:nvPr/>
          </p:nvSpPr>
          <p:spPr>
            <a:xfrm>
              <a:off x="473874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5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6"/>
            <p:cNvSpPr/>
            <p:nvPr/>
          </p:nvSpPr>
          <p:spPr>
            <a:xfrm>
              <a:off x="4468209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7"/>
            <p:cNvSpPr/>
            <p:nvPr/>
          </p:nvSpPr>
          <p:spPr>
            <a:xfrm>
              <a:off x="452231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8"/>
            <p:cNvSpPr/>
            <p:nvPr/>
          </p:nvSpPr>
          <p:spPr>
            <a:xfrm>
              <a:off x="450428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9"/>
            <p:cNvSpPr/>
            <p:nvPr/>
          </p:nvSpPr>
          <p:spPr>
            <a:xfrm>
              <a:off x="45403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0"/>
            <p:cNvSpPr/>
            <p:nvPr/>
          </p:nvSpPr>
          <p:spPr>
            <a:xfrm>
              <a:off x="475677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1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2"/>
            <p:cNvSpPr/>
            <p:nvPr/>
          </p:nvSpPr>
          <p:spPr>
            <a:xfrm>
              <a:off x="464856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3"/>
            <p:cNvSpPr/>
            <p:nvPr/>
          </p:nvSpPr>
          <p:spPr>
            <a:xfrm>
              <a:off x="468463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4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5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6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7"/>
            <p:cNvSpPr/>
            <p:nvPr/>
          </p:nvSpPr>
          <p:spPr>
            <a:xfrm>
              <a:off x="463052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8"/>
            <p:cNvSpPr/>
            <p:nvPr/>
          </p:nvSpPr>
          <p:spPr>
            <a:xfrm>
              <a:off x="46665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9"/>
            <p:cNvSpPr/>
            <p:nvPr/>
          </p:nvSpPr>
          <p:spPr>
            <a:xfrm>
              <a:off x="4558386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0"/>
            <p:cNvSpPr/>
            <p:nvPr/>
          </p:nvSpPr>
          <p:spPr>
            <a:xfrm>
              <a:off x="443213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1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2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3"/>
            <p:cNvSpPr/>
            <p:nvPr/>
          </p:nvSpPr>
          <p:spPr>
            <a:xfrm>
              <a:off x="459445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4"/>
            <p:cNvSpPr/>
            <p:nvPr/>
          </p:nvSpPr>
          <p:spPr>
            <a:xfrm>
              <a:off x="461249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5"/>
            <p:cNvSpPr/>
            <p:nvPr/>
          </p:nvSpPr>
          <p:spPr>
            <a:xfrm>
              <a:off x="437803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6"/>
            <p:cNvSpPr/>
            <p:nvPr/>
          </p:nvSpPr>
          <p:spPr>
            <a:xfrm>
              <a:off x="457642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7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9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0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1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2"/>
            <p:cNvSpPr/>
            <p:nvPr/>
          </p:nvSpPr>
          <p:spPr>
            <a:xfrm>
              <a:off x="502730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3"/>
            <p:cNvSpPr/>
            <p:nvPr/>
          </p:nvSpPr>
          <p:spPr>
            <a:xfrm>
              <a:off x="464856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4"/>
            <p:cNvSpPr/>
            <p:nvPr/>
          </p:nvSpPr>
          <p:spPr>
            <a:xfrm>
              <a:off x="497320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5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6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7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8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9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0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1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2"/>
            <p:cNvSpPr/>
            <p:nvPr/>
          </p:nvSpPr>
          <p:spPr>
            <a:xfrm>
              <a:off x="479284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3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4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5"/>
            <p:cNvSpPr/>
            <p:nvPr/>
          </p:nvSpPr>
          <p:spPr>
            <a:xfrm>
              <a:off x="508141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6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7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8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9"/>
            <p:cNvSpPr/>
            <p:nvPr/>
          </p:nvSpPr>
          <p:spPr>
            <a:xfrm>
              <a:off x="504534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0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2"/>
            <p:cNvSpPr/>
            <p:nvPr/>
          </p:nvSpPr>
          <p:spPr>
            <a:xfrm>
              <a:off x="49190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3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4"/>
            <p:cNvSpPr/>
            <p:nvPr/>
          </p:nvSpPr>
          <p:spPr>
            <a:xfrm>
              <a:off x="472070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5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6"/>
            <p:cNvSpPr/>
            <p:nvPr/>
          </p:nvSpPr>
          <p:spPr>
            <a:xfrm>
              <a:off x="48830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7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8"/>
            <p:cNvSpPr/>
            <p:nvPr/>
          </p:nvSpPr>
          <p:spPr>
            <a:xfrm>
              <a:off x="499123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9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0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1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2"/>
            <p:cNvSpPr/>
            <p:nvPr/>
          </p:nvSpPr>
          <p:spPr>
            <a:xfrm>
              <a:off x="493713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3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4"/>
            <p:cNvSpPr/>
            <p:nvPr/>
          </p:nvSpPr>
          <p:spPr>
            <a:xfrm>
              <a:off x="482891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5"/>
            <p:cNvSpPr/>
            <p:nvPr/>
          </p:nvSpPr>
          <p:spPr>
            <a:xfrm>
              <a:off x="470266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6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7"/>
            <p:cNvSpPr/>
            <p:nvPr/>
          </p:nvSpPr>
          <p:spPr>
            <a:xfrm>
              <a:off x="4846953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8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9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0"/>
            <p:cNvSpPr/>
            <p:nvPr/>
          </p:nvSpPr>
          <p:spPr>
            <a:xfrm>
              <a:off x="490105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1"/>
            <p:cNvSpPr/>
            <p:nvPr/>
          </p:nvSpPr>
          <p:spPr>
            <a:xfrm>
              <a:off x="486498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2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3"/>
            <p:cNvSpPr/>
            <p:nvPr/>
          </p:nvSpPr>
          <p:spPr>
            <a:xfrm>
              <a:off x="4738740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4"/>
            <p:cNvSpPr/>
            <p:nvPr/>
          </p:nvSpPr>
          <p:spPr>
            <a:xfrm>
              <a:off x="477481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5"/>
            <p:cNvSpPr/>
            <p:nvPr/>
          </p:nvSpPr>
          <p:spPr>
            <a:xfrm>
              <a:off x="481088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6"/>
            <p:cNvSpPr/>
            <p:nvPr/>
          </p:nvSpPr>
          <p:spPr>
            <a:xfrm>
              <a:off x="4756776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5267309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5487221" y="191475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5487221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5708907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5930592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6152278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6373964" y="185440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tx1884"/>
            <p:cNvSpPr/>
            <p:nvPr/>
          </p:nvSpPr>
          <p:spPr>
            <a:xfrm>
              <a:off x="5417309" y="1697667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6" name="tx1885"/>
            <p:cNvSpPr/>
            <p:nvPr/>
          </p:nvSpPr>
          <p:spPr>
            <a:xfrm>
              <a:off x="5860680" y="1698109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887" name="tx1886"/>
            <p:cNvSpPr/>
            <p:nvPr/>
          </p:nvSpPr>
          <p:spPr>
            <a:xfrm>
              <a:off x="6304051" y="169756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888" name="pt1887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8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9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0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1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2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3"/>
            <p:cNvSpPr/>
            <p:nvPr/>
          </p:nvSpPr>
          <p:spPr>
            <a:xfrm>
              <a:off x="5375916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4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6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8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9"/>
            <p:cNvSpPr/>
            <p:nvPr/>
          </p:nvSpPr>
          <p:spPr>
            <a:xfrm>
              <a:off x="5287241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0"/>
            <p:cNvSpPr/>
            <p:nvPr/>
          </p:nvSpPr>
          <p:spPr>
            <a:xfrm>
              <a:off x="5287241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1"/>
            <p:cNvSpPr/>
            <p:nvPr/>
          </p:nvSpPr>
          <p:spPr>
            <a:xfrm>
              <a:off x="533157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2"/>
            <p:cNvSpPr/>
            <p:nvPr/>
          </p:nvSpPr>
          <p:spPr>
            <a:xfrm>
              <a:off x="5420253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3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4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5"/>
            <p:cNvSpPr/>
            <p:nvPr/>
          </p:nvSpPr>
          <p:spPr>
            <a:xfrm>
              <a:off x="537591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6"/>
            <p:cNvSpPr/>
            <p:nvPr/>
          </p:nvSpPr>
          <p:spPr>
            <a:xfrm>
              <a:off x="537591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7"/>
            <p:cNvSpPr/>
            <p:nvPr/>
          </p:nvSpPr>
          <p:spPr>
            <a:xfrm>
              <a:off x="5331579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8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9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0"/>
            <p:cNvSpPr/>
            <p:nvPr/>
          </p:nvSpPr>
          <p:spPr>
            <a:xfrm>
              <a:off x="546459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1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3"/>
            <p:cNvSpPr/>
            <p:nvPr/>
          </p:nvSpPr>
          <p:spPr>
            <a:xfrm>
              <a:off x="5420253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4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5"/>
            <p:cNvSpPr/>
            <p:nvPr/>
          </p:nvSpPr>
          <p:spPr>
            <a:xfrm>
              <a:off x="5331579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6"/>
            <p:cNvSpPr/>
            <p:nvPr/>
          </p:nvSpPr>
          <p:spPr>
            <a:xfrm>
              <a:off x="5331579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7"/>
            <p:cNvSpPr/>
            <p:nvPr/>
          </p:nvSpPr>
          <p:spPr>
            <a:xfrm>
              <a:off x="5331579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8"/>
            <p:cNvSpPr/>
            <p:nvPr/>
          </p:nvSpPr>
          <p:spPr>
            <a:xfrm>
              <a:off x="5420253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9"/>
            <p:cNvSpPr/>
            <p:nvPr/>
          </p:nvSpPr>
          <p:spPr>
            <a:xfrm>
              <a:off x="5287241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0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1"/>
            <p:cNvSpPr/>
            <p:nvPr/>
          </p:nvSpPr>
          <p:spPr>
            <a:xfrm>
              <a:off x="5331579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2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3"/>
            <p:cNvSpPr/>
            <p:nvPr/>
          </p:nvSpPr>
          <p:spPr>
            <a:xfrm>
              <a:off x="5331579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4"/>
            <p:cNvSpPr/>
            <p:nvPr/>
          </p:nvSpPr>
          <p:spPr>
            <a:xfrm>
              <a:off x="528724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5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6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7"/>
            <p:cNvSpPr/>
            <p:nvPr/>
          </p:nvSpPr>
          <p:spPr>
            <a:xfrm>
              <a:off x="537591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8"/>
            <p:cNvSpPr/>
            <p:nvPr/>
          </p:nvSpPr>
          <p:spPr>
            <a:xfrm>
              <a:off x="5375916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9"/>
            <p:cNvSpPr/>
            <p:nvPr/>
          </p:nvSpPr>
          <p:spPr>
            <a:xfrm>
              <a:off x="5331579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0"/>
            <p:cNvSpPr/>
            <p:nvPr/>
          </p:nvSpPr>
          <p:spPr>
            <a:xfrm>
              <a:off x="5508927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1"/>
            <p:cNvSpPr/>
            <p:nvPr/>
          </p:nvSpPr>
          <p:spPr>
            <a:xfrm>
              <a:off x="542025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2"/>
            <p:cNvSpPr/>
            <p:nvPr/>
          </p:nvSpPr>
          <p:spPr>
            <a:xfrm>
              <a:off x="5375916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3"/>
            <p:cNvSpPr/>
            <p:nvPr/>
          </p:nvSpPr>
          <p:spPr>
            <a:xfrm>
              <a:off x="5331579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4"/>
            <p:cNvSpPr/>
            <p:nvPr/>
          </p:nvSpPr>
          <p:spPr>
            <a:xfrm>
              <a:off x="5331579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5"/>
            <p:cNvSpPr/>
            <p:nvPr/>
          </p:nvSpPr>
          <p:spPr>
            <a:xfrm>
              <a:off x="5331579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6"/>
            <p:cNvSpPr/>
            <p:nvPr/>
          </p:nvSpPr>
          <p:spPr>
            <a:xfrm>
              <a:off x="5331579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7"/>
            <p:cNvSpPr/>
            <p:nvPr/>
          </p:nvSpPr>
          <p:spPr>
            <a:xfrm>
              <a:off x="5863624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8"/>
            <p:cNvSpPr/>
            <p:nvPr/>
          </p:nvSpPr>
          <p:spPr>
            <a:xfrm>
              <a:off x="590796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9"/>
            <p:cNvSpPr/>
            <p:nvPr/>
          </p:nvSpPr>
          <p:spPr>
            <a:xfrm>
              <a:off x="590796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0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1"/>
            <p:cNvSpPr/>
            <p:nvPr/>
          </p:nvSpPr>
          <p:spPr>
            <a:xfrm>
              <a:off x="590796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2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3"/>
            <p:cNvSpPr/>
            <p:nvPr/>
          </p:nvSpPr>
          <p:spPr>
            <a:xfrm>
              <a:off x="5952298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4"/>
            <p:cNvSpPr/>
            <p:nvPr/>
          </p:nvSpPr>
          <p:spPr>
            <a:xfrm>
              <a:off x="568627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5"/>
            <p:cNvSpPr/>
            <p:nvPr/>
          </p:nvSpPr>
          <p:spPr>
            <a:xfrm>
              <a:off x="5819287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6"/>
            <p:cNvSpPr/>
            <p:nvPr/>
          </p:nvSpPr>
          <p:spPr>
            <a:xfrm>
              <a:off x="5863624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7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8"/>
            <p:cNvSpPr/>
            <p:nvPr/>
          </p:nvSpPr>
          <p:spPr>
            <a:xfrm>
              <a:off x="590796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9"/>
            <p:cNvSpPr/>
            <p:nvPr/>
          </p:nvSpPr>
          <p:spPr>
            <a:xfrm>
              <a:off x="5686275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0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2"/>
            <p:cNvSpPr/>
            <p:nvPr/>
          </p:nvSpPr>
          <p:spPr>
            <a:xfrm>
              <a:off x="586362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3"/>
            <p:cNvSpPr/>
            <p:nvPr/>
          </p:nvSpPr>
          <p:spPr>
            <a:xfrm>
              <a:off x="590796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4"/>
            <p:cNvSpPr/>
            <p:nvPr/>
          </p:nvSpPr>
          <p:spPr>
            <a:xfrm>
              <a:off x="568627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5"/>
            <p:cNvSpPr/>
            <p:nvPr/>
          </p:nvSpPr>
          <p:spPr>
            <a:xfrm>
              <a:off x="590796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6"/>
            <p:cNvSpPr/>
            <p:nvPr/>
          </p:nvSpPr>
          <p:spPr>
            <a:xfrm>
              <a:off x="5730613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7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8"/>
            <p:cNvSpPr/>
            <p:nvPr/>
          </p:nvSpPr>
          <p:spPr>
            <a:xfrm>
              <a:off x="5819287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9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0"/>
            <p:cNvSpPr/>
            <p:nvPr/>
          </p:nvSpPr>
          <p:spPr>
            <a:xfrm>
              <a:off x="5774950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1"/>
            <p:cNvSpPr/>
            <p:nvPr/>
          </p:nvSpPr>
          <p:spPr>
            <a:xfrm>
              <a:off x="5819287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2"/>
            <p:cNvSpPr/>
            <p:nvPr/>
          </p:nvSpPr>
          <p:spPr>
            <a:xfrm>
              <a:off x="5863624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3"/>
            <p:cNvSpPr/>
            <p:nvPr/>
          </p:nvSpPr>
          <p:spPr>
            <a:xfrm>
              <a:off x="586362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4"/>
            <p:cNvSpPr/>
            <p:nvPr/>
          </p:nvSpPr>
          <p:spPr>
            <a:xfrm>
              <a:off x="599663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5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6"/>
            <p:cNvSpPr/>
            <p:nvPr/>
          </p:nvSpPr>
          <p:spPr>
            <a:xfrm>
              <a:off x="5686275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7"/>
            <p:cNvSpPr/>
            <p:nvPr/>
          </p:nvSpPr>
          <p:spPr>
            <a:xfrm>
              <a:off x="5730613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8"/>
            <p:cNvSpPr/>
            <p:nvPr/>
          </p:nvSpPr>
          <p:spPr>
            <a:xfrm>
              <a:off x="5686275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0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1"/>
            <p:cNvSpPr/>
            <p:nvPr/>
          </p:nvSpPr>
          <p:spPr>
            <a:xfrm>
              <a:off x="5907961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2"/>
            <p:cNvSpPr/>
            <p:nvPr/>
          </p:nvSpPr>
          <p:spPr>
            <a:xfrm>
              <a:off x="5952298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3"/>
            <p:cNvSpPr/>
            <p:nvPr/>
          </p:nvSpPr>
          <p:spPr>
            <a:xfrm>
              <a:off x="590796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4"/>
            <p:cNvSpPr/>
            <p:nvPr/>
          </p:nvSpPr>
          <p:spPr>
            <a:xfrm>
              <a:off x="5819287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5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6"/>
            <p:cNvSpPr/>
            <p:nvPr/>
          </p:nvSpPr>
          <p:spPr>
            <a:xfrm>
              <a:off x="5819287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7"/>
            <p:cNvSpPr/>
            <p:nvPr/>
          </p:nvSpPr>
          <p:spPr>
            <a:xfrm>
              <a:off x="577495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8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9"/>
            <p:cNvSpPr/>
            <p:nvPr/>
          </p:nvSpPr>
          <p:spPr>
            <a:xfrm>
              <a:off x="577495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0"/>
            <p:cNvSpPr/>
            <p:nvPr/>
          </p:nvSpPr>
          <p:spPr>
            <a:xfrm>
              <a:off x="5686275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1"/>
            <p:cNvSpPr/>
            <p:nvPr/>
          </p:nvSpPr>
          <p:spPr>
            <a:xfrm>
              <a:off x="581928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2"/>
            <p:cNvSpPr/>
            <p:nvPr/>
          </p:nvSpPr>
          <p:spPr>
            <a:xfrm>
              <a:off x="577495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3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4"/>
            <p:cNvSpPr/>
            <p:nvPr/>
          </p:nvSpPr>
          <p:spPr>
            <a:xfrm>
              <a:off x="5819287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5"/>
            <p:cNvSpPr/>
            <p:nvPr/>
          </p:nvSpPr>
          <p:spPr>
            <a:xfrm>
              <a:off x="5730613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6"/>
            <p:cNvSpPr/>
            <p:nvPr/>
          </p:nvSpPr>
          <p:spPr>
            <a:xfrm>
              <a:off x="581928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7"/>
            <p:cNvSpPr/>
            <p:nvPr/>
          </p:nvSpPr>
          <p:spPr>
            <a:xfrm>
              <a:off x="635133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8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9"/>
            <p:cNvSpPr/>
            <p:nvPr/>
          </p:nvSpPr>
          <p:spPr>
            <a:xfrm>
              <a:off x="6173984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1"/>
            <p:cNvSpPr/>
            <p:nvPr/>
          </p:nvSpPr>
          <p:spPr>
            <a:xfrm>
              <a:off x="621832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2"/>
            <p:cNvSpPr/>
            <p:nvPr/>
          </p:nvSpPr>
          <p:spPr>
            <a:xfrm>
              <a:off x="6173984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3"/>
            <p:cNvSpPr/>
            <p:nvPr/>
          </p:nvSpPr>
          <p:spPr>
            <a:xfrm>
              <a:off x="5996635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4"/>
            <p:cNvSpPr/>
            <p:nvPr/>
          </p:nvSpPr>
          <p:spPr>
            <a:xfrm>
              <a:off x="6040972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5"/>
            <p:cNvSpPr/>
            <p:nvPr/>
          </p:nvSpPr>
          <p:spPr>
            <a:xfrm>
              <a:off x="604097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6"/>
            <p:cNvSpPr/>
            <p:nvPr/>
          </p:nvSpPr>
          <p:spPr>
            <a:xfrm>
              <a:off x="635133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7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8"/>
            <p:cNvSpPr/>
            <p:nvPr/>
          </p:nvSpPr>
          <p:spPr>
            <a:xfrm>
              <a:off x="6085309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9"/>
            <p:cNvSpPr/>
            <p:nvPr/>
          </p:nvSpPr>
          <p:spPr>
            <a:xfrm>
              <a:off x="6173984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0"/>
            <p:cNvSpPr/>
            <p:nvPr/>
          </p:nvSpPr>
          <p:spPr>
            <a:xfrm>
              <a:off x="6129647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1"/>
            <p:cNvSpPr/>
            <p:nvPr/>
          </p:nvSpPr>
          <p:spPr>
            <a:xfrm>
              <a:off x="6306995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2"/>
            <p:cNvSpPr/>
            <p:nvPr/>
          </p:nvSpPr>
          <p:spPr>
            <a:xfrm>
              <a:off x="6262658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3"/>
            <p:cNvSpPr/>
            <p:nvPr/>
          </p:nvSpPr>
          <p:spPr>
            <a:xfrm>
              <a:off x="6040972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4"/>
            <p:cNvSpPr/>
            <p:nvPr/>
          </p:nvSpPr>
          <p:spPr>
            <a:xfrm>
              <a:off x="621832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5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6"/>
            <p:cNvSpPr/>
            <p:nvPr/>
          </p:nvSpPr>
          <p:spPr>
            <a:xfrm>
              <a:off x="590796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7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8"/>
            <p:cNvSpPr/>
            <p:nvPr/>
          </p:nvSpPr>
          <p:spPr>
            <a:xfrm>
              <a:off x="6129647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9"/>
            <p:cNvSpPr/>
            <p:nvPr/>
          </p:nvSpPr>
          <p:spPr>
            <a:xfrm>
              <a:off x="6129647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0"/>
            <p:cNvSpPr/>
            <p:nvPr/>
          </p:nvSpPr>
          <p:spPr>
            <a:xfrm>
              <a:off x="6040972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1"/>
            <p:cNvSpPr/>
            <p:nvPr/>
          </p:nvSpPr>
          <p:spPr>
            <a:xfrm>
              <a:off x="6173984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2"/>
            <p:cNvSpPr/>
            <p:nvPr/>
          </p:nvSpPr>
          <p:spPr>
            <a:xfrm>
              <a:off x="6040972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3"/>
            <p:cNvSpPr/>
            <p:nvPr/>
          </p:nvSpPr>
          <p:spPr>
            <a:xfrm>
              <a:off x="6040972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4"/>
            <p:cNvSpPr/>
            <p:nvPr/>
          </p:nvSpPr>
          <p:spPr>
            <a:xfrm>
              <a:off x="6040972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5"/>
            <p:cNvSpPr/>
            <p:nvPr/>
          </p:nvSpPr>
          <p:spPr>
            <a:xfrm>
              <a:off x="6173984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6"/>
            <p:cNvSpPr/>
            <p:nvPr/>
          </p:nvSpPr>
          <p:spPr>
            <a:xfrm>
              <a:off x="5952298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7"/>
            <p:cNvSpPr/>
            <p:nvPr/>
          </p:nvSpPr>
          <p:spPr>
            <a:xfrm>
              <a:off x="6085309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8"/>
            <p:cNvSpPr/>
            <p:nvPr/>
          </p:nvSpPr>
          <p:spPr>
            <a:xfrm>
              <a:off x="6129647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9"/>
            <p:cNvSpPr/>
            <p:nvPr/>
          </p:nvSpPr>
          <p:spPr>
            <a:xfrm>
              <a:off x="621832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0"/>
            <p:cNvSpPr/>
            <p:nvPr/>
          </p:nvSpPr>
          <p:spPr>
            <a:xfrm>
              <a:off x="590796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1"/>
            <p:cNvSpPr/>
            <p:nvPr/>
          </p:nvSpPr>
          <p:spPr>
            <a:xfrm>
              <a:off x="5863624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2"/>
            <p:cNvSpPr/>
            <p:nvPr/>
          </p:nvSpPr>
          <p:spPr>
            <a:xfrm>
              <a:off x="6262658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3"/>
            <p:cNvSpPr/>
            <p:nvPr/>
          </p:nvSpPr>
          <p:spPr>
            <a:xfrm>
              <a:off x="6306995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4"/>
            <p:cNvSpPr/>
            <p:nvPr/>
          </p:nvSpPr>
          <p:spPr>
            <a:xfrm>
              <a:off x="6040972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5"/>
            <p:cNvSpPr/>
            <p:nvPr/>
          </p:nvSpPr>
          <p:spPr>
            <a:xfrm>
              <a:off x="6040972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6"/>
            <p:cNvSpPr/>
            <p:nvPr/>
          </p:nvSpPr>
          <p:spPr>
            <a:xfrm>
              <a:off x="6173984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7"/>
            <p:cNvSpPr/>
            <p:nvPr/>
          </p:nvSpPr>
          <p:spPr>
            <a:xfrm>
              <a:off x="6306995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8"/>
            <p:cNvSpPr/>
            <p:nvPr/>
          </p:nvSpPr>
          <p:spPr>
            <a:xfrm>
              <a:off x="6262658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9"/>
            <p:cNvSpPr/>
            <p:nvPr/>
          </p:nvSpPr>
          <p:spPr>
            <a:xfrm>
              <a:off x="6085309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0"/>
            <p:cNvSpPr/>
            <p:nvPr/>
          </p:nvSpPr>
          <p:spPr>
            <a:xfrm>
              <a:off x="6262658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1"/>
            <p:cNvSpPr/>
            <p:nvPr/>
          </p:nvSpPr>
          <p:spPr>
            <a:xfrm>
              <a:off x="6351332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2"/>
            <p:cNvSpPr/>
            <p:nvPr/>
          </p:nvSpPr>
          <p:spPr>
            <a:xfrm>
              <a:off x="6262658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3"/>
            <p:cNvSpPr/>
            <p:nvPr/>
          </p:nvSpPr>
          <p:spPr>
            <a:xfrm>
              <a:off x="6085309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4"/>
            <p:cNvSpPr/>
            <p:nvPr/>
          </p:nvSpPr>
          <p:spPr>
            <a:xfrm>
              <a:off x="6129647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5"/>
            <p:cNvSpPr/>
            <p:nvPr/>
          </p:nvSpPr>
          <p:spPr>
            <a:xfrm>
              <a:off x="6262658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6"/>
            <p:cNvSpPr/>
            <p:nvPr/>
          </p:nvSpPr>
          <p:spPr>
            <a:xfrm>
              <a:off x="6040972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5267309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8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9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1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2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3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4"/>
            <p:cNvSpPr/>
            <p:nvPr/>
          </p:nvSpPr>
          <p:spPr>
            <a:xfrm>
              <a:off x="537591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5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6"/>
            <p:cNvSpPr/>
            <p:nvPr/>
          </p:nvSpPr>
          <p:spPr>
            <a:xfrm>
              <a:off x="5331579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7"/>
            <p:cNvSpPr/>
            <p:nvPr/>
          </p:nvSpPr>
          <p:spPr>
            <a:xfrm>
              <a:off x="528724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8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9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0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1"/>
            <p:cNvSpPr/>
            <p:nvPr/>
          </p:nvSpPr>
          <p:spPr>
            <a:xfrm>
              <a:off x="528724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2"/>
            <p:cNvSpPr/>
            <p:nvPr/>
          </p:nvSpPr>
          <p:spPr>
            <a:xfrm>
              <a:off x="5331579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3"/>
            <p:cNvSpPr/>
            <p:nvPr/>
          </p:nvSpPr>
          <p:spPr>
            <a:xfrm>
              <a:off x="5420253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4"/>
            <p:cNvSpPr/>
            <p:nvPr/>
          </p:nvSpPr>
          <p:spPr>
            <a:xfrm>
              <a:off x="5420253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5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6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7"/>
            <p:cNvSpPr/>
            <p:nvPr/>
          </p:nvSpPr>
          <p:spPr>
            <a:xfrm>
              <a:off x="5375916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8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9"/>
            <p:cNvSpPr/>
            <p:nvPr/>
          </p:nvSpPr>
          <p:spPr>
            <a:xfrm>
              <a:off x="5420253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0"/>
            <p:cNvSpPr/>
            <p:nvPr/>
          </p:nvSpPr>
          <p:spPr>
            <a:xfrm>
              <a:off x="5331579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1"/>
            <p:cNvSpPr/>
            <p:nvPr/>
          </p:nvSpPr>
          <p:spPr>
            <a:xfrm>
              <a:off x="546459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2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3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4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5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6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7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8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9"/>
            <p:cNvSpPr/>
            <p:nvPr/>
          </p:nvSpPr>
          <p:spPr>
            <a:xfrm>
              <a:off x="5420253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0"/>
            <p:cNvSpPr/>
            <p:nvPr/>
          </p:nvSpPr>
          <p:spPr>
            <a:xfrm>
              <a:off x="5287241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1"/>
            <p:cNvSpPr/>
            <p:nvPr/>
          </p:nvSpPr>
          <p:spPr>
            <a:xfrm>
              <a:off x="5331579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2"/>
            <p:cNvSpPr/>
            <p:nvPr/>
          </p:nvSpPr>
          <p:spPr>
            <a:xfrm>
              <a:off x="5331579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3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4"/>
            <p:cNvSpPr/>
            <p:nvPr/>
          </p:nvSpPr>
          <p:spPr>
            <a:xfrm>
              <a:off x="5331579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5"/>
            <p:cNvSpPr/>
            <p:nvPr/>
          </p:nvSpPr>
          <p:spPr>
            <a:xfrm>
              <a:off x="528724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6"/>
            <p:cNvSpPr/>
            <p:nvPr/>
          </p:nvSpPr>
          <p:spPr>
            <a:xfrm>
              <a:off x="5331579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7"/>
            <p:cNvSpPr/>
            <p:nvPr/>
          </p:nvSpPr>
          <p:spPr>
            <a:xfrm>
              <a:off x="5331579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8"/>
            <p:cNvSpPr/>
            <p:nvPr/>
          </p:nvSpPr>
          <p:spPr>
            <a:xfrm>
              <a:off x="5375916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9"/>
            <p:cNvSpPr/>
            <p:nvPr/>
          </p:nvSpPr>
          <p:spPr>
            <a:xfrm>
              <a:off x="537591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0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1"/>
            <p:cNvSpPr/>
            <p:nvPr/>
          </p:nvSpPr>
          <p:spPr>
            <a:xfrm>
              <a:off x="5508927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2"/>
            <p:cNvSpPr/>
            <p:nvPr/>
          </p:nvSpPr>
          <p:spPr>
            <a:xfrm>
              <a:off x="5420253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3"/>
            <p:cNvSpPr/>
            <p:nvPr/>
          </p:nvSpPr>
          <p:spPr>
            <a:xfrm>
              <a:off x="537591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4"/>
            <p:cNvSpPr/>
            <p:nvPr/>
          </p:nvSpPr>
          <p:spPr>
            <a:xfrm>
              <a:off x="5331579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5"/>
            <p:cNvSpPr/>
            <p:nvPr/>
          </p:nvSpPr>
          <p:spPr>
            <a:xfrm>
              <a:off x="5331579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6"/>
            <p:cNvSpPr/>
            <p:nvPr/>
          </p:nvSpPr>
          <p:spPr>
            <a:xfrm>
              <a:off x="5331579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7"/>
            <p:cNvSpPr/>
            <p:nvPr/>
          </p:nvSpPr>
          <p:spPr>
            <a:xfrm>
              <a:off x="5331579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8"/>
            <p:cNvSpPr/>
            <p:nvPr/>
          </p:nvSpPr>
          <p:spPr>
            <a:xfrm>
              <a:off x="5863624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9"/>
            <p:cNvSpPr/>
            <p:nvPr/>
          </p:nvSpPr>
          <p:spPr>
            <a:xfrm>
              <a:off x="590796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0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1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2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3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4"/>
            <p:cNvSpPr/>
            <p:nvPr/>
          </p:nvSpPr>
          <p:spPr>
            <a:xfrm>
              <a:off x="5952298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5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6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7"/>
            <p:cNvSpPr/>
            <p:nvPr/>
          </p:nvSpPr>
          <p:spPr>
            <a:xfrm>
              <a:off x="5863624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8"/>
            <p:cNvSpPr/>
            <p:nvPr/>
          </p:nvSpPr>
          <p:spPr>
            <a:xfrm>
              <a:off x="5686275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9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0"/>
            <p:cNvSpPr/>
            <p:nvPr/>
          </p:nvSpPr>
          <p:spPr>
            <a:xfrm>
              <a:off x="5686275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1"/>
            <p:cNvSpPr/>
            <p:nvPr/>
          </p:nvSpPr>
          <p:spPr>
            <a:xfrm>
              <a:off x="5863624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3"/>
            <p:cNvSpPr/>
            <p:nvPr/>
          </p:nvSpPr>
          <p:spPr>
            <a:xfrm>
              <a:off x="586362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4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5"/>
            <p:cNvSpPr/>
            <p:nvPr/>
          </p:nvSpPr>
          <p:spPr>
            <a:xfrm>
              <a:off x="5686275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6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7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8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9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0"/>
            <p:cNvSpPr/>
            <p:nvPr/>
          </p:nvSpPr>
          <p:spPr>
            <a:xfrm>
              <a:off x="590796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1"/>
            <p:cNvSpPr/>
            <p:nvPr/>
          </p:nvSpPr>
          <p:spPr>
            <a:xfrm>
              <a:off x="5774950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2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3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4"/>
            <p:cNvSpPr/>
            <p:nvPr/>
          </p:nvSpPr>
          <p:spPr>
            <a:xfrm>
              <a:off x="586362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5"/>
            <p:cNvSpPr/>
            <p:nvPr/>
          </p:nvSpPr>
          <p:spPr>
            <a:xfrm>
              <a:off x="5996635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6"/>
            <p:cNvSpPr/>
            <p:nvPr/>
          </p:nvSpPr>
          <p:spPr>
            <a:xfrm>
              <a:off x="590796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7"/>
            <p:cNvSpPr/>
            <p:nvPr/>
          </p:nvSpPr>
          <p:spPr>
            <a:xfrm>
              <a:off x="5686275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8"/>
            <p:cNvSpPr/>
            <p:nvPr/>
          </p:nvSpPr>
          <p:spPr>
            <a:xfrm>
              <a:off x="5730613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9"/>
            <p:cNvSpPr/>
            <p:nvPr/>
          </p:nvSpPr>
          <p:spPr>
            <a:xfrm>
              <a:off x="5686275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0"/>
            <p:cNvSpPr/>
            <p:nvPr/>
          </p:nvSpPr>
          <p:spPr>
            <a:xfrm>
              <a:off x="5774950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1"/>
            <p:cNvSpPr/>
            <p:nvPr/>
          </p:nvSpPr>
          <p:spPr>
            <a:xfrm>
              <a:off x="5952298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2"/>
            <p:cNvSpPr/>
            <p:nvPr/>
          </p:nvSpPr>
          <p:spPr>
            <a:xfrm>
              <a:off x="590796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3"/>
            <p:cNvSpPr/>
            <p:nvPr/>
          </p:nvSpPr>
          <p:spPr>
            <a:xfrm>
              <a:off x="595229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4"/>
            <p:cNvSpPr/>
            <p:nvPr/>
          </p:nvSpPr>
          <p:spPr>
            <a:xfrm>
              <a:off x="590796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5"/>
            <p:cNvSpPr/>
            <p:nvPr/>
          </p:nvSpPr>
          <p:spPr>
            <a:xfrm>
              <a:off x="5819287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6"/>
            <p:cNvSpPr/>
            <p:nvPr/>
          </p:nvSpPr>
          <p:spPr>
            <a:xfrm>
              <a:off x="581928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7"/>
            <p:cNvSpPr/>
            <p:nvPr/>
          </p:nvSpPr>
          <p:spPr>
            <a:xfrm>
              <a:off x="581928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8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9"/>
            <p:cNvSpPr/>
            <p:nvPr/>
          </p:nvSpPr>
          <p:spPr>
            <a:xfrm>
              <a:off x="586362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0"/>
            <p:cNvSpPr/>
            <p:nvPr/>
          </p:nvSpPr>
          <p:spPr>
            <a:xfrm>
              <a:off x="5774950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1"/>
            <p:cNvSpPr/>
            <p:nvPr/>
          </p:nvSpPr>
          <p:spPr>
            <a:xfrm>
              <a:off x="5686275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2"/>
            <p:cNvSpPr/>
            <p:nvPr/>
          </p:nvSpPr>
          <p:spPr>
            <a:xfrm>
              <a:off x="5819287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3"/>
            <p:cNvSpPr/>
            <p:nvPr/>
          </p:nvSpPr>
          <p:spPr>
            <a:xfrm>
              <a:off x="577495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4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5"/>
            <p:cNvSpPr/>
            <p:nvPr/>
          </p:nvSpPr>
          <p:spPr>
            <a:xfrm>
              <a:off x="5819287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6"/>
            <p:cNvSpPr/>
            <p:nvPr/>
          </p:nvSpPr>
          <p:spPr>
            <a:xfrm>
              <a:off x="5730613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7"/>
            <p:cNvSpPr/>
            <p:nvPr/>
          </p:nvSpPr>
          <p:spPr>
            <a:xfrm>
              <a:off x="581928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8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1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2"/>
            <p:cNvSpPr/>
            <p:nvPr/>
          </p:nvSpPr>
          <p:spPr>
            <a:xfrm>
              <a:off x="621832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3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4"/>
            <p:cNvSpPr/>
            <p:nvPr/>
          </p:nvSpPr>
          <p:spPr>
            <a:xfrm>
              <a:off x="5996635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5"/>
            <p:cNvSpPr/>
            <p:nvPr/>
          </p:nvSpPr>
          <p:spPr>
            <a:xfrm>
              <a:off x="6040972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6"/>
            <p:cNvSpPr/>
            <p:nvPr/>
          </p:nvSpPr>
          <p:spPr>
            <a:xfrm>
              <a:off x="6040972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7"/>
            <p:cNvSpPr/>
            <p:nvPr/>
          </p:nvSpPr>
          <p:spPr>
            <a:xfrm>
              <a:off x="6351332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8"/>
            <p:cNvSpPr/>
            <p:nvPr/>
          </p:nvSpPr>
          <p:spPr>
            <a:xfrm>
              <a:off x="6129647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9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0"/>
            <p:cNvSpPr/>
            <p:nvPr/>
          </p:nvSpPr>
          <p:spPr>
            <a:xfrm>
              <a:off x="6173984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1"/>
            <p:cNvSpPr/>
            <p:nvPr/>
          </p:nvSpPr>
          <p:spPr>
            <a:xfrm>
              <a:off x="6129647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2"/>
            <p:cNvSpPr/>
            <p:nvPr/>
          </p:nvSpPr>
          <p:spPr>
            <a:xfrm>
              <a:off x="6306995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3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4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5"/>
            <p:cNvSpPr/>
            <p:nvPr/>
          </p:nvSpPr>
          <p:spPr>
            <a:xfrm>
              <a:off x="621832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6"/>
            <p:cNvSpPr/>
            <p:nvPr/>
          </p:nvSpPr>
          <p:spPr>
            <a:xfrm>
              <a:off x="6262658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7"/>
            <p:cNvSpPr/>
            <p:nvPr/>
          </p:nvSpPr>
          <p:spPr>
            <a:xfrm>
              <a:off x="590796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8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9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0"/>
            <p:cNvSpPr/>
            <p:nvPr/>
          </p:nvSpPr>
          <p:spPr>
            <a:xfrm>
              <a:off x="6129647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1"/>
            <p:cNvSpPr/>
            <p:nvPr/>
          </p:nvSpPr>
          <p:spPr>
            <a:xfrm>
              <a:off x="6040972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2"/>
            <p:cNvSpPr/>
            <p:nvPr/>
          </p:nvSpPr>
          <p:spPr>
            <a:xfrm>
              <a:off x="6173984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3"/>
            <p:cNvSpPr/>
            <p:nvPr/>
          </p:nvSpPr>
          <p:spPr>
            <a:xfrm>
              <a:off x="6040972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4"/>
            <p:cNvSpPr/>
            <p:nvPr/>
          </p:nvSpPr>
          <p:spPr>
            <a:xfrm>
              <a:off x="6040972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5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6"/>
            <p:cNvSpPr/>
            <p:nvPr/>
          </p:nvSpPr>
          <p:spPr>
            <a:xfrm>
              <a:off x="6173984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7"/>
            <p:cNvSpPr/>
            <p:nvPr/>
          </p:nvSpPr>
          <p:spPr>
            <a:xfrm>
              <a:off x="595229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8"/>
            <p:cNvSpPr/>
            <p:nvPr/>
          </p:nvSpPr>
          <p:spPr>
            <a:xfrm>
              <a:off x="6085309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9"/>
            <p:cNvSpPr/>
            <p:nvPr/>
          </p:nvSpPr>
          <p:spPr>
            <a:xfrm>
              <a:off x="6129647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0"/>
            <p:cNvSpPr/>
            <p:nvPr/>
          </p:nvSpPr>
          <p:spPr>
            <a:xfrm>
              <a:off x="621832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1"/>
            <p:cNvSpPr/>
            <p:nvPr/>
          </p:nvSpPr>
          <p:spPr>
            <a:xfrm>
              <a:off x="590796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2"/>
            <p:cNvSpPr/>
            <p:nvPr/>
          </p:nvSpPr>
          <p:spPr>
            <a:xfrm>
              <a:off x="5863624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4"/>
            <p:cNvSpPr/>
            <p:nvPr/>
          </p:nvSpPr>
          <p:spPr>
            <a:xfrm>
              <a:off x="6306995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5"/>
            <p:cNvSpPr/>
            <p:nvPr/>
          </p:nvSpPr>
          <p:spPr>
            <a:xfrm>
              <a:off x="6040972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6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7"/>
            <p:cNvSpPr/>
            <p:nvPr/>
          </p:nvSpPr>
          <p:spPr>
            <a:xfrm>
              <a:off x="6173984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8"/>
            <p:cNvSpPr/>
            <p:nvPr/>
          </p:nvSpPr>
          <p:spPr>
            <a:xfrm>
              <a:off x="6306995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9"/>
            <p:cNvSpPr/>
            <p:nvPr/>
          </p:nvSpPr>
          <p:spPr>
            <a:xfrm>
              <a:off x="6262658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0"/>
            <p:cNvSpPr/>
            <p:nvPr/>
          </p:nvSpPr>
          <p:spPr>
            <a:xfrm>
              <a:off x="6085309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1"/>
            <p:cNvSpPr/>
            <p:nvPr/>
          </p:nvSpPr>
          <p:spPr>
            <a:xfrm>
              <a:off x="6262658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2"/>
            <p:cNvSpPr/>
            <p:nvPr/>
          </p:nvSpPr>
          <p:spPr>
            <a:xfrm>
              <a:off x="6351332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3"/>
            <p:cNvSpPr/>
            <p:nvPr/>
          </p:nvSpPr>
          <p:spPr>
            <a:xfrm>
              <a:off x="6262658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4"/>
            <p:cNvSpPr/>
            <p:nvPr/>
          </p:nvSpPr>
          <p:spPr>
            <a:xfrm>
              <a:off x="6085309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5"/>
            <p:cNvSpPr/>
            <p:nvPr/>
          </p:nvSpPr>
          <p:spPr>
            <a:xfrm>
              <a:off x="6129647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6"/>
            <p:cNvSpPr/>
            <p:nvPr/>
          </p:nvSpPr>
          <p:spPr>
            <a:xfrm>
              <a:off x="6262658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7"/>
            <p:cNvSpPr/>
            <p:nvPr/>
          </p:nvSpPr>
          <p:spPr>
            <a:xfrm>
              <a:off x="6040972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5267309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9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0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2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3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4"/>
            <p:cNvSpPr/>
            <p:nvPr/>
          </p:nvSpPr>
          <p:spPr>
            <a:xfrm>
              <a:off x="5420253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5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8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9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0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1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2"/>
            <p:cNvSpPr/>
            <p:nvPr/>
          </p:nvSpPr>
          <p:spPr>
            <a:xfrm>
              <a:off x="5287241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3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4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5"/>
            <p:cNvSpPr/>
            <p:nvPr/>
          </p:nvSpPr>
          <p:spPr>
            <a:xfrm>
              <a:off x="5420253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6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7"/>
            <p:cNvSpPr/>
            <p:nvPr/>
          </p:nvSpPr>
          <p:spPr>
            <a:xfrm>
              <a:off x="5375916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8"/>
            <p:cNvSpPr/>
            <p:nvPr/>
          </p:nvSpPr>
          <p:spPr>
            <a:xfrm>
              <a:off x="5375916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9"/>
            <p:cNvSpPr/>
            <p:nvPr/>
          </p:nvSpPr>
          <p:spPr>
            <a:xfrm>
              <a:off x="5331579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1"/>
            <p:cNvSpPr/>
            <p:nvPr/>
          </p:nvSpPr>
          <p:spPr>
            <a:xfrm>
              <a:off x="5331579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2"/>
            <p:cNvSpPr/>
            <p:nvPr/>
          </p:nvSpPr>
          <p:spPr>
            <a:xfrm>
              <a:off x="546459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3"/>
            <p:cNvSpPr/>
            <p:nvPr/>
          </p:nvSpPr>
          <p:spPr>
            <a:xfrm>
              <a:off x="5331579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4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5"/>
            <p:cNvSpPr/>
            <p:nvPr/>
          </p:nvSpPr>
          <p:spPr>
            <a:xfrm>
              <a:off x="5420253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6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7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8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9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0"/>
            <p:cNvSpPr/>
            <p:nvPr/>
          </p:nvSpPr>
          <p:spPr>
            <a:xfrm>
              <a:off x="5420253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1"/>
            <p:cNvSpPr/>
            <p:nvPr/>
          </p:nvSpPr>
          <p:spPr>
            <a:xfrm>
              <a:off x="5287241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2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3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4"/>
            <p:cNvSpPr/>
            <p:nvPr/>
          </p:nvSpPr>
          <p:spPr>
            <a:xfrm>
              <a:off x="5331579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5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6"/>
            <p:cNvSpPr/>
            <p:nvPr/>
          </p:nvSpPr>
          <p:spPr>
            <a:xfrm>
              <a:off x="5287241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7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8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9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0"/>
            <p:cNvSpPr/>
            <p:nvPr/>
          </p:nvSpPr>
          <p:spPr>
            <a:xfrm>
              <a:off x="5375916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1"/>
            <p:cNvSpPr/>
            <p:nvPr/>
          </p:nvSpPr>
          <p:spPr>
            <a:xfrm>
              <a:off x="5331579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2"/>
            <p:cNvSpPr/>
            <p:nvPr/>
          </p:nvSpPr>
          <p:spPr>
            <a:xfrm>
              <a:off x="5508927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3"/>
            <p:cNvSpPr/>
            <p:nvPr/>
          </p:nvSpPr>
          <p:spPr>
            <a:xfrm>
              <a:off x="5420253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4"/>
            <p:cNvSpPr/>
            <p:nvPr/>
          </p:nvSpPr>
          <p:spPr>
            <a:xfrm>
              <a:off x="5375916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5"/>
            <p:cNvSpPr/>
            <p:nvPr/>
          </p:nvSpPr>
          <p:spPr>
            <a:xfrm>
              <a:off x="5331579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6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7"/>
            <p:cNvSpPr/>
            <p:nvPr/>
          </p:nvSpPr>
          <p:spPr>
            <a:xfrm>
              <a:off x="5331579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8"/>
            <p:cNvSpPr/>
            <p:nvPr/>
          </p:nvSpPr>
          <p:spPr>
            <a:xfrm>
              <a:off x="5331579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9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0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2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3"/>
            <p:cNvSpPr/>
            <p:nvPr/>
          </p:nvSpPr>
          <p:spPr>
            <a:xfrm>
              <a:off x="5907961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4"/>
            <p:cNvSpPr/>
            <p:nvPr/>
          </p:nvSpPr>
          <p:spPr>
            <a:xfrm>
              <a:off x="5819287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5"/>
            <p:cNvSpPr/>
            <p:nvPr/>
          </p:nvSpPr>
          <p:spPr>
            <a:xfrm>
              <a:off x="5952298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6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7"/>
            <p:cNvSpPr/>
            <p:nvPr/>
          </p:nvSpPr>
          <p:spPr>
            <a:xfrm>
              <a:off x="5819287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8"/>
            <p:cNvSpPr/>
            <p:nvPr/>
          </p:nvSpPr>
          <p:spPr>
            <a:xfrm>
              <a:off x="5863624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9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0"/>
            <p:cNvSpPr/>
            <p:nvPr/>
          </p:nvSpPr>
          <p:spPr>
            <a:xfrm>
              <a:off x="5907961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1"/>
            <p:cNvSpPr/>
            <p:nvPr/>
          </p:nvSpPr>
          <p:spPr>
            <a:xfrm>
              <a:off x="5686275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2"/>
            <p:cNvSpPr/>
            <p:nvPr/>
          </p:nvSpPr>
          <p:spPr>
            <a:xfrm>
              <a:off x="5863624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3"/>
            <p:cNvSpPr/>
            <p:nvPr/>
          </p:nvSpPr>
          <p:spPr>
            <a:xfrm>
              <a:off x="5819287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5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6"/>
            <p:cNvSpPr/>
            <p:nvPr/>
          </p:nvSpPr>
          <p:spPr>
            <a:xfrm>
              <a:off x="5686275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8"/>
            <p:cNvSpPr/>
            <p:nvPr/>
          </p:nvSpPr>
          <p:spPr>
            <a:xfrm>
              <a:off x="5730613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9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0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1"/>
            <p:cNvSpPr/>
            <p:nvPr/>
          </p:nvSpPr>
          <p:spPr>
            <a:xfrm>
              <a:off x="590796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2"/>
            <p:cNvSpPr/>
            <p:nvPr/>
          </p:nvSpPr>
          <p:spPr>
            <a:xfrm>
              <a:off x="5774950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3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4"/>
            <p:cNvSpPr/>
            <p:nvPr/>
          </p:nvSpPr>
          <p:spPr>
            <a:xfrm>
              <a:off x="5863624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5"/>
            <p:cNvSpPr/>
            <p:nvPr/>
          </p:nvSpPr>
          <p:spPr>
            <a:xfrm>
              <a:off x="5863624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6"/>
            <p:cNvSpPr/>
            <p:nvPr/>
          </p:nvSpPr>
          <p:spPr>
            <a:xfrm>
              <a:off x="5996635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7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8"/>
            <p:cNvSpPr/>
            <p:nvPr/>
          </p:nvSpPr>
          <p:spPr>
            <a:xfrm>
              <a:off x="5686275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9"/>
            <p:cNvSpPr/>
            <p:nvPr/>
          </p:nvSpPr>
          <p:spPr>
            <a:xfrm>
              <a:off x="5730613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0"/>
            <p:cNvSpPr/>
            <p:nvPr/>
          </p:nvSpPr>
          <p:spPr>
            <a:xfrm>
              <a:off x="5686275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1"/>
            <p:cNvSpPr/>
            <p:nvPr/>
          </p:nvSpPr>
          <p:spPr>
            <a:xfrm>
              <a:off x="5774950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2"/>
            <p:cNvSpPr/>
            <p:nvPr/>
          </p:nvSpPr>
          <p:spPr>
            <a:xfrm>
              <a:off x="595229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3"/>
            <p:cNvSpPr/>
            <p:nvPr/>
          </p:nvSpPr>
          <p:spPr>
            <a:xfrm>
              <a:off x="590796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4"/>
            <p:cNvSpPr/>
            <p:nvPr/>
          </p:nvSpPr>
          <p:spPr>
            <a:xfrm>
              <a:off x="5952298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5"/>
            <p:cNvSpPr/>
            <p:nvPr/>
          </p:nvSpPr>
          <p:spPr>
            <a:xfrm>
              <a:off x="5907961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6"/>
            <p:cNvSpPr/>
            <p:nvPr/>
          </p:nvSpPr>
          <p:spPr>
            <a:xfrm>
              <a:off x="5819287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7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8"/>
            <p:cNvSpPr/>
            <p:nvPr/>
          </p:nvSpPr>
          <p:spPr>
            <a:xfrm>
              <a:off x="5819287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9"/>
            <p:cNvSpPr/>
            <p:nvPr/>
          </p:nvSpPr>
          <p:spPr>
            <a:xfrm>
              <a:off x="5774950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0"/>
            <p:cNvSpPr/>
            <p:nvPr/>
          </p:nvSpPr>
          <p:spPr>
            <a:xfrm>
              <a:off x="5863624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1"/>
            <p:cNvSpPr/>
            <p:nvPr/>
          </p:nvSpPr>
          <p:spPr>
            <a:xfrm>
              <a:off x="5774950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2"/>
            <p:cNvSpPr/>
            <p:nvPr/>
          </p:nvSpPr>
          <p:spPr>
            <a:xfrm>
              <a:off x="5686275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3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4"/>
            <p:cNvSpPr/>
            <p:nvPr/>
          </p:nvSpPr>
          <p:spPr>
            <a:xfrm>
              <a:off x="5774950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5"/>
            <p:cNvSpPr/>
            <p:nvPr/>
          </p:nvSpPr>
          <p:spPr>
            <a:xfrm>
              <a:off x="5819287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6"/>
            <p:cNvSpPr/>
            <p:nvPr/>
          </p:nvSpPr>
          <p:spPr>
            <a:xfrm>
              <a:off x="5819287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7"/>
            <p:cNvSpPr/>
            <p:nvPr/>
          </p:nvSpPr>
          <p:spPr>
            <a:xfrm>
              <a:off x="5730613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8"/>
            <p:cNvSpPr/>
            <p:nvPr/>
          </p:nvSpPr>
          <p:spPr>
            <a:xfrm>
              <a:off x="5819287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9"/>
            <p:cNvSpPr/>
            <p:nvPr/>
          </p:nvSpPr>
          <p:spPr>
            <a:xfrm>
              <a:off x="635133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0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1"/>
            <p:cNvSpPr/>
            <p:nvPr/>
          </p:nvSpPr>
          <p:spPr>
            <a:xfrm>
              <a:off x="6173984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2"/>
            <p:cNvSpPr/>
            <p:nvPr/>
          </p:nvSpPr>
          <p:spPr>
            <a:xfrm>
              <a:off x="6040972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3"/>
            <p:cNvSpPr/>
            <p:nvPr/>
          </p:nvSpPr>
          <p:spPr>
            <a:xfrm>
              <a:off x="621832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4"/>
            <p:cNvSpPr/>
            <p:nvPr/>
          </p:nvSpPr>
          <p:spPr>
            <a:xfrm>
              <a:off x="6173984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5"/>
            <p:cNvSpPr/>
            <p:nvPr/>
          </p:nvSpPr>
          <p:spPr>
            <a:xfrm>
              <a:off x="5996635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6"/>
            <p:cNvSpPr/>
            <p:nvPr/>
          </p:nvSpPr>
          <p:spPr>
            <a:xfrm>
              <a:off x="6040972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7"/>
            <p:cNvSpPr/>
            <p:nvPr/>
          </p:nvSpPr>
          <p:spPr>
            <a:xfrm>
              <a:off x="6040972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8"/>
            <p:cNvSpPr/>
            <p:nvPr/>
          </p:nvSpPr>
          <p:spPr>
            <a:xfrm>
              <a:off x="6351332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9"/>
            <p:cNvSpPr/>
            <p:nvPr/>
          </p:nvSpPr>
          <p:spPr>
            <a:xfrm>
              <a:off x="6129647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0"/>
            <p:cNvSpPr/>
            <p:nvPr/>
          </p:nvSpPr>
          <p:spPr>
            <a:xfrm>
              <a:off x="6085309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1"/>
            <p:cNvSpPr/>
            <p:nvPr/>
          </p:nvSpPr>
          <p:spPr>
            <a:xfrm>
              <a:off x="6173984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2"/>
            <p:cNvSpPr/>
            <p:nvPr/>
          </p:nvSpPr>
          <p:spPr>
            <a:xfrm>
              <a:off x="6129647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3"/>
            <p:cNvSpPr/>
            <p:nvPr/>
          </p:nvSpPr>
          <p:spPr>
            <a:xfrm>
              <a:off x="6306995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4"/>
            <p:cNvSpPr/>
            <p:nvPr/>
          </p:nvSpPr>
          <p:spPr>
            <a:xfrm>
              <a:off x="6262658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5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6"/>
            <p:cNvSpPr/>
            <p:nvPr/>
          </p:nvSpPr>
          <p:spPr>
            <a:xfrm>
              <a:off x="621832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7"/>
            <p:cNvSpPr/>
            <p:nvPr/>
          </p:nvSpPr>
          <p:spPr>
            <a:xfrm>
              <a:off x="6262658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8"/>
            <p:cNvSpPr/>
            <p:nvPr/>
          </p:nvSpPr>
          <p:spPr>
            <a:xfrm>
              <a:off x="590796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9"/>
            <p:cNvSpPr/>
            <p:nvPr/>
          </p:nvSpPr>
          <p:spPr>
            <a:xfrm>
              <a:off x="6262658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0"/>
            <p:cNvSpPr/>
            <p:nvPr/>
          </p:nvSpPr>
          <p:spPr>
            <a:xfrm>
              <a:off x="6129647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1"/>
            <p:cNvSpPr/>
            <p:nvPr/>
          </p:nvSpPr>
          <p:spPr>
            <a:xfrm>
              <a:off x="6129647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2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3"/>
            <p:cNvSpPr/>
            <p:nvPr/>
          </p:nvSpPr>
          <p:spPr>
            <a:xfrm>
              <a:off x="6173984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4"/>
            <p:cNvSpPr/>
            <p:nvPr/>
          </p:nvSpPr>
          <p:spPr>
            <a:xfrm>
              <a:off x="6040972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5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6"/>
            <p:cNvSpPr/>
            <p:nvPr/>
          </p:nvSpPr>
          <p:spPr>
            <a:xfrm>
              <a:off x="6040972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7"/>
            <p:cNvSpPr/>
            <p:nvPr/>
          </p:nvSpPr>
          <p:spPr>
            <a:xfrm>
              <a:off x="617398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8"/>
            <p:cNvSpPr/>
            <p:nvPr/>
          </p:nvSpPr>
          <p:spPr>
            <a:xfrm>
              <a:off x="5952298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9"/>
            <p:cNvSpPr/>
            <p:nvPr/>
          </p:nvSpPr>
          <p:spPr>
            <a:xfrm>
              <a:off x="6085309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0"/>
            <p:cNvSpPr/>
            <p:nvPr/>
          </p:nvSpPr>
          <p:spPr>
            <a:xfrm>
              <a:off x="6129647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1"/>
            <p:cNvSpPr/>
            <p:nvPr/>
          </p:nvSpPr>
          <p:spPr>
            <a:xfrm>
              <a:off x="621832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2"/>
            <p:cNvSpPr/>
            <p:nvPr/>
          </p:nvSpPr>
          <p:spPr>
            <a:xfrm>
              <a:off x="590796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3"/>
            <p:cNvSpPr/>
            <p:nvPr/>
          </p:nvSpPr>
          <p:spPr>
            <a:xfrm>
              <a:off x="5863624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4"/>
            <p:cNvSpPr/>
            <p:nvPr/>
          </p:nvSpPr>
          <p:spPr>
            <a:xfrm>
              <a:off x="6262658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5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6"/>
            <p:cNvSpPr/>
            <p:nvPr/>
          </p:nvSpPr>
          <p:spPr>
            <a:xfrm>
              <a:off x="6040972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7"/>
            <p:cNvSpPr/>
            <p:nvPr/>
          </p:nvSpPr>
          <p:spPr>
            <a:xfrm>
              <a:off x="6040972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8"/>
            <p:cNvSpPr/>
            <p:nvPr/>
          </p:nvSpPr>
          <p:spPr>
            <a:xfrm>
              <a:off x="6173984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9"/>
            <p:cNvSpPr/>
            <p:nvPr/>
          </p:nvSpPr>
          <p:spPr>
            <a:xfrm>
              <a:off x="6306995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0"/>
            <p:cNvSpPr/>
            <p:nvPr/>
          </p:nvSpPr>
          <p:spPr>
            <a:xfrm>
              <a:off x="6262658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1"/>
            <p:cNvSpPr/>
            <p:nvPr/>
          </p:nvSpPr>
          <p:spPr>
            <a:xfrm>
              <a:off x="6085309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2"/>
            <p:cNvSpPr/>
            <p:nvPr/>
          </p:nvSpPr>
          <p:spPr>
            <a:xfrm>
              <a:off x="6262658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3"/>
            <p:cNvSpPr/>
            <p:nvPr/>
          </p:nvSpPr>
          <p:spPr>
            <a:xfrm>
              <a:off x="6351332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4"/>
            <p:cNvSpPr/>
            <p:nvPr/>
          </p:nvSpPr>
          <p:spPr>
            <a:xfrm>
              <a:off x="6262658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5"/>
            <p:cNvSpPr/>
            <p:nvPr/>
          </p:nvSpPr>
          <p:spPr>
            <a:xfrm>
              <a:off x="6085309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6"/>
            <p:cNvSpPr/>
            <p:nvPr/>
          </p:nvSpPr>
          <p:spPr>
            <a:xfrm>
              <a:off x="6129647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7"/>
            <p:cNvSpPr/>
            <p:nvPr/>
          </p:nvSpPr>
          <p:spPr>
            <a:xfrm>
              <a:off x="6262658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8"/>
            <p:cNvSpPr/>
            <p:nvPr/>
          </p:nvSpPr>
          <p:spPr>
            <a:xfrm>
              <a:off x="6040972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5267309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tx2340"/>
            <p:cNvSpPr/>
            <p:nvPr/>
          </p:nvSpPr>
          <p:spPr>
            <a:xfrm>
              <a:off x="5393275" y="4630885"/>
              <a:ext cx="897286" cy="129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42" name="pg2341"/>
            <p:cNvSpPr/>
            <p:nvPr/>
          </p:nvSpPr>
          <p:spPr>
            <a:xfrm>
              <a:off x="5267309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8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1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3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5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7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9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0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1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5"/>
            <p:cNvSpPr/>
            <p:nvPr/>
          </p:nvSpPr>
          <p:spPr>
            <a:xfrm>
              <a:off x="5464590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8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2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3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4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5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6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7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9"/>
            <p:cNvSpPr/>
            <p:nvPr/>
          </p:nvSpPr>
          <p:spPr>
            <a:xfrm>
              <a:off x="5287241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2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3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4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5"/>
            <p:cNvSpPr/>
            <p:nvPr/>
          </p:nvSpPr>
          <p:spPr>
            <a:xfrm>
              <a:off x="5508927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6"/>
            <p:cNvSpPr/>
            <p:nvPr/>
          </p:nvSpPr>
          <p:spPr>
            <a:xfrm>
              <a:off x="5420253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7"/>
            <p:cNvSpPr/>
            <p:nvPr/>
          </p:nvSpPr>
          <p:spPr>
            <a:xfrm>
              <a:off x="5375916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8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9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0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1"/>
            <p:cNvSpPr/>
            <p:nvPr/>
          </p:nvSpPr>
          <p:spPr>
            <a:xfrm>
              <a:off x="5331579" y="58093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2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5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7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8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1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2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3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4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5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9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1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2"/>
            <p:cNvSpPr/>
            <p:nvPr/>
          </p:nvSpPr>
          <p:spPr>
            <a:xfrm>
              <a:off x="6040972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3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4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5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7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8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9"/>
            <p:cNvSpPr/>
            <p:nvPr/>
          </p:nvSpPr>
          <p:spPr>
            <a:xfrm>
              <a:off x="599663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0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1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2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3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5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6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7"/>
            <p:cNvSpPr/>
            <p:nvPr/>
          </p:nvSpPr>
          <p:spPr>
            <a:xfrm>
              <a:off x="5952298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8"/>
            <p:cNvSpPr/>
            <p:nvPr/>
          </p:nvSpPr>
          <p:spPr>
            <a:xfrm>
              <a:off x="5907961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0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2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3"/>
            <p:cNvSpPr/>
            <p:nvPr/>
          </p:nvSpPr>
          <p:spPr>
            <a:xfrm>
              <a:off x="5863624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4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5"/>
            <p:cNvSpPr/>
            <p:nvPr/>
          </p:nvSpPr>
          <p:spPr>
            <a:xfrm>
              <a:off x="5686275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6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7"/>
            <p:cNvSpPr/>
            <p:nvPr/>
          </p:nvSpPr>
          <p:spPr>
            <a:xfrm>
              <a:off x="5774950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8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9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0"/>
            <p:cNvSpPr/>
            <p:nvPr/>
          </p:nvSpPr>
          <p:spPr>
            <a:xfrm>
              <a:off x="5730613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1"/>
            <p:cNvSpPr/>
            <p:nvPr/>
          </p:nvSpPr>
          <p:spPr>
            <a:xfrm>
              <a:off x="5819287" y="54890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2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6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7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8"/>
            <p:cNvSpPr/>
            <p:nvPr/>
          </p:nvSpPr>
          <p:spPr>
            <a:xfrm>
              <a:off x="599663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1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2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3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4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5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6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9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1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2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4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5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6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7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8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0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1"/>
            <p:cNvSpPr/>
            <p:nvPr/>
          </p:nvSpPr>
          <p:spPr>
            <a:xfrm>
              <a:off x="595229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2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3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4"/>
            <p:cNvSpPr/>
            <p:nvPr/>
          </p:nvSpPr>
          <p:spPr>
            <a:xfrm>
              <a:off x="621832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5"/>
            <p:cNvSpPr/>
            <p:nvPr/>
          </p:nvSpPr>
          <p:spPr>
            <a:xfrm>
              <a:off x="5907961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6"/>
            <p:cNvSpPr/>
            <p:nvPr/>
          </p:nvSpPr>
          <p:spPr>
            <a:xfrm>
              <a:off x="586362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8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9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0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1"/>
            <p:cNvSpPr/>
            <p:nvPr/>
          </p:nvSpPr>
          <p:spPr>
            <a:xfrm>
              <a:off x="6173984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2"/>
            <p:cNvSpPr/>
            <p:nvPr/>
          </p:nvSpPr>
          <p:spPr>
            <a:xfrm>
              <a:off x="6306995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3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4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5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6"/>
            <p:cNvSpPr/>
            <p:nvPr/>
          </p:nvSpPr>
          <p:spPr>
            <a:xfrm>
              <a:off x="635133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7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8"/>
            <p:cNvSpPr/>
            <p:nvPr/>
          </p:nvSpPr>
          <p:spPr>
            <a:xfrm>
              <a:off x="6085309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89"/>
            <p:cNvSpPr/>
            <p:nvPr/>
          </p:nvSpPr>
          <p:spPr>
            <a:xfrm>
              <a:off x="6129647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0"/>
            <p:cNvSpPr/>
            <p:nvPr/>
          </p:nvSpPr>
          <p:spPr>
            <a:xfrm>
              <a:off x="6262658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1"/>
            <p:cNvSpPr/>
            <p:nvPr/>
          </p:nvSpPr>
          <p:spPr>
            <a:xfrm>
              <a:off x="6040972" y="51686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6537228" y="1914753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7686446" y="1922585"/>
              <a:ext cx="0" cy="622958"/>
            </a:xfrm>
            <a:custGeom>
              <a:avLst/>
              <a:pathLst>
                <a:path w="0" h="622958">
                  <a:moveTo>
                    <a:pt x="0" y="6229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7686446" y="254554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7686446" y="24565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7686446" y="236755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7686446" y="22785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7686446" y="218956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7686446" y="210057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7686446" y="20115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7686446" y="192258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tx2502"/>
            <p:cNvSpPr/>
            <p:nvPr/>
          </p:nvSpPr>
          <p:spPr>
            <a:xfrm rot="-5400000">
              <a:off x="7797647" y="2509396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504" name="tx2503"/>
            <p:cNvSpPr/>
            <p:nvPr/>
          </p:nvSpPr>
          <p:spPr>
            <a:xfrm rot="-5400000">
              <a:off x="7797524" y="2242291"/>
              <a:ext cx="139825" cy="72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505" name="tx2504"/>
            <p:cNvSpPr/>
            <p:nvPr/>
          </p:nvSpPr>
          <p:spPr>
            <a:xfrm rot="-5400000">
              <a:off x="7798335" y="1976119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6" name="pt2505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6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7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8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9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0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1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2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4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6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7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8"/>
            <p:cNvSpPr/>
            <p:nvPr/>
          </p:nvSpPr>
          <p:spPr>
            <a:xfrm>
              <a:off x="6557160" y="25585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9"/>
            <p:cNvSpPr/>
            <p:nvPr/>
          </p:nvSpPr>
          <p:spPr>
            <a:xfrm>
              <a:off x="6557160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0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1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2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3"/>
            <p:cNvSpPr/>
            <p:nvPr/>
          </p:nvSpPr>
          <p:spPr>
            <a:xfrm>
              <a:off x="6557160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5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6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7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8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9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1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2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3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4"/>
            <p:cNvSpPr/>
            <p:nvPr/>
          </p:nvSpPr>
          <p:spPr>
            <a:xfrm>
              <a:off x="6557160" y="24873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5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6"/>
            <p:cNvSpPr/>
            <p:nvPr/>
          </p:nvSpPr>
          <p:spPr>
            <a:xfrm>
              <a:off x="6557160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7"/>
            <p:cNvSpPr/>
            <p:nvPr/>
          </p:nvSpPr>
          <p:spPr>
            <a:xfrm>
              <a:off x="6557160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8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9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0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1"/>
            <p:cNvSpPr/>
            <p:nvPr/>
          </p:nvSpPr>
          <p:spPr>
            <a:xfrm>
              <a:off x="6557160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2"/>
            <p:cNvSpPr/>
            <p:nvPr/>
          </p:nvSpPr>
          <p:spPr>
            <a:xfrm>
              <a:off x="6557160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3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4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5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6"/>
            <p:cNvSpPr/>
            <p:nvPr/>
          </p:nvSpPr>
          <p:spPr>
            <a:xfrm>
              <a:off x="6557160" y="25229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7"/>
            <p:cNvSpPr/>
            <p:nvPr/>
          </p:nvSpPr>
          <p:spPr>
            <a:xfrm>
              <a:off x="6557160" y="254071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8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9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0"/>
            <p:cNvSpPr/>
            <p:nvPr/>
          </p:nvSpPr>
          <p:spPr>
            <a:xfrm>
              <a:off x="6557160" y="24695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1"/>
            <p:cNvSpPr/>
            <p:nvPr/>
          </p:nvSpPr>
          <p:spPr>
            <a:xfrm>
              <a:off x="6557160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2"/>
            <p:cNvSpPr/>
            <p:nvPr/>
          </p:nvSpPr>
          <p:spPr>
            <a:xfrm>
              <a:off x="6557160" y="25051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3"/>
            <p:cNvSpPr/>
            <p:nvPr/>
          </p:nvSpPr>
          <p:spPr>
            <a:xfrm>
              <a:off x="6557160" y="23805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4"/>
            <p:cNvSpPr/>
            <p:nvPr/>
          </p:nvSpPr>
          <p:spPr>
            <a:xfrm>
              <a:off x="6557160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5"/>
            <p:cNvSpPr/>
            <p:nvPr/>
          </p:nvSpPr>
          <p:spPr>
            <a:xfrm>
              <a:off x="7089206" y="20779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6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7"/>
            <p:cNvSpPr/>
            <p:nvPr/>
          </p:nvSpPr>
          <p:spPr>
            <a:xfrm>
              <a:off x="7089206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8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9"/>
            <p:cNvSpPr/>
            <p:nvPr/>
          </p:nvSpPr>
          <p:spPr>
            <a:xfrm>
              <a:off x="7089206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1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2"/>
            <p:cNvSpPr/>
            <p:nvPr/>
          </p:nvSpPr>
          <p:spPr>
            <a:xfrm>
              <a:off x="7089206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3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4"/>
            <p:cNvSpPr/>
            <p:nvPr/>
          </p:nvSpPr>
          <p:spPr>
            <a:xfrm>
              <a:off x="7089206" y="23983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5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6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7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0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1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2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3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4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5"/>
            <p:cNvSpPr/>
            <p:nvPr/>
          </p:nvSpPr>
          <p:spPr>
            <a:xfrm>
              <a:off x="7089206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7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8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9"/>
            <p:cNvSpPr/>
            <p:nvPr/>
          </p:nvSpPr>
          <p:spPr>
            <a:xfrm>
              <a:off x="7089206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0"/>
            <p:cNvSpPr/>
            <p:nvPr/>
          </p:nvSpPr>
          <p:spPr>
            <a:xfrm>
              <a:off x="7089206" y="21491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1"/>
            <p:cNvSpPr/>
            <p:nvPr/>
          </p:nvSpPr>
          <p:spPr>
            <a:xfrm>
              <a:off x="7089206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2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3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6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8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9"/>
            <p:cNvSpPr/>
            <p:nvPr/>
          </p:nvSpPr>
          <p:spPr>
            <a:xfrm>
              <a:off x="7089206" y="23627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0"/>
            <p:cNvSpPr/>
            <p:nvPr/>
          </p:nvSpPr>
          <p:spPr>
            <a:xfrm>
              <a:off x="7089206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1"/>
            <p:cNvSpPr/>
            <p:nvPr/>
          </p:nvSpPr>
          <p:spPr>
            <a:xfrm>
              <a:off x="7089206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2"/>
            <p:cNvSpPr/>
            <p:nvPr/>
          </p:nvSpPr>
          <p:spPr>
            <a:xfrm>
              <a:off x="7089206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3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4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5"/>
            <p:cNvSpPr/>
            <p:nvPr/>
          </p:nvSpPr>
          <p:spPr>
            <a:xfrm>
              <a:off x="7089206" y="23449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6"/>
            <p:cNvSpPr/>
            <p:nvPr/>
          </p:nvSpPr>
          <p:spPr>
            <a:xfrm>
              <a:off x="7089206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7"/>
            <p:cNvSpPr/>
            <p:nvPr/>
          </p:nvSpPr>
          <p:spPr>
            <a:xfrm>
              <a:off x="7089206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8"/>
            <p:cNvSpPr/>
            <p:nvPr/>
          </p:nvSpPr>
          <p:spPr>
            <a:xfrm>
              <a:off x="7089206" y="243391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9"/>
            <p:cNvSpPr/>
            <p:nvPr/>
          </p:nvSpPr>
          <p:spPr>
            <a:xfrm>
              <a:off x="7089206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0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1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2"/>
            <p:cNvSpPr/>
            <p:nvPr/>
          </p:nvSpPr>
          <p:spPr>
            <a:xfrm>
              <a:off x="7089206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3"/>
            <p:cNvSpPr/>
            <p:nvPr/>
          </p:nvSpPr>
          <p:spPr>
            <a:xfrm>
              <a:off x="7089206" y="24161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4"/>
            <p:cNvSpPr/>
            <p:nvPr/>
          </p:nvSpPr>
          <p:spPr>
            <a:xfrm>
              <a:off x="7089206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5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6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7"/>
            <p:cNvSpPr/>
            <p:nvPr/>
          </p:nvSpPr>
          <p:spPr>
            <a:xfrm>
              <a:off x="7621251" y="2060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9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0"/>
            <p:cNvSpPr/>
            <p:nvPr/>
          </p:nvSpPr>
          <p:spPr>
            <a:xfrm>
              <a:off x="7621251" y="19711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1"/>
            <p:cNvSpPr/>
            <p:nvPr/>
          </p:nvSpPr>
          <p:spPr>
            <a:xfrm>
              <a:off x="7621251" y="24517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2"/>
            <p:cNvSpPr/>
            <p:nvPr/>
          </p:nvSpPr>
          <p:spPr>
            <a:xfrm>
              <a:off x="7621251" y="20245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3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5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6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7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8"/>
            <p:cNvSpPr/>
            <p:nvPr/>
          </p:nvSpPr>
          <p:spPr>
            <a:xfrm>
              <a:off x="7621251" y="23093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9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0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1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2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3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4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5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6"/>
            <p:cNvSpPr/>
            <p:nvPr/>
          </p:nvSpPr>
          <p:spPr>
            <a:xfrm>
              <a:off x="7621251" y="23271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7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0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1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2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3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4"/>
            <p:cNvSpPr/>
            <p:nvPr/>
          </p:nvSpPr>
          <p:spPr>
            <a:xfrm>
              <a:off x="7621251" y="20423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5"/>
            <p:cNvSpPr/>
            <p:nvPr/>
          </p:nvSpPr>
          <p:spPr>
            <a:xfrm>
              <a:off x="7621251" y="20067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6"/>
            <p:cNvSpPr/>
            <p:nvPr/>
          </p:nvSpPr>
          <p:spPr>
            <a:xfrm>
              <a:off x="7621251" y="191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7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8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9"/>
            <p:cNvSpPr/>
            <p:nvPr/>
          </p:nvSpPr>
          <p:spPr>
            <a:xfrm>
              <a:off x="7621251" y="22381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0"/>
            <p:cNvSpPr/>
            <p:nvPr/>
          </p:nvSpPr>
          <p:spPr>
            <a:xfrm>
              <a:off x="7621251" y="1953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2"/>
            <p:cNvSpPr/>
            <p:nvPr/>
          </p:nvSpPr>
          <p:spPr>
            <a:xfrm>
              <a:off x="7621251" y="21847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3"/>
            <p:cNvSpPr/>
            <p:nvPr/>
          </p:nvSpPr>
          <p:spPr>
            <a:xfrm>
              <a:off x="7621251" y="22559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4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5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6"/>
            <p:cNvSpPr/>
            <p:nvPr/>
          </p:nvSpPr>
          <p:spPr>
            <a:xfrm>
              <a:off x="7621251" y="20957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7"/>
            <p:cNvSpPr/>
            <p:nvPr/>
          </p:nvSpPr>
          <p:spPr>
            <a:xfrm>
              <a:off x="7621251" y="229152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8"/>
            <p:cNvSpPr/>
            <p:nvPr/>
          </p:nvSpPr>
          <p:spPr>
            <a:xfrm>
              <a:off x="7621251" y="21135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9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0"/>
            <p:cNvSpPr/>
            <p:nvPr/>
          </p:nvSpPr>
          <p:spPr>
            <a:xfrm>
              <a:off x="7621251" y="21313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1"/>
            <p:cNvSpPr/>
            <p:nvPr/>
          </p:nvSpPr>
          <p:spPr>
            <a:xfrm>
              <a:off x="7621251" y="2202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2"/>
            <p:cNvSpPr/>
            <p:nvPr/>
          </p:nvSpPr>
          <p:spPr>
            <a:xfrm>
              <a:off x="7621251" y="21669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3"/>
            <p:cNvSpPr/>
            <p:nvPr/>
          </p:nvSpPr>
          <p:spPr>
            <a:xfrm>
              <a:off x="7621251" y="22203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4"/>
            <p:cNvSpPr/>
            <p:nvPr/>
          </p:nvSpPr>
          <p:spPr>
            <a:xfrm>
              <a:off x="7621251" y="22737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6537228" y="2727472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7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9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0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1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3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4"/>
            <p:cNvSpPr/>
            <p:nvPr/>
          </p:nvSpPr>
          <p:spPr>
            <a:xfrm>
              <a:off x="6557160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5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6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8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9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0"/>
            <p:cNvSpPr/>
            <p:nvPr/>
          </p:nvSpPr>
          <p:spPr>
            <a:xfrm>
              <a:off x="6557160" y="28372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1"/>
            <p:cNvSpPr/>
            <p:nvPr/>
          </p:nvSpPr>
          <p:spPr>
            <a:xfrm>
              <a:off x="6557160" y="2730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2"/>
            <p:cNvSpPr/>
            <p:nvPr/>
          </p:nvSpPr>
          <p:spPr>
            <a:xfrm>
              <a:off x="6557160" y="28639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4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5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6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7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8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9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0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2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3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4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5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6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7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8"/>
            <p:cNvSpPr/>
            <p:nvPr/>
          </p:nvSpPr>
          <p:spPr>
            <a:xfrm>
              <a:off x="6557160" y="28105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9"/>
            <p:cNvSpPr/>
            <p:nvPr/>
          </p:nvSpPr>
          <p:spPr>
            <a:xfrm>
              <a:off x="6557160" y="27838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0"/>
            <p:cNvSpPr/>
            <p:nvPr/>
          </p:nvSpPr>
          <p:spPr>
            <a:xfrm>
              <a:off x="6557160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1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2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3"/>
            <p:cNvSpPr/>
            <p:nvPr/>
          </p:nvSpPr>
          <p:spPr>
            <a:xfrm>
              <a:off x="6557160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4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5"/>
            <p:cNvSpPr/>
            <p:nvPr/>
          </p:nvSpPr>
          <p:spPr>
            <a:xfrm>
              <a:off x="6557160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6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7"/>
            <p:cNvSpPr/>
            <p:nvPr/>
          </p:nvSpPr>
          <p:spPr>
            <a:xfrm>
              <a:off x="6557160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8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9"/>
            <p:cNvSpPr/>
            <p:nvPr/>
          </p:nvSpPr>
          <p:spPr>
            <a:xfrm>
              <a:off x="6557160" y="29707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0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1"/>
            <p:cNvSpPr/>
            <p:nvPr/>
          </p:nvSpPr>
          <p:spPr>
            <a:xfrm>
              <a:off x="6557160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2"/>
            <p:cNvSpPr/>
            <p:nvPr/>
          </p:nvSpPr>
          <p:spPr>
            <a:xfrm>
              <a:off x="6557160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3"/>
            <p:cNvSpPr/>
            <p:nvPr/>
          </p:nvSpPr>
          <p:spPr>
            <a:xfrm>
              <a:off x="6557160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4"/>
            <p:cNvSpPr/>
            <p:nvPr/>
          </p:nvSpPr>
          <p:spPr>
            <a:xfrm>
              <a:off x="6557160" y="29173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5"/>
            <p:cNvSpPr/>
            <p:nvPr/>
          </p:nvSpPr>
          <p:spPr>
            <a:xfrm>
              <a:off x="6557160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7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8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0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1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2"/>
            <p:cNvSpPr/>
            <p:nvPr/>
          </p:nvSpPr>
          <p:spPr>
            <a:xfrm>
              <a:off x="7089206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3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5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6"/>
            <p:cNvSpPr/>
            <p:nvPr/>
          </p:nvSpPr>
          <p:spPr>
            <a:xfrm>
              <a:off x="7089206" y="33712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8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9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1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2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3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4"/>
            <p:cNvSpPr/>
            <p:nvPr/>
          </p:nvSpPr>
          <p:spPr>
            <a:xfrm>
              <a:off x="7089206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6"/>
            <p:cNvSpPr/>
            <p:nvPr/>
          </p:nvSpPr>
          <p:spPr>
            <a:xfrm>
              <a:off x="7089206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7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8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9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0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2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3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4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5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6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7"/>
            <p:cNvSpPr/>
            <p:nvPr/>
          </p:nvSpPr>
          <p:spPr>
            <a:xfrm>
              <a:off x="7089206" y="32644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8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9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0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1"/>
            <p:cNvSpPr/>
            <p:nvPr/>
          </p:nvSpPr>
          <p:spPr>
            <a:xfrm>
              <a:off x="7089206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2"/>
            <p:cNvSpPr/>
            <p:nvPr/>
          </p:nvSpPr>
          <p:spPr>
            <a:xfrm>
              <a:off x="7089206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3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4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5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6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7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8"/>
            <p:cNvSpPr/>
            <p:nvPr/>
          </p:nvSpPr>
          <p:spPr>
            <a:xfrm>
              <a:off x="7089206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9"/>
            <p:cNvSpPr/>
            <p:nvPr/>
          </p:nvSpPr>
          <p:spPr>
            <a:xfrm>
              <a:off x="7089206" y="32911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0"/>
            <p:cNvSpPr/>
            <p:nvPr/>
          </p:nvSpPr>
          <p:spPr>
            <a:xfrm>
              <a:off x="7089206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1"/>
            <p:cNvSpPr/>
            <p:nvPr/>
          </p:nvSpPr>
          <p:spPr>
            <a:xfrm>
              <a:off x="7089206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2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3"/>
            <p:cNvSpPr/>
            <p:nvPr/>
          </p:nvSpPr>
          <p:spPr>
            <a:xfrm>
              <a:off x="7089206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4"/>
            <p:cNvSpPr/>
            <p:nvPr/>
          </p:nvSpPr>
          <p:spPr>
            <a:xfrm>
              <a:off x="7089206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5"/>
            <p:cNvSpPr/>
            <p:nvPr/>
          </p:nvSpPr>
          <p:spPr>
            <a:xfrm>
              <a:off x="7089206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6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9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0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3"/>
            <p:cNvSpPr/>
            <p:nvPr/>
          </p:nvSpPr>
          <p:spPr>
            <a:xfrm>
              <a:off x="7621251" y="31309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4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5"/>
            <p:cNvSpPr/>
            <p:nvPr/>
          </p:nvSpPr>
          <p:spPr>
            <a:xfrm>
              <a:off x="7621251" y="29440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7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8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9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0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2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3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4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5"/>
            <p:cNvSpPr/>
            <p:nvPr/>
          </p:nvSpPr>
          <p:spPr>
            <a:xfrm>
              <a:off x="7621251" y="3317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6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7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9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1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2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4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6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7"/>
            <p:cNvSpPr/>
            <p:nvPr/>
          </p:nvSpPr>
          <p:spPr>
            <a:xfrm>
              <a:off x="7621251" y="28906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8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9"/>
            <p:cNvSpPr/>
            <p:nvPr/>
          </p:nvSpPr>
          <p:spPr>
            <a:xfrm>
              <a:off x="7621251" y="3157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0"/>
            <p:cNvSpPr/>
            <p:nvPr/>
          </p:nvSpPr>
          <p:spPr>
            <a:xfrm>
              <a:off x="7621251" y="3211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2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3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4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5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6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7"/>
            <p:cNvSpPr/>
            <p:nvPr/>
          </p:nvSpPr>
          <p:spPr>
            <a:xfrm>
              <a:off x="7621251" y="30775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8"/>
            <p:cNvSpPr/>
            <p:nvPr/>
          </p:nvSpPr>
          <p:spPr>
            <a:xfrm>
              <a:off x="7621251" y="318434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9"/>
            <p:cNvSpPr/>
            <p:nvPr/>
          </p:nvSpPr>
          <p:spPr>
            <a:xfrm>
              <a:off x="7621251" y="30508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0"/>
            <p:cNvSpPr/>
            <p:nvPr/>
          </p:nvSpPr>
          <p:spPr>
            <a:xfrm>
              <a:off x="7621251" y="30241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1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2"/>
            <p:cNvSpPr/>
            <p:nvPr/>
          </p:nvSpPr>
          <p:spPr>
            <a:xfrm>
              <a:off x="7621251" y="32377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3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4"/>
            <p:cNvSpPr/>
            <p:nvPr/>
          </p:nvSpPr>
          <p:spPr>
            <a:xfrm>
              <a:off x="7621251" y="29974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5"/>
            <p:cNvSpPr/>
            <p:nvPr/>
          </p:nvSpPr>
          <p:spPr>
            <a:xfrm>
              <a:off x="7621251" y="31042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6537228" y="3540191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7686446" y="3554961"/>
              <a:ext cx="0" cy="651617"/>
            </a:xfrm>
            <a:custGeom>
              <a:avLst/>
              <a:pathLst>
                <a:path w="0" h="651617">
                  <a:moveTo>
                    <a:pt x="0" y="651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7686446" y="420657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7686446" y="409797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7686446" y="398937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7686446" y="388076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7686446" y="377216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7686446" y="366356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7686446" y="3554961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tx2815"/>
            <p:cNvSpPr/>
            <p:nvPr/>
          </p:nvSpPr>
          <p:spPr>
            <a:xfrm rot="-5400000">
              <a:off x="7840720" y="4171560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7" name="tx2816"/>
            <p:cNvSpPr/>
            <p:nvPr/>
          </p:nvSpPr>
          <p:spPr>
            <a:xfrm rot="-5400000">
              <a:off x="7839565" y="3953200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8" name="tx2817"/>
            <p:cNvSpPr/>
            <p:nvPr/>
          </p:nvSpPr>
          <p:spPr>
            <a:xfrm rot="-5400000">
              <a:off x="7840278" y="3736707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9" name="tx2818"/>
            <p:cNvSpPr/>
            <p:nvPr/>
          </p:nvSpPr>
          <p:spPr>
            <a:xfrm rot="-5400000">
              <a:off x="7841162" y="3520385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20" name="pt2819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0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2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3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4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5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9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0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1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2"/>
            <p:cNvSpPr/>
            <p:nvPr/>
          </p:nvSpPr>
          <p:spPr>
            <a:xfrm>
              <a:off x="6557160" y="417308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3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4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7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9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1"/>
            <p:cNvSpPr/>
            <p:nvPr/>
          </p:nvSpPr>
          <p:spPr>
            <a:xfrm>
              <a:off x="6557160" y="41839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2"/>
            <p:cNvSpPr/>
            <p:nvPr/>
          </p:nvSpPr>
          <p:spPr>
            <a:xfrm>
              <a:off x="6557160" y="4107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4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6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7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8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9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0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1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2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3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4"/>
            <p:cNvSpPr/>
            <p:nvPr/>
          </p:nvSpPr>
          <p:spPr>
            <a:xfrm>
              <a:off x="6557160" y="416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5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7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8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9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0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1"/>
            <p:cNvSpPr/>
            <p:nvPr/>
          </p:nvSpPr>
          <p:spPr>
            <a:xfrm>
              <a:off x="6557160" y="415136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2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3"/>
            <p:cNvSpPr/>
            <p:nvPr/>
          </p:nvSpPr>
          <p:spPr>
            <a:xfrm>
              <a:off x="6557160" y="408620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4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5"/>
            <p:cNvSpPr/>
            <p:nvPr/>
          </p:nvSpPr>
          <p:spPr>
            <a:xfrm>
              <a:off x="6557160" y="41187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6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7"/>
            <p:cNvSpPr/>
            <p:nvPr/>
          </p:nvSpPr>
          <p:spPr>
            <a:xfrm>
              <a:off x="6557160" y="41296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8"/>
            <p:cNvSpPr/>
            <p:nvPr/>
          </p:nvSpPr>
          <p:spPr>
            <a:xfrm>
              <a:off x="6557160" y="4140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9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0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2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3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6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7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9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0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3"/>
            <p:cNvSpPr/>
            <p:nvPr/>
          </p:nvSpPr>
          <p:spPr>
            <a:xfrm>
              <a:off x="7089206" y="39015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5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6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8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9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0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1"/>
            <p:cNvSpPr/>
            <p:nvPr/>
          </p:nvSpPr>
          <p:spPr>
            <a:xfrm>
              <a:off x="7089206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2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3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4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5"/>
            <p:cNvSpPr/>
            <p:nvPr/>
          </p:nvSpPr>
          <p:spPr>
            <a:xfrm>
              <a:off x="7089206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6"/>
            <p:cNvSpPr/>
            <p:nvPr/>
          </p:nvSpPr>
          <p:spPr>
            <a:xfrm>
              <a:off x="7089206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7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8"/>
            <p:cNvSpPr/>
            <p:nvPr/>
          </p:nvSpPr>
          <p:spPr>
            <a:xfrm>
              <a:off x="7089206" y="39124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9"/>
            <p:cNvSpPr/>
            <p:nvPr/>
          </p:nvSpPr>
          <p:spPr>
            <a:xfrm>
              <a:off x="7089206" y="38798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0"/>
            <p:cNvSpPr/>
            <p:nvPr/>
          </p:nvSpPr>
          <p:spPr>
            <a:xfrm>
              <a:off x="7089206" y="3890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1"/>
            <p:cNvSpPr/>
            <p:nvPr/>
          </p:nvSpPr>
          <p:spPr>
            <a:xfrm>
              <a:off x="7089206" y="38689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2"/>
            <p:cNvSpPr/>
            <p:nvPr/>
          </p:nvSpPr>
          <p:spPr>
            <a:xfrm>
              <a:off x="7089206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3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4"/>
            <p:cNvSpPr/>
            <p:nvPr/>
          </p:nvSpPr>
          <p:spPr>
            <a:xfrm>
              <a:off x="7089206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5"/>
            <p:cNvSpPr/>
            <p:nvPr/>
          </p:nvSpPr>
          <p:spPr>
            <a:xfrm>
              <a:off x="7089206" y="37821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6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7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8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9"/>
            <p:cNvSpPr/>
            <p:nvPr/>
          </p:nvSpPr>
          <p:spPr>
            <a:xfrm>
              <a:off x="7089206" y="38146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0"/>
            <p:cNvSpPr/>
            <p:nvPr/>
          </p:nvSpPr>
          <p:spPr>
            <a:xfrm>
              <a:off x="7089206" y="3792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1"/>
            <p:cNvSpPr/>
            <p:nvPr/>
          </p:nvSpPr>
          <p:spPr>
            <a:xfrm>
              <a:off x="7089206" y="385813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2"/>
            <p:cNvSpPr/>
            <p:nvPr/>
          </p:nvSpPr>
          <p:spPr>
            <a:xfrm>
              <a:off x="7089206" y="39341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3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4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5"/>
            <p:cNvSpPr/>
            <p:nvPr/>
          </p:nvSpPr>
          <p:spPr>
            <a:xfrm>
              <a:off x="7089206" y="383641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6"/>
            <p:cNvSpPr/>
            <p:nvPr/>
          </p:nvSpPr>
          <p:spPr>
            <a:xfrm>
              <a:off x="7089206" y="3825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7"/>
            <p:cNvSpPr/>
            <p:nvPr/>
          </p:nvSpPr>
          <p:spPr>
            <a:xfrm>
              <a:off x="7089206" y="3966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8"/>
            <p:cNvSpPr/>
            <p:nvPr/>
          </p:nvSpPr>
          <p:spPr>
            <a:xfrm>
              <a:off x="7089206" y="384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9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1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2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3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4"/>
            <p:cNvSpPr/>
            <p:nvPr/>
          </p:nvSpPr>
          <p:spPr>
            <a:xfrm>
              <a:off x="7621251" y="35757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5"/>
            <p:cNvSpPr/>
            <p:nvPr/>
          </p:nvSpPr>
          <p:spPr>
            <a:xfrm>
              <a:off x="7621251" y="380383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6"/>
            <p:cNvSpPr/>
            <p:nvPr/>
          </p:nvSpPr>
          <p:spPr>
            <a:xfrm>
              <a:off x="7621251" y="36083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7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8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9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0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1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2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3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4"/>
            <p:cNvSpPr/>
            <p:nvPr/>
          </p:nvSpPr>
          <p:spPr>
            <a:xfrm>
              <a:off x="7621251" y="371695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5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6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7"/>
            <p:cNvSpPr/>
            <p:nvPr/>
          </p:nvSpPr>
          <p:spPr>
            <a:xfrm>
              <a:off x="7621251" y="35431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8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9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0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1"/>
            <p:cNvSpPr/>
            <p:nvPr/>
          </p:nvSpPr>
          <p:spPr>
            <a:xfrm>
              <a:off x="7621251" y="356491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2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4"/>
            <p:cNvSpPr/>
            <p:nvPr/>
          </p:nvSpPr>
          <p:spPr>
            <a:xfrm>
              <a:off x="7621251" y="36409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5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6"/>
            <p:cNvSpPr/>
            <p:nvPr/>
          </p:nvSpPr>
          <p:spPr>
            <a:xfrm>
              <a:off x="7621251" y="37603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7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8"/>
            <p:cNvSpPr/>
            <p:nvPr/>
          </p:nvSpPr>
          <p:spPr>
            <a:xfrm>
              <a:off x="7621251" y="36626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9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0"/>
            <p:cNvSpPr/>
            <p:nvPr/>
          </p:nvSpPr>
          <p:spPr>
            <a:xfrm>
              <a:off x="7621251" y="35974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1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2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3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4"/>
            <p:cNvSpPr/>
            <p:nvPr/>
          </p:nvSpPr>
          <p:spPr>
            <a:xfrm>
              <a:off x="7621251" y="36300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5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6"/>
            <p:cNvSpPr/>
            <p:nvPr/>
          </p:nvSpPr>
          <p:spPr>
            <a:xfrm>
              <a:off x="7621251" y="369523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7"/>
            <p:cNvSpPr/>
            <p:nvPr/>
          </p:nvSpPr>
          <p:spPr>
            <a:xfrm>
              <a:off x="7621251" y="377125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8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9"/>
            <p:cNvSpPr/>
            <p:nvPr/>
          </p:nvSpPr>
          <p:spPr>
            <a:xfrm>
              <a:off x="7621251" y="3684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0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1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2"/>
            <p:cNvSpPr/>
            <p:nvPr/>
          </p:nvSpPr>
          <p:spPr>
            <a:xfrm>
              <a:off x="7621251" y="36517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3"/>
            <p:cNvSpPr/>
            <p:nvPr/>
          </p:nvSpPr>
          <p:spPr>
            <a:xfrm>
              <a:off x="7621251" y="367351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4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5"/>
            <p:cNvSpPr/>
            <p:nvPr/>
          </p:nvSpPr>
          <p:spPr>
            <a:xfrm>
              <a:off x="7621251" y="37495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6"/>
            <p:cNvSpPr/>
            <p:nvPr/>
          </p:nvSpPr>
          <p:spPr>
            <a:xfrm>
              <a:off x="7621251" y="37278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7"/>
            <p:cNvSpPr/>
            <p:nvPr/>
          </p:nvSpPr>
          <p:spPr>
            <a:xfrm>
              <a:off x="7621251" y="37060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8"/>
            <p:cNvSpPr/>
            <p:nvPr/>
          </p:nvSpPr>
          <p:spPr>
            <a:xfrm>
              <a:off x="7621251" y="3738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6537228" y="4352909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6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9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1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3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5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7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8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9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3"/>
            <p:cNvSpPr/>
            <p:nvPr/>
          </p:nvSpPr>
          <p:spPr>
            <a:xfrm>
              <a:off x="6557160" y="48898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6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0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1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2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3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4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5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7"/>
            <p:cNvSpPr/>
            <p:nvPr/>
          </p:nvSpPr>
          <p:spPr>
            <a:xfrm>
              <a:off x="6557160" y="49966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0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1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2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3"/>
            <p:cNvSpPr/>
            <p:nvPr/>
          </p:nvSpPr>
          <p:spPr>
            <a:xfrm>
              <a:off x="6557160" y="48631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4"/>
            <p:cNvSpPr/>
            <p:nvPr/>
          </p:nvSpPr>
          <p:spPr>
            <a:xfrm>
              <a:off x="6557160" y="49165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5"/>
            <p:cNvSpPr/>
            <p:nvPr/>
          </p:nvSpPr>
          <p:spPr>
            <a:xfrm>
              <a:off x="6557160" y="49432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6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7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8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9"/>
            <p:cNvSpPr/>
            <p:nvPr/>
          </p:nvSpPr>
          <p:spPr>
            <a:xfrm>
              <a:off x="6557160" y="49699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0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3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5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6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9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0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1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2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3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7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9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0"/>
            <p:cNvSpPr/>
            <p:nvPr/>
          </p:nvSpPr>
          <p:spPr>
            <a:xfrm>
              <a:off x="7089206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1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2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3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5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6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7"/>
            <p:cNvSpPr/>
            <p:nvPr/>
          </p:nvSpPr>
          <p:spPr>
            <a:xfrm>
              <a:off x="7089206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8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9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0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1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3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4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5"/>
            <p:cNvSpPr/>
            <p:nvPr/>
          </p:nvSpPr>
          <p:spPr>
            <a:xfrm>
              <a:off x="7089206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6"/>
            <p:cNvSpPr/>
            <p:nvPr/>
          </p:nvSpPr>
          <p:spPr>
            <a:xfrm>
              <a:off x="7089206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8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0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1"/>
            <p:cNvSpPr/>
            <p:nvPr/>
          </p:nvSpPr>
          <p:spPr>
            <a:xfrm>
              <a:off x="7089206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2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3"/>
            <p:cNvSpPr/>
            <p:nvPr/>
          </p:nvSpPr>
          <p:spPr>
            <a:xfrm>
              <a:off x="7089206" y="475638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4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5"/>
            <p:cNvSpPr/>
            <p:nvPr/>
          </p:nvSpPr>
          <p:spPr>
            <a:xfrm>
              <a:off x="7089206" y="47029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6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7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8"/>
            <p:cNvSpPr/>
            <p:nvPr/>
          </p:nvSpPr>
          <p:spPr>
            <a:xfrm>
              <a:off x="7089206" y="4729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9"/>
            <p:cNvSpPr/>
            <p:nvPr/>
          </p:nvSpPr>
          <p:spPr>
            <a:xfrm>
              <a:off x="7089206" y="46762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0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4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5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6"/>
            <p:cNvSpPr/>
            <p:nvPr/>
          </p:nvSpPr>
          <p:spPr>
            <a:xfrm>
              <a:off x="7621251" y="45694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9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0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1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2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3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4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7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9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0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2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3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4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5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6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8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9"/>
            <p:cNvSpPr/>
            <p:nvPr/>
          </p:nvSpPr>
          <p:spPr>
            <a:xfrm>
              <a:off x="7621251" y="45961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0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1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2"/>
            <p:cNvSpPr/>
            <p:nvPr/>
          </p:nvSpPr>
          <p:spPr>
            <a:xfrm>
              <a:off x="7621251" y="44360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3"/>
            <p:cNvSpPr/>
            <p:nvPr/>
          </p:nvSpPr>
          <p:spPr>
            <a:xfrm>
              <a:off x="7621251" y="46228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4"/>
            <p:cNvSpPr/>
            <p:nvPr/>
          </p:nvSpPr>
          <p:spPr>
            <a:xfrm>
              <a:off x="7621251" y="464958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6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7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8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9"/>
            <p:cNvSpPr/>
            <p:nvPr/>
          </p:nvSpPr>
          <p:spPr>
            <a:xfrm>
              <a:off x="7621251" y="44627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0"/>
            <p:cNvSpPr/>
            <p:nvPr/>
          </p:nvSpPr>
          <p:spPr>
            <a:xfrm>
              <a:off x="7621251" y="43826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1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2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3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4"/>
            <p:cNvSpPr/>
            <p:nvPr/>
          </p:nvSpPr>
          <p:spPr>
            <a:xfrm>
              <a:off x="7621251" y="4355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5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6"/>
            <p:cNvSpPr/>
            <p:nvPr/>
          </p:nvSpPr>
          <p:spPr>
            <a:xfrm>
              <a:off x="7621251" y="451609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7"/>
            <p:cNvSpPr/>
            <p:nvPr/>
          </p:nvSpPr>
          <p:spPr>
            <a:xfrm>
              <a:off x="7621251" y="44893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8"/>
            <p:cNvSpPr/>
            <p:nvPr/>
          </p:nvSpPr>
          <p:spPr>
            <a:xfrm>
              <a:off x="7621251" y="44093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9"/>
            <p:cNvSpPr/>
            <p:nvPr/>
          </p:nvSpPr>
          <p:spPr>
            <a:xfrm>
              <a:off x="7621251" y="45427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6537228" y="5165628"/>
              <a:ext cx="1149217" cy="692017"/>
            </a:xfrm>
            <a:custGeom>
              <a:avLst/>
              <a:pathLst>
                <a:path w="1149217" h="692017">
                  <a:moveTo>
                    <a:pt x="0" y="692017"/>
                  </a:moveTo>
                  <a:lnTo>
                    <a:pt x="1149217" y="692017"/>
                  </a:lnTo>
                  <a:lnTo>
                    <a:pt x="114921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579792" y="585764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57979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6845814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7111837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7377860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7643882" y="585764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tx3127"/>
            <p:cNvSpPr/>
            <p:nvPr/>
          </p:nvSpPr>
          <p:spPr>
            <a:xfrm>
              <a:off x="6509879" y="6002662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9" name="tx3128"/>
            <p:cNvSpPr/>
            <p:nvPr/>
          </p:nvSpPr>
          <p:spPr>
            <a:xfrm>
              <a:off x="6775902" y="6003104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130" name="tx3129"/>
            <p:cNvSpPr/>
            <p:nvPr/>
          </p:nvSpPr>
          <p:spPr>
            <a:xfrm>
              <a:off x="7041924" y="6002416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1" name="tx3130"/>
            <p:cNvSpPr/>
            <p:nvPr/>
          </p:nvSpPr>
          <p:spPr>
            <a:xfrm>
              <a:off x="7307947" y="6002563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132" name="tx3131"/>
            <p:cNvSpPr/>
            <p:nvPr/>
          </p:nvSpPr>
          <p:spPr>
            <a:xfrm>
              <a:off x="7573970" y="6002563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3" name="pl3132"/>
            <p:cNvSpPr/>
            <p:nvPr/>
          </p:nvSpPr>
          <p:spPr>
            <a:xfrm>
              <a:off x="7686446" y="5191258"/>
              <a:ext cx="0" cy="640757"/>
            </a:xfrm>
            <a:custGeom>
              <a:avLst/>
              <a:pathLst>
                <a:path w="0" h="640757">
                  <a:moveTo>
                    <a:pt x="0" y="6407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7686446" y="583201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7686446" y="5671826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7686446" y="551163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6"/>
            <p:cNvSpPr/>
            <p:nvPr/>
          </p:nvSpPr>
          <p:spPr>
            <a:xfrm>
              <a:off x="7686446" y="535144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7"/>
            <p:cNvSpPr/>
            <p:nvPr/>
          </p:nvSpPr>
          <p:spPr>
            <a:xfrm>
              <a:off x="7686446" y="5191258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tx3138"/>
            <p:cNvSpPr/>
            <p:nvPr/>
          </p:nvSpPr>
          <p:spPr>
            <a:xfrm rot="-5400000">
              <a:off x="7797672" y="5795893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40" name="tx3139"/>
            <p:cNvSpPr/>
            <p:nvPr/>
          </p:nvSpPr>
          <p:spPr>
            <a:xfrm rot="-5400000">
              <a:off x="7797549" y="547539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41" name="tx3140"/>
            <p:cNvSpPr/>
            <p:nvPr/>
          </p:nvSpPr>
          <p:spPr>
            <a:xfrm rot="-5400000">
              <a:off x="7797623" y="5155086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42" name="tx3141"/>
            <p:cNvSpPr/>
            <p:nvPr/>
          </p:nvSpPr>
          <p:spPr>
            <a:xfrm>
              <a:off x="6799689" y="5392107"/>
              <a:ext cx="624296" cy="165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8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8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head(iris)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5B7778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rowname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summary(fit)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ANOVA result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662"/>
                <a:gridCol w="642145"/>
                <a:gridCol w="848055"/>
                <a:gridCol w="921576"/>
                <a:gridCol w="802185"/>
                <a:gridCol w="733098"/>
              </a:tblGrid>
              <a:tr h="3152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Sum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 value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Pr(&gt;F)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17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block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343.29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0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N:P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1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Residuals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218.90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ANOVA result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aov(yield ~ block + N * P + K, data = npk)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182880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662"/>
                <a:gridCol w="642145"/>
                <a:gridCol w="848055"/>
                <a:gridCol w="921576"/>
                <a:gridCol w="802185"/>
                <a:gridCol w="733098"/>
              </a:tblGrid>
              <a:tr h="3152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rowname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Sum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Sq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 value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Pr(&gt;F)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17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block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343.29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0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91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N:P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71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Residuals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218.90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2 plots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  <a:ea typeface="Monaco"/>
                          <a:sym typeface="Monaco"/>
                        </a:rPr>
                        <a:t>ggplot(mtcars,aes(x=hp,y=mpg))+geom_point()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4" name=""/>
          <p:cNvGrpSpPr/>
          <p:nvPr/>
        </p:nvGrpSpPr>
        <p:grpSpPr>
          <a:xfrm>
            <a:off x="457200" y="2103120"/>
            <a:ext cx="4114800" cy="4572000"/>
            <a:chOff x="457200" y="210312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4"/>
            <p:cNvSpPr/>
            <p:nvPr/>
          </p:nvSpPr>
          <p:spPr>
            <a:xfrm>
              <a:off x="1000353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017783" y="2890219"/>
              <a:ext cx="474277" cy="77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id="8" name="pg6"/>
            <p:cNvSpPr/>
            <p:nvPr/>
          </p:nvSpPr>
          <p:spPr>
            <a:xfrm>
              <a:off x="1000353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0353" y="348247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0003" y="39458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0003" y="383003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0003" y="371418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940003" y="359832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940003" y="34824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 rot="-5400000">
              <a:off x="749354" y="390964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 rot="-5400000">
              <a:off x="749427" y="3678010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 rot="-5400000">
              <a:off x="749378" y="3446256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110134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10751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10489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103586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8824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140625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103586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108824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00967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0751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140625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06205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06205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996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193005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17991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140625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0134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17991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14062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10134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3586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110134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106205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10882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08824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111443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144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0489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06205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14062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114435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153720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0751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08824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15372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07514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00967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10134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108824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02276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100967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08824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106205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10134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03586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12753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08824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35014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2715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15372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28467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17991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25848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07514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29776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111443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1088244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120610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121919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123229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116681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1668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24538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16681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120610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12322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125848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12322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127157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129776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13239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13108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121919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117991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115372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115372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121919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114062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121919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1258481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11668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115372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115372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12322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1193005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108824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116681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117991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117991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124538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11013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117991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125848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36324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125848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14287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107514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38943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13108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13763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128467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12715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132395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117991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11930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2715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1441812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144181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121919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133705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116681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144181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125848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131086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13763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12453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12322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12715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13763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140252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146800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12715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125848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123229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144181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125848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12715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121919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13108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133705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11930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132395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131086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13108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125848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128467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124538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120610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6"/>
            <p:cNvSpPr/>
            <p:nvPr/>
          </p:nvSpPr>
          <p:spPr>
            <a:xfrm>
              <a:off x="1000353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110134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10751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104895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103586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10882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114062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103586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108824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100967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107514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114062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106205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106205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996579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1193005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117991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114062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110134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117991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114062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1035864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110134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106205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11144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111443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104895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106205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114062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11144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115372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107514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108824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115372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10751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100967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110134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108824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102276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100967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10882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110134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106205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110134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103586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112753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10882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135014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127157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133705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115372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128467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117991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125848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107514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129776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111443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1088244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120610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121919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123229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1166815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131086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116681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119300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124538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116681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120610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123229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125848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123229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127157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129776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132395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131086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121919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1179910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1153720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1153720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1193005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121919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114062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121919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131086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125848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116681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115372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1153720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123229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119300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1088244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116681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117991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117991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124538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110134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1179910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125848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1363242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125848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128467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1428717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107514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1389432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131086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1376337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128467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127157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1323956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117991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127157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128467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144181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1441812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121919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133705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116681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144181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125848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131086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1376337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124538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123229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12715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1376337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1402527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1468003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12715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125848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123229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1441812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125848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1271576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121919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1337052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131086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133705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11930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1323956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131086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131086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125848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128467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1245386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1206100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7"/>
            <p:cNvSpPr/>
            <p:nvPr/>
          </p:nvSpPr>
          <p:spPr>
            <a:xfrm>
              <a:off x="1000353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000353" y="483235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940003" y="52957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940003" y="517991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940003" y="50640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940003" y="494820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940003" y="483235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 rot="-5400000">
              <a:off x="749477" y="5259639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 rot="-5400000">
              <a:off x="749698" y="5028156"/>
              <a:ext cx="139825" cy="718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 rot="-5400000">
              <a:off x="749427" y="4796181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10751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104895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103586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107514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114062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106205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99657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119300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117991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110134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117991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110134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114062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110134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110134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108824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11144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11144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104895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106205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114062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111443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11537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10751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11537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1075149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108824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102276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100967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1088244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110134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106205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110134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103586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112753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10882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135014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127157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133705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115372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128467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1258481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107514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129776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111443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108824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120610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121919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131086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116681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119300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124538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1166815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120610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123229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125848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123229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127157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129776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132395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131086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121919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117991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115372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115372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119300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121919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114062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121919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131086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125848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115372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115372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119300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108824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11668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117991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1245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110134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117991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125848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11930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136324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125848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128467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14287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1075149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1389432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131086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137633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128467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12715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132395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117991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1193005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127157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128467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1441812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14418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121919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133705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116681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1441812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125848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131086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137633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124538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123229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127157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137633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1402527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146800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1271576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125848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123229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14418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125848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127157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121919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133705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131086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133705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11930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132395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131086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131086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125848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128467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124538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120610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7"/>
            <p:cNvSpPr/>
            <p:nvPr/>
          </p:nvSpPr>
          <p:spPr>
            <a:xfrm>
              <a:off x="1000353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045400" y="6131966"/>
              <a:ext cx="458328" cy="0"/>
            </a:xfrm>
            <a:custGeom>
              <a:avLst/>
              <a:pathLst>
                <a:path w="458328" h="0">
                  <a:moveTo>
                    <a:pt x="0" y="0"/>
                  </a:moveTo>
                  <a:lnTo>
                    <a:pt x="458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04540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110876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176351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24182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30730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372778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43825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50372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>
              <a:off x="975488" y="6276933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>
              <a:off x="1237390" y="6276785"/>
              <a:ext cx="139825" cy="72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491" name="pt489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0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104895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996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119300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117991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117991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104895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114062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11144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11537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11537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10751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102276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100967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106205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110134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103586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112753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10882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13501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12715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13370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128467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10751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12977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11144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1088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120610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1245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120610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12715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12977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13239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114062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121919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13108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125848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11537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123229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11930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1088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11668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1245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11013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117991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136324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14287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10751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13894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13239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117991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121919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11668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12453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12322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13763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14025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146800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12322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14418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127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121919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133705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11930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13239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13108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125848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128467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12453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12061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39"/>
            <p:cNvSpPr/>
            <p:nvPr/>
          </p:nvSpPr>
          <p:spPr>
            <a:xfrm>
              <a:off x="1630192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649049" y="2646273"/>
              <a:ext cx="392853" cy="0"/>
            </a:xfrm>
            <a:custGeom>
              <a:avLst/>
              <a:pathLst>
                <a:path w="392853" h="0">
                  <a:moveTo>
                    <a:pt x="0" y="0"/>
                  </a:moveTo>
                  <a:lnTo>
                    <a:pt x="392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649049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74726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845475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943689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204190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6"/>
            <p:cNvSpPr/>
            <p:nvPr/>
          </p:nvSpPr>
          <p:spPr>
            <a:xfrm>
              <a:off x="1579136" y="242894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649" name="tx647"/>
            <p:cNvSpPr/>
            <p:nvPr/>
          </p:nvSpPr>
          <p:spPr>
            <a:xfrm>
              <a:off x="1873776" y="2429088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650" name="pt648"/>
            <p:cNvSpPr/>
            <p:nvPr/>
          </p:nvSpPr>
          <p:spPr>
            <a:xfrm>
              <a:off x="192105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49"/>
            <p:cNvSpPr/>
            <p:nvPr/>
          </p:nvSpPr>
          <p:spPr>
            <a:xfrm>
              <a:off x="182284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0"/>
            <p:cNvSpPr/>
            <p:nvPr/>
          </p:nvSpPr>
          <p:spPr>
            <a:xfrm>
              <a:off x="18621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84248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94070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99962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90141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901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803201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84248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96034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90141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2284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822844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201927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209784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9962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92105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97998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90141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96034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94070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8817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90141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82284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901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92105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90141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8621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84248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90141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203891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205855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84248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6212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92105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9407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2284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90141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92105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685345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8621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92105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82284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97998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86212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960343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88177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86212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86212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168534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178355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78355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18817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70498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1803201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76391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16264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8228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6570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8032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80320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228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66570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72463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186212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78355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72463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178355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18032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182284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178355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182284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180320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174427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70498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70498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76391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82284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0141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68534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18228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172463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74427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2284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74427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168534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76391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8228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032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0320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72463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178355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8817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1822844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80320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1822844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172463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180320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72463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194070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186212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176391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182284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172463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178355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6212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197998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174427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166570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1862129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783559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1783559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76391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18817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186212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1783559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182284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178355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1822844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1783559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1979985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178355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178355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174427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1822844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190141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184248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182284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8424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184248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176391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186212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8817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182284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172463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182284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1901415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18228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798"/>
            <p:cNvSpPr/>
            <p:nvPr/>
          </p:nvSpPr>
          <p:spPr>
            <a:xfrm>
              <a:off x="1630192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9"/>
            <p:cNvSpPr/>
            <p:nvPr/>
          </p:nvSpPr>
          <p:spPr>
            <a:xfrm>
              <a:off x="1667837" y="3613030"/>
              <a:ext cx="433847" cy="76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Sepal.Width</a:t>
              </a:r>
            </a:p>
          </p:txBody>
        </p:sp>
        <p:sp>
          <p:nvSpPr>
            <p:cNvPr id="802" name="pg800"/>
            <p:cNvSpPr/>
            <p:nvPr/>
          </p:nvSpPr>
          <p:spPr>
            <a:xfrm>
              <a:off x="1630192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1"/>
            <p:cNvSpPr/>
            <p:nvPr/>
          </p:nvSpPr>
          <p:spPr>
            <a:xfrm>
              <a:off x="192105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2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186212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194070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1999628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190141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180320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190141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1822844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2019271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20978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1999628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192105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197998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197998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190141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194070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1881772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1901415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182284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190141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192105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190141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186212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184248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203891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205855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184248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186212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192105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194070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182284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190141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192105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168534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186212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192105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1979985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182284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197998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186212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196034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188177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186212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186212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184248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168534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1783559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178355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188177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1704988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180320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176391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1626417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182284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166570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180320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1803201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184248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182284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176391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166570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1724631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186212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1783559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172463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178355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1803201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182284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178355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1822844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180320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1744273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1704988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1704988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176391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182284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190141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184248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168534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1822844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172463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1744273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1822844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174427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168534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176391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182284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1803201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1803201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1724631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1783559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188177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1822844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18032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1822844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1822844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172463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1803201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172463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1940700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186212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1763916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182284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172463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178355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186212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182284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1979985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1744273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166570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186212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1783559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1783559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176391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188177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186212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178355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1822844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178355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1822844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178355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1979985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178355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178355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1744273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1822844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190141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1842487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1822844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1842487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184248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184248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176391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1862129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188177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1822844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172463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1822844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1901415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182284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g951"/>
            <p:cNvSpPr/>
            <p:nvPr/>
          </p:nvSpPr>
          <p:spPr>
            <a:xfrm>
              <a:off x="1630192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3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19407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199962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190141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180320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184248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19603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182284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182284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201927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2097841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199962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192105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197998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197998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1960343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19407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1881772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190141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190141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2038913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20585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184248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192105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19407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182284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190141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192105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168534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1921057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197998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182284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197998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18621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19603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188177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186212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186212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184248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168534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178355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1881772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170498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176391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1626417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166570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180320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184248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176391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166570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17246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186212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172463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1783559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182284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178355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182284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18032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174427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1704988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170498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176391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176391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18228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190141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184248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168534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18228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172463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17442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182284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17442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168534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176391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182284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18032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17246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178355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1881772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180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1822844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172463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180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172463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1940700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186212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1822844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172463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1783559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197998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1744273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166570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178355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178355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176391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188177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186212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178355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178355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182284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1783559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197998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1783559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178355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174427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182284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1901415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184248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184248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184248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184248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176391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186212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1881772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182284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172463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1822844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190141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182284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2"/>
            <p:cNvSpPr/>
            <p:nvPr/>
          </p:nvSpPr>
          <p:spPr>
            <a:xfrm>
              <a:off x="1630192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4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199962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180320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20192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20978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199962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18817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203891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20585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184248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19407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1901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168534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192105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182284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19799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18621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19603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18817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188177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162641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166570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166570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186212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170498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1901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18424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17442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168534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176391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18228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18032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17246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178355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180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180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1940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19799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17442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166570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19799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17835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17442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1901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18424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176391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18621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18817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17246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1901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182284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3"/>
            <p:cNvSpPr/>
            <p:nvPr/>
          </p:nvSpPr>
          <p:spPr>
            <a:xfrm>
              <a:off x="2260031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228821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5"/>
            <p:cNvSpPr/>
            <p:nvPr/>
          </p:nvSpPr>
          <p:spPr>
            <a:xfrm>
              <a:off x="228821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228022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229620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22882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231218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228821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229620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228821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229620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229620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230419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228821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2264246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227223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22962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228022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228821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231218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2312188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2256256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231218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232816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229620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228821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2304198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2304198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229620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229620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228821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229620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22722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228022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228821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228022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229620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228022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2280227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228022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23041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232816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228821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2304198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228821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2296207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228821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2551895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253591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567875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49596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5439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253591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5518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244003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543905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248797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45601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2511944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24959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255189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2464002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5279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253591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50395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253591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248797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55988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249596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256787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55189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51993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52792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559885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57586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53591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456012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247998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247199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248797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258385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253591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253591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255189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252792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50395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49596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252792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254390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24959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440032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25119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25119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251194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251993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24160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50395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265576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64777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2623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63978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703709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53591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679739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263978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6637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58385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59983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615817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57586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259983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261581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71170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72768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57586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63179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25678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71170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256787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63179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65576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559885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5678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623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639787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663758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687729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623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8385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62380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6637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623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61581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55988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607827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262380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58385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58385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64777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263179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5918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57586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59184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60782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58385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g1404"/>
            <p:cNvSpPr/>
            <p:nvPr/>
          </p:nvSpPr>
          <p:spPr>
            <a:xfrm>
              <a:off x="2260031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228821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6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228022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228821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2312188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228821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228821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23041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22642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2272237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2296207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2280227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228821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231218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229620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231218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2256256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23121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232816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23041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23041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229620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228821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230419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230419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2296207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2288217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22962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22722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22802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228821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228022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22962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22802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228022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228022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30419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232816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22882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230419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228821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229620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228821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25518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253591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256787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2495963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25439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53591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255189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244003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254390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487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2456012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25119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49596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255189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46400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252792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253591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250395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2535914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248797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55988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4959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256787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255189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519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25279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255988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257586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253591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245601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247998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247199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487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253591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253591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25518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252792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250395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4959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252792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5439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249596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244003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251194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51194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251194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2519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24160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2503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65576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264777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2623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26397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270370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253591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267973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63978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2663758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58385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259983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26158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257586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2583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59983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26158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271170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272768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257586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263179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56787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271170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256787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263179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265576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255988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256787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2623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26397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26637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2687729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2623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2583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2623807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26637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262380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261581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255988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260782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262380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258385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2583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264777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263179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25918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257586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25918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60782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258385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g1555"/>
            <p:cNvSpPr/>
            <p:nvPr/>
          </p:nvSpPr>
          <p:spPr>
            <a:xfrm>
              <a:off x="2260031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tx1556"/>
            <p:cNvSpPr/>
            <p:nvPr/>
          </p:nvSpPr>
          <p:spPr>
            <a:xfrm>
              <a:off x="2288659" y="4333464"/>
              <a:ext cx="451881" cy="757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id="1559" name="pg1557"/>
            <p:cNvSpPr/>
            <p:nvPr/>
          </p:nvSpPr>
          <p:spPr>
            <a:xfrm>
              <a:off x="2260031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58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59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231218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229620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228821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2264246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227223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228022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2312188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229620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231218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22562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2312188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232816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230419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2296207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229620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227223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2288217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228022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228022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228022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2304198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232816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2288217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23041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229620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2288217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255189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25678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25439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253591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255189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244003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254390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248797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245601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251194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249596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255189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246400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252792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250395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2487973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25678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255189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251993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252792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255988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257586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245601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2479983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247199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248797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258385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253591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253591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255189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252792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250395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24959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252792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254390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2495963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244003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25119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251194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25119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251993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241606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250395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265576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2583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264777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262380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2639787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270370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253591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267973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263978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26637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258385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259983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26158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257586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258385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259983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26158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2711700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272768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257586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263179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256787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271170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25678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263179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265576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25678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262380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263978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26637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268772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2623807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258385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262380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26637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262380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26158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255988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260782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262380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258385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2583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264777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263179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259184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257586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259184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260782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258385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g1708"/>
            <p:cNvSpPr/>
            <p:nvPr/>
          </p:nvSpPr>
          <p:spPr>
            <a:xfrm>
              <a:off x="2260031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2278888" y="6131966"/>
              <a:ext cx="479414" cy="0"/>
            </a:xfrm>
            <a:custGeom>
              <a:avLst/>
              <a:pathLst>
                <a:path w="479414" h="0">
                  <a:moveTo>
                    <a:pt x="0" y="0"/>
                  </a:moveTo>
                  <a:lnTo>
                    <a:pt x="479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2278888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235879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243869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251859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259849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267839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275830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tx1717"/>
            <p:cNvSpPr/>
            <p:nvPr/>
          </p:nvSpPr>
          <p:spPr>
            <a:xfrm>
              <a:off x="2250917" y="6279192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720" name="tx1718"/>
            <p:cNvSpPr/>
            <p:nvPr/>
          </p:nvSpPr>
          <p:spPr>
            <a:xfrm>
              <a:off x="2410722" y="6276883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721" name="tx1719"/>
            <p:cNvSpPr/>
            <p:nvPr/>
          </p:nvSpPr>
          <p:spPr>
            <a:xfrm>
              <a:off x="2570527" y="6278308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22" name="tx1720"/>
            <p:cNvSpPr/>
            <p:nvPr/>
          </p:nvSpPr>
          <p:spPr>
            <a:xfrm>
              <a:off x="2730332" y="6280076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1723" name="pt1721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2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3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226424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22722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22562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231218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232816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22722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22802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232816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23041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229620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228821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25678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244003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24560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246400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255988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25678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25199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255988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257586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24560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247998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247199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2487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2583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253591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25518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25279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25439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24959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244003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25119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25199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24160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25039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265576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26477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27037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253591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267973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25998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25998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2711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272768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271170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265576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25598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25678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263978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268772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26637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26158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255988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26078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26238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26477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263179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2591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257586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2591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26078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2583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g1871"/>
            <p:cNvSpPr/>
            <p:nvPr/>
          </p:nvSpPr>
          <p:spPr>
            <a:xfrm>
              <a:off x="2889869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2987297" y="2646273"/>
              <a:ext cx="392853" cy="0"/>
            </a:xfrm>
            <a:custGeom>
              <a:avLst/>
              <a:pathLst>
                <a:path w="392853" h="0">
                  <a:moveTo>
                    <a:pt x="0" y="0"/>
                  </a:moveTo>
                  <a:lnTo>
                    <a:pt x="392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298729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3085510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3183724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328193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3380150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tx1878"/>
            <p:cNvSpPr/>
            <p:nvPr/>
          </p:nvSpPr>
          <p:spPr>
            <a:xfrm>
              <a:off x="2917384" y="2429187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81" name="tx1879"/>
            <p:cNvSpPr/>
            <p:nvPr/>
          </p:nvSpPr>
          <p:spPr>
            <a:xfrm>
              <a:off x="3212024" y="242894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882" name="pt1880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1"/>
            <p:cNvSpPr/>
            <p:nvPr/>
          </p:nvSpPr>
          <p:spPr>
            <a:xfrm>
              <a:off x="290573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2"/>
            <p:cNvSpPr/>
            <p:nvPr/>
          </p:nvSpPr>
          <p:spPr>
            <a:xfrm>
              <a:off x="290573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3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292538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288609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290573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288609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2886095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290573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294502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292538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292538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292538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2905737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294502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29646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2945023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290573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2905737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2905737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2905737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294502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288609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290573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290573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290573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288609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292538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2925380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2905737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298430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294502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292538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2905737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2905737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2905737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290573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314144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316109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316109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312180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3161092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318073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30628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3121807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314144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30628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316109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3062879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3141449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3161092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306287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316109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308252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3220020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312180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316109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310216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312180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3141449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314144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3200377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316109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306287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308252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30628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31021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318073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3161092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318073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316109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312180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312180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310216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31021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30628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312180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310216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312180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308252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312180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335751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32396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327894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322002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329859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3278948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3200377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3220020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322002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335751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32593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323966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327894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325930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33378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331823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3220020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329859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331823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316109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3318233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325930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325930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322002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327894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322002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3220020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3220020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327894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318073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3239663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3259305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329859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316109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3141449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331823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333787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3220020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3220020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327894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333787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3318233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3239663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3318233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3357519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3318233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323966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325930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331823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3220020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g2030"/>
            <p:cNvSpPr/>
            <p:nvPr/>
          </p:nvSpPr>
          <p:spPr>
            <a:xfrm>
              <a:off x="2889869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3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29057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294502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292538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290573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28860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290573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288609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288609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2905737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2945023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294502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292538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292538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292538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2945023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2905737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296466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294502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294502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2886095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2905737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290573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290573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288609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29057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290573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292538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292538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298430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94502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292538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290573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29057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2905737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290573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14144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16109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16109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12180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16109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318073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06287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14144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3062879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62879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314144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314144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06287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161092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08252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22002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316109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10216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31414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4144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20037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610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06287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082521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062879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10216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318073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31610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1807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16109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2180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12180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12180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310216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4144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310216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6287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2180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10216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12180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08252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2180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35751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22002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29859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20037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22002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22002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335751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2593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27894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5930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3378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29859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31823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61092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2593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32593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2002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27894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22002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22002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894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807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2396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259305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29859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6109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14144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31823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3378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22002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27894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3378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318233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966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31823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35751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31823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396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2593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31823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322002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g2181"/>
            <p:cNvSpPr/>
            <p:nvPr/>
          </p:nvSpPr>
          <p:spPr>
            <a:xfrm>
              <a:off x="2889869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4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2945023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28860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288609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288609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2905737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294502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292538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292538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2905737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2905737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2964665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2905737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2945023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294502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28860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2905737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288609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292538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292538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2905737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2984308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2945023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292538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290573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2905737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2905737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3141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316109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3161092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312180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3180735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306287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3121807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3141449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3062879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3161092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3062879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3141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3121807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314144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3062879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3082521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316109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310216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312180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314144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314144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320037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3062879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3082521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3062879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31021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318073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3161092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318073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316109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312180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312180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312180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310216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3141449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3102164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3062879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312180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310216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312180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312180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3082521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312180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335751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32396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327894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3220020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329859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3278948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320037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3220020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3220020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335751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325930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3239663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327894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325930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333787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3318233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3220020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329859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3318233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3161092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3318233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325930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3259305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322002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327894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3220020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322002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327894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318073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3239663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3259305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329859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316109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314144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3318233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33378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3220020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3220020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327894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3337876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331823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32396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3318233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335751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3318233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323966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325930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3318233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3220020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g2332"/>
            <p:cNvSpPr/>
            <p:nvPr/>
          </p:nvSpPr>
          <p:spPr>
            <a:xfrm>
              <a:off x="2889869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tx2333"/>
            <p:cNvSpPr/>
            <p:nvPr/>
          </p:nvSpPr>
          <p:spPr>
            <a:xfrm>
              <a:off x="2938713" y="5079201"/>
              <a:ext cx="411451" cy="594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id="2336" name="pg2334"/>
            <p:cNvSpPr/>
            <p:nvPr/>
          </p:nvSpPr>
          <p:spPr>
            <a:xfrm>
              <a:off x="2889869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6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29646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28860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29843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29450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292538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290573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322002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320037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31807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31610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3141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3062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31021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30825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312180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320037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316109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318073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329859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316109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3141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327894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33378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335751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32396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32593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331823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322002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g2485"/>
            <p:cNvSpPr/>
            <p:nvPr/>
          </p:nvSpPr>
          <p:spPr>
            <a:xfrm>
              <a:off x="3519708" y="2646273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4028846" y="265307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4028846" y="319371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4028846" y="31164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4028846" y="303924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4028846" y="296200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4028846" y="288477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4028846" y="280753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4028846" y="273030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4028846" y="265307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tx2495"/>
            <p:cNvSpPr/>
            <p:nvPr/>
          </p:nvSpPr>
          <p:spPr>
            <a:xfrm rot="-5400000">
              <a:off x="4140047" y="3157566"/>
              <a:ext cx="139825" cy="722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2498" name="tx2496"/>
            <p:cNvSpPr/>
            <p:nvPr/>
          </p:nvSpPr>
          <p:spPr>
            <a:xfrm rot="-5400000">
              <a:off x="4139924" y="2925739"/>
              <a:ext cx="139825" cy="72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2499" name="tx2497"/>
            <p:cNvSpPr/>
            <p:nvPr/>
          </p:nvSpPr>
          <p:spPr>
            <a:xfrm rot="-5400000">
              <a:off x="4140735" y="2694845"/>
              <a:ext cx="139825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500" name="pt2498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499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0"/>
            <p:cNvSpPr/>
            <p:nvPr/>
          </p:nvSpPr>
          <p:spPr>
            <a:xfrm>
              <a:off x="3515934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1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2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3515934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351593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351593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3515934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3515934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351593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351593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351593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3515934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3515934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3515934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3515934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351593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351593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351593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3515934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351593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3751646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37516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375164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375164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3751646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375164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375164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375164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375164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375164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375164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37516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375164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3751646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3751646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375164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375164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375164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375164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375164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37516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375164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375164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375164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375164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375164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3987358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3987358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398735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3987358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39873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398735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398735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3987358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39873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398735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398735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3987358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3987358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398735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39873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39873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398735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39873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3987358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39873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39873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398735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398735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39873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3987358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g2648"/>
            <p:cNvSpPr/>
            <p:nvPr/>
          </p:nvSpPr>
          <p:spPr>
            <a:xfrm>
              <a:off x="3519708" y="3367552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2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51593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5159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15934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515934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51593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159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515934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515934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5159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5159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51593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515934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515934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35159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515934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5159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1593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5159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751646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751646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75164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75164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7516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75164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375164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75164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75164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375164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7516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75164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375164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75164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75164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98735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98735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987358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398735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9873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987358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98735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98735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9873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9873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9873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98735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9873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98735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98735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9873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987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g2799"/>
            <p:cNvSpPr/>
            <p:nvPr/>
          </p:nvSpPr>
          <p:spPr>
            <a:xfrm>
              <a:off x="3519708" y="4088831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4028846" y="410164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4028846" y="466716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4028846" y="45729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4028846" y="447866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28846" y="438440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28846" y="42901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028846" y="41959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028846" y="41016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tx2808"/>
            <p:cNvSpPr/>
            <p:nvPr/>
          </p:nvSpPr>
          <p:spPr>
            <a:xfrm rot="-5400000">
              <a:off x="4183120" y="4632147"/>
              <a:ext cx="55940" cy="70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11" name="tx2809"/>
            <p:cNvSpPr/>
            <p:nvPr/>
          </p:nvSpPr>
          <p:spPr>
            <a:xfrm rot="-5400000">
              <a:off x="4181965" y="4442488"/>
              <a:ext cx="55940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12" name="tx2810"/>
            <p:cNvSpPr/>
            <p:nvPr/>
          </p:nvSpPr>
          <p:spPr>
            <a:xfrm rot="-5400000">
              <a:off x="4182678" y="4254694"/>
              <a:ext cx="55940" cy="709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813" name="tx2811"/>
            <p:cNvSpPr/>
            <p:nvPr/>
          </p:nvSpPr>
          <p:spPr>
            <a:xfrm rot="-5400000">
              <a:off x="4183562" y="4067073"/>
              <a:ext cx="55940" cy="69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814" name="pt2812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3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4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5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6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7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18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19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3515934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351593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3515934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351593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351593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3515934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351593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351593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351593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35159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35159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375164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375164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375164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3751646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375164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375164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375164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375164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375164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375164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3751646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3751646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375164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375164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375164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375164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375164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375164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375164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375164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375164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375164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3751646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375164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3987358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39873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3987358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398735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398735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39873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39873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3987358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3987358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3987358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3987358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3987358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3987358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398735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3987358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39873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3987358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3987358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39873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398735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39873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39873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39873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398735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39873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39873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39873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g2962"/>
            <p:cNvSpPr/>
            <p:nvPr/>
          </p:nvSpPr>
          <p:spPr>
            <a:xfrm>
              <a:off x="3519708" y="4810109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69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3515934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35159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3515934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351593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351593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35159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375164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375164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375164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375164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375164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375164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375164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375164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375164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3987358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398735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3987358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3987358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398735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398735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398735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3987358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398735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3987358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398735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398735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398735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g3113"/>
            <p:cNvSpPr/>
            <p:nvPr/>
          </p:nvSpPr>
          <p:spPr>
            <a:xfrm>
              <a:off x="3519708" y="5531388"/>
              <a:ext cx="509137" cy="600577"/>
            </a:xfrm>
            <a:custGeom>
              <a:avLst/>
              <a:pathLst>
                <a:path w="509137" h="600577">
                  <a:moveTo>
                    <a:pt x="0" y="600577"/>
                  </a:moveTo>
                  <a:lnTo>
                    <a:pt x="509137" y="600577"/>
                  </a:lnTo>
                  <a:lnTo>
                    <a:pt x="509137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3538565" y="6131966"/>
              <a:ext cx="471424" cy="0"/>
            </a:xfrm>
            <a:custGeom>
              <a:avLst/>
              <a:pathLst>
                <a:path w="471424" h="0">
                  <a:moveTo>
                    <a:pt x="0" y="0"/>
                  </a:moveTo>
                  <a:lnTo>
                    <a:pt x="471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353856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3656421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377427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389213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400998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tx3120"/>
            <p:cNvSpPr/>
            <p:nvPr/>
          </p:nvSpPr>
          <p:spPr>
            <a:xfrm>
              <a:off x="3468652" y="6276982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23" name="tx3121"/>
            <p:cNvSpPr/>
            <p:nvPr/>
          </p:nvSpPr>
          <p:spPr>
            <a:xfrm>
              <a:off x="3704364" y="6276736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24" name="tx3122"/>
            <p:cNvSpPr/>
            <p:nvPr/>
          </p:nvSpPr>
          <p:spPr>
            <a:xfrm>
              <a:off x="3940076" y="6276883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25" name="pl3123"/>
            <p:cNvSpPr/>
            <p:nvPr/>
          </p:nvSpPr>
          <p:spPr>
            <a:xfrm>
              <a:off x="4028846" y="555363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4028846" y="610972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4028846" y="597070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4028846" y="583167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4028846" y="56926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4028846" y="555363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tx3129"/>
            <p:cNvSpPr/>
            <p:nvPr/>
          </p:nvSpPr>
          <p:spPr>
            <a:xfrm rot="-5400000">
              <a:off x="4140072" y="6073599"/>
              <a:ext cx="139825" cy="72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132" name="tx3130"/>
            <p:cNvSpPr/>
            <p:nvPr/>
          </p:nvSpPr>
          <p:spPr>
            <a:xfrm rot="-5400000">
              <a:off x="4139949" y="5795431"/>
              <a:ext cx="139825" cy="72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3133" name="tx3131"/>
            <p:cNvSpPr/>
            <p:nvPr/>
          </p:nvSpPr>
          <p:spPr>
            <a:xfrm rot="-5400000">
              <a:off x="4140023" y="5517460"/>
              <a:ext cx="139825" cy="72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134" name="tx3132"/>
            <p:cNvSpPr/>
            <p:nvPr/>
          </p:nvSpPr>
          <p:spPr>
            <a:xfrm>
              <a:off x="3631141" y="5776867"/>
              <a:ext cx="286271" cy="76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</p:grpSp>
      <p:grpSp xmlns:pic="http://schemas.openxmlformats.org/drawingml/2006/picture">
        <p:nvGrpSpPr>
          <p:cNvPr id="3135" name=""/>
          <p:cNvGrpSpPr/>
          <p:nvPr/>
        </p:nvGrpSpPr>
        <p:grpSpPr>
          <a:xfrm>
            <a:off x="4572000" y="2103120"/>
            <a:ext cx="4114800" cy="4572000"/>
            <a:chOff x="4572000" y="2103120"/>
            <a:chExt cx="4114800" cy="4572000"/>
          </a:xfrm>
        </p:grpSpPr>
        <p:sp>
          <p:nvSpPr>
            <p:cNvPr id="3136" name="rc3"/>
            <p:cNvSpPr/>
            <p:nvPr/>
          </p:nvSpPr>
          <p:spPr>
            <a:xfrm>
              <a:off x="45720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rc4"/>
            <p:cNvSpPr/>
            <p:nvPr/>
          </p:nvSpPr>
          <p:spPr>
            <a:xfrm>
              <a:off x="4572000" y="210312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rc5"/>
            <p:cNvSpPr/>
            <p:nvPr/>
          </p:nvSpPr>
          <p:spPr>
            <a:xfrm>
              <a:off x="4994430" y="2172709"/>
              <a:ext cx="3622780" cy="4099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l6"/>
            <p:cNvSpPr/>
            <p:nvPr/>
          </p:nvSpPr>
          <p:spPr>
            <a:xfrm>
              <a:off x="4994430" y="5752752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7"/>
            <p:cNvSpPr/>
            <p:nvPr/>
          </p:nvSpPr>
          <p:spPr>
            <a:xfrm>
              <a:off x="4994430" y="4959830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8"/>
            <p:cNvSpPr/>
            <p:nvPr/>
          </p:nvSpPr>
          <p:spPr>
            <a:xfrm>
              <a:off x="4994430" y="4166908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9"/>
            <p:cNvSpPr/>
            <p:nvPr/>
          </p:nvSpPr>
          <p:spPr>
            <a:xfrm>
              <a:off x="4994430" y="3373986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10"/>
            <p:cNvSpPr/>
            <p:nvPr/>
          </p:nvSpPr>
          <p:spPr>
            <a:xfrm>
              <a:off x="4994430" y="2581063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11"/>
            <p:cNvSpPr/>
            <p:nvPr/>
          </p:nvSpPr>
          <p:spPr>
            <a:xfrm>
              <a:off x="5135826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12"/>
            <p:cNvSpPr/>
            <p:nvPr/>
          </p:nvSpPr>
          <p:spPr>
            <a:xfrm>
              <a:off x="6299585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13"/>
            <p:cNvSpPr/>
            <p:nvPr/>
          </p:nvSpPr>
          <p:spPr>
            <a:xfrm>
              <a:off x="7463344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14"/>
            <p:cNvSpPr/>
            <p:nvPr/>
          </p:nvSpPr>
          <p:spPr>
            <a:xfrm>
              <a:off x="4994430" y="6149214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15"/>
            <p:cNvSpPr/>
            <p:nvPr/>
          </p:nvSpPr>
          <p:spPr>
            <a:xfrm>
              <a:off x="4994430" y="5356291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16"/>
            <p:cNvSpPr/>
            <p:nvPr/>
          </p:nvSpPr>
          <p:spPr>
            <a:xfrm>
              <a:off x="4994430" y="4563369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17"/>
            <p:cNvSpPr/>
            <p:nvPr/>
          </p:nvSpPr>
          <p:spPr>
            <a:xfrm>
              <a:off x="4994430" y="3770447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18"/>
            <p:cNvSpPr/>
            <p:nvPr/>
          </p:nvSpPr>
          <p:spPr>
            <a:xfrm>
              <a:off x="4994430" y="2977525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19"/>
            <p:cNvSpPr/>
            <p:nvPr/>
          </p:nvSpPr>
          <p:spPr>
            <a:xfrm>
              <a:off x="4994430" y="2184602"/>
              <a:ext cx="3622780" cy="0"/>
            </a:xfrm>
            <a:custGeom>
              <a:avLst/>
              <a:pathLst>
                <a:path w="3622780" h="0">
                  <a:moveTo>
                    <a:pt x="0" y="0"/>
                  </a:moveTo>
                  <a:lnTo>
                    <a:pt x="3622780" y="0"/>
                  </a:lnTo>
                  <a:lnTo>
                    <a:pt x="36227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20"/>
            <p:cNvSpPr/>
            <p:nvPr/>
          </p:nvSpPr>
          <p:spPr>
            <a:xfrm>
              <a:off x="5717706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21"/>
            <p:cNvSpPr/>
            <p:nvPr/>
          </p:nvSpPr>
          <p:spPr>
            <a:xfrm>
              <a:off x="6881464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22"/>
            <p:cNvSpPr/>
            <p:nvPr/>
          </p:nvSpPr>
          <p:spPr>
            <a:xfrm>
              <a:off x="8045223" y="2172709"/>
              <a:ext cx="0" cy="4099407"/>
            </a:xfrm>
            <a:custGeom>
              <a:avLst/>
              <a:pathLst>
                <a:path w="0" h="4099407">
                  <a:moveTo>
                    <a:pt x="0" y="4099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23"/>
            <p:cNvSpPr/>
            <p:nvPr/>
          </p:nvSpPr>
          <p:spPr>
            <a:xfrm>
              <a:off x="5809256" y="4379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24"/>
            <p:cNvSpPr/>
            <p:nvPr/>
          </p:nvSpPr>
          <p:spPr>
            <a:xfrm>
              <a:off x="5809256" y="4379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25"/>
            <p:cNvSpPr/>
            <p:nvPr/>
          </p:nvSpPr>
          <p:spPr>
            <a:xfrm>
              <a:off x="5611417" y="4094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26"/>
            <p:cNvSpPr/>
            <p:nvPr/>
          </p:nvSpPr>
          <p:spPr>
            <a:xfrm>
              <a:off x="5809256" y="4316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27"/>
            <p:cNvSpPr/>
            <p:nvPr/>
          </p:nvSpPr>
          <p:spPr>
            <a:xfrm>
              <a:off x="6565699" y="4744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28"/>
            <p:cNvSpPr/>
            <p:nvPr/>
          </p:nvSpPr>
          <p:spPr>
            <a:xfrm>
              <a:off x="5751068" y="4839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29"/>
            <p:cNvSpPr/>
            <p:nvPr/>
          </p:nvSpPr>
          <p:spPr>
            <a:xfrm>
              <a:off x="7380330" y="5442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0"/>
            <p:cNvSpPr/>
            <p:nvPr/>
          </p:nvSpPr>
          <p:spPr>
            <a:xfrm>
              <a:off x="5250651" y="3840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"/>
            <p:cNvSpPr/>
            <p:nvPr/>
          </p:nvSpPr>
          <p:spPr>
            <a:xfrm>
              <a:off x="5634692" y="4094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2"/>
            <p:cNvSpPr/>
            <p:nvPr/>
          </p:nvSpPr>
          <p:spPr>
            <a:xfrm>
              <a:off x="5960544" y="4665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3"/>
            <p:cNvSpPr/>
            <p:nvPr/>
          </p:nvSpPr>
          <p:spPr>
            <a:xfrm>
              <a:off x="5960544" y="4887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4"/>
            <p:cNvSpPr/>
            <p:nvPr/>
          </p:nvSpPr>
          <p:spPr>
            <a:xfrm>
              <a:off x="6623887" y="5109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5"/>
            <p:cNvSpPr/>
            <p:nvPr/>
          </p:nvSpPr>
          <p:spPr>
            <a:xfrm>
              <a:off x="6623887" y="4966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6"/>
            <p:cNvSpPr/>
            <p:nvPr/>
          </p:nvSpPr>
          <p:spPr>
            <a:xfrm>
              <a:off x="6623887" y="529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7"/>
            <p:cNvSpPr/>
            <p:nvPr/>
          </p:nvSpPr>
          <p:spPr>
            <a:xfrm>
              <a:off x="6914826" y="6060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8"/>
            <p:cNvSpPr/>
            <p:nvPr/>
          </p:nvSpPr>
          <p:spPr>
            <a:xfrm>
              <a:off x="7031202" y="6060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9"/>
            <p:cNvSpPr/>
            <p:nvPr/>
          </p:nvSpPr>
          <p:spPr>
            <a:xfrm>
              <a:off x="7205766" y="53790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40"/>
            <p:cNvSpPr/>
            <p:nvPr/>
          </p:nvSpPr>
          <p:spPr>
            <a:xfrm>
              <a:off x="5297202" y="2572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41"/>
            <p:cNvSpPr/>
            <p:nvPr/>
          </p:nvSpPr>
          <p:spPr>
            <a:xfrm>
              <a:off x="5134275" y="288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42"/>
            <p:cNvSpPr/>
            <p:nvPr/>
          </p:nvSpPr>
          <p:spPr>
            <a:xfrm>
              <a:off x="5285564" y="2334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43"/>
            <p:cNvSpPr/>
            <p:nvPr/>
          </p:nvSpPr>
          <p:spPr>
            <a:xfrm>
              <a:off x="5657967" y="43006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44"/>
            <p:cNvSpPr/>
            <p:nvPr/>
          </p:nvSpPr>
          <p:spPr>
            <a:xfrm>
              <a:off x="6274759" y="5252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45"/>
            <p:cNvSpPr/>
            <p:nvPr/>
          </p:nvSpPr>
          <p:spPr>
            <a:xfrm>
              <a:off x="6274759" y="52997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46"/>
            <p:cNvSpPr/>
            <p:nvPr/>
          </p:nvSpPr>
          <p:spPr>
            <a:xfrm>
              <a:off x="7380330" y="560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47"/>
            <p:cNvSpPr/>
            <p:nvPr/>
          </p:nvSpPr>
          <p:spPr>
            <a:xfrm>
              <a:off x="6565699" y="4665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48"/>
            <p:cNvSpPr/>
            <p:nvPr/>
          </p:nvSpPr>
          <p:spPr>
            <a:xfrm>
              <a:off x="5297202" y="3380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49"/>
            <p:cNvSpPr/>
            <p:nvPr/>
          </p:nvSpPr>
          <p:spPr>
            <a:xfrm>
              <a:off x="5588141" y="358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50"/>
            <p:cNvSpPr/>
            <p:nvPr/>
          </p:nvSpPr>
          <p:spPr>
            <a:xfrm>
              <a:off x="5844168" y="288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51"/>
            <p:cNvSpPr/>
            <p:nvPr/>
          </p:nvSpPr>
          <p:spPr>
            <a:xfrm>
              <a:off x="7601444" y="5204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52"/>
            <p:cNvSpPr/>
            <p:nvPr/>
          </p:nvSpPr>
          <p:spPr>
            <a:xfrm>
              <a:off x="6565699" y="4586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53"/>
            <p:cNvSpPr/>
            <p:nvPr/>
          </p:nvSpPr>
          <p:spPr>
            <a:xfrm>
              <a:off x="8427713" y="5331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54"/>
            <p:cNvSpPr/>
            <p:nvPr/>
          </p:nvSpPr>
          <p:spPr>
            <a:xfrm>
              <a:off x="5797618" y="4316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55"/>
            <p:cNvSpPr/>
            <p:nvPr/>
          </p:nvSpPr>
          <p:spPr>
            <a:xfrm>
              <a:off x="4807488" y="61090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189" name="tx56"/>
            <p:cNvSpPr/>
            <p:nvPr/>
          </p:nvSpPr>
          <p:spPr>
            <a:xfrm>
              <a:off x="4807488" y="5316591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190" name="tx57"/>
            <p:cNvSpPr/>
            <p:nvPr/>
          </p:nvSpPr>
          <p:spPr>
            <a:xfrm>
              <a:off x="4807488" y="4522905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191" name="tx58"/>
            <p:cNvSpPr/>
            <p:nvPr/>
          </p:nvSpPr>
          <p:spPr>
            <a:xfrm>
              <a:off x="4807488" y="3730147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192" name="tx59"/>
            <p:cNvSpPr/>
            <p:nvPr/>
          </p:nvSpPr>
          <p:spPr>
            <a:xfrm>
              <a:off x="4807488" y="293722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193" name="tx60"/>
            <p:cNvSpPr/>
            <p:nvPr/>
          </p:nvSpPr>
          <p:spPr>
            <a:xfrm>
              <a:off x="4807488" y="214430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194" name="pl61"/>
            <p:cNvSpPr/>
            <p:nvPr/>
          </p:nvSpPr>
          <p:spPr>
            <a:xfrm>
              <a:off x="4959635" y="6149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62"/>
            <p:cNvSpPr/>
            <p:nvPr/>
          </p:nvSpPr>
          <p:spPr>
            <a:xfrm>
              <a:off x="4959635" y="5356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63"/>
            <p:cNvSpPr/>
            <p:nvPr/>
          </p:nvSpPr>
          <p:spPr>
            <a:xfrm>
              <a:off x="4959635" y="4563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64"/>
            <p:cNvSpPr/>
            <p:nvPr/>
          </p:nvSpPr>
          <p:spPr>
            <a:xfrm>
              <a:off x="4959635" y="377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65"/>
            <p:cNvSpPr/>
            <p:nvPr/>
          </p:nvSpPr>
          <p:spPr>
            <a:xfrm>
              <a:off x="4959635" y="2977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66"/>
            <p:cNvSpPr/>
            <p:nvPr/>
          </p:nvSpPr>
          <p:spPr>
            <a:xfrm>
              <a:off x="4959635" y="2184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67"/>
            <p:cNvSpPr/>
            <p:nvPr/>
          </p:nvSpPr>
          <p:spPr>
            <a:xfrm>
              <a:off x="5717706" y="62721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68"/>
            <p:cNvSpPr/>
            <p:nvPr/>
          </p:nvSpPr>
          <p:spPr>
            <a:xfrm>
              <a:off x="6881464" y="62721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69"/>
            <p:cNvSpPr/>
            <p:nvPr/>
          </p:nvSpPr>
          <p:spPr>
            <a:xfrm>
              <a:off x="8045223" y="62721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tx70"/>
            <p:cNvSpPr/>
            <p:nvPr/>
          </p:nvSpPr>
          <p:spPr>
            <a:xfrm>
              <a:off x="5624472" y="633463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204" name="tx71"/>
            <p:cNvSpPr/>
            <p:nvPr/>
          </p:nvSpPr>
          <p:spPr>
            <a:xfrm>
              <a:off x="6788231" y="6334365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205" name="tx72"/>
            <p:cNvSpPr/>
            <p:nvPr/>
          </p:nvSpPr>
          <p:spPr>
            <a:xfrm>
              <a:off x="7951990" y="6334528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206" name="tx73"/>
            <p:cNvSpPr/>
            <p:nvPr/>
          </p:nvSpPr>
          <p:spPr>
            <a:xfrm>
              <a:off x="6728126" y="6444957"/>
              <a:ext cx="155388" cy="1296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hp</a:t>
              </a:r>
            </a:p>
          </p:txBody>
        </p:sp>
        <p:sp>
          <p:nvSpPr>
            <p:cNvPr id="3207" name="tx74"/>
            <p:cNvSpPr/>
            <p:nvPr/>
          </p:nvSpPr>
          <p:spPr>
            <a:xfrm rot="-5400000">
              <a:off x="4553048" y="4169548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cardiomoon</cp:lastModifiedBy>
  <cp:revision>3</cp:revision>
  <dcterms:created xsi:type="dcterms:W3CDTF">2017-02-13T16:18:36Z</dcterms:created>
  <dcterms:modified xsi:type="dcterms:W3CDTF">2022-04-05T08:57:36Z</dcterms:modified>
  <cp:category/>
</cp:coreProperties>
</file>