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Web-based Analysis with 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prepared by web-r.org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914400" y="1828800"/>
            <a:ext cx="7315200" cy="4572000"/>
            <a:chOff x="914400" y="1828800"/>
            <a:chExt cx="73152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18288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57553" y="237195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5"/>
            <p:cNvSpPr/>
            <p:nvPr/>
          </p:nvSpPr>
          <p:spPr>
            <a:xfrm>
              <a:off x="1508182" y="2551294"/>
              <a:ext cx="1047960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7" name="pl6"/>
            <p:cNvSpPr/>
            <p:nvPr/>
          </p:nvSpPr>
          <p:spPr>
            <a:xfrm>
              <a:off x="2727472" y="237195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70035" y="2371953"/>
              <a:ext cx="886742" cy="0"/>
            </a:xfrm>
            <a:custGeom>
              <a:avLst/>
              <a:pathLst>
                <a:path w="886742" h="0">
                  <a:moveTo>
                    <a:pt x="0" y="0"/>
                  </a:moveTo>
                  <a:lnTo>
                    <a:pt x="8867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770035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991721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213407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435092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656778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2699417" y="215289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142788" y="2152698"/>
              <a:ext cx="141237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586159" y="215289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17" name="pt16"/>
            <p:cNvSpPr/>
            <p:nvPr/>
          </p:nvSpPr>
          <p:spPr>
            <a:xfrm>
              <a:off x="3412461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3190775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3279449" y="2865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3235112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3456798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589809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368124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368124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146438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235112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501135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368124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190775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190775" y="29276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634146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811495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3589809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412461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545472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545472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368124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3501135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3456798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323786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368124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190775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368124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412461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368124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279449" y="2865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235112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368124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678483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722820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235112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279449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412461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456798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190775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368124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412461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880415" y="28967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279449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412461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545472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190775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545472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279449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501135" y="27731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323786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279449" y="2510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79449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35112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880415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102101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102101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323786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924752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146438" y="25723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57764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747404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90775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836078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146438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146438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235112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190775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057764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836078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969090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279449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102101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969090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102101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146438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190775" y="25723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102101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190775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146438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013427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924752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924752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057764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057764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190775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68124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35112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880415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190775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969090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013427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190775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013427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880415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057764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190775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146438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146438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96909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102101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323786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057764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190775" y="24951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146438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190775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190775" y="2417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969090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146438" y="2464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969090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456798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279449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57764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90775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969090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102101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279449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190775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545472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013427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836078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279449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102101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102101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057764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3323786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279449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3102101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3190775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102101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190775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102101" y="24488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545472" y="2371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102101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102101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013427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190775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3368124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235112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3190775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235112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235112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235112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057764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3279449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3323786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3190775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969090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3190775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3368124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190775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997391" y="237195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089465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089465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071429" y="2865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107500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089465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143571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089465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107500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089465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107500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107500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125535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089465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4035358" y="29276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4053394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4107500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4071429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4089465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4143571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410750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4143571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410750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17323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43571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179642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125535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125535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107500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089465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125535" y="2865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125535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107500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107500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089465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107500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053394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4071429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4089465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4071429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410750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4071429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071429" y="28967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071429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4125535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4179642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4089465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4125535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4089465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4107500" y="27731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4089465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4684634" y="2510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4648563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4720705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4558386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4666598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4648563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4684634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432138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666598" y="25723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540350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468209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4594457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558386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684634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4486244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4630528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4648563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4576421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4648563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4540350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4702669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4558386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4720705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4684634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4612492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4630528" y="25723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702669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738740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648563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468209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522315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504280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540350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756776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48563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648563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684634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630528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576421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558386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4630528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4666598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4558386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4432138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4594457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4594457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4594457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4612492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4378031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4576421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4919095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4756776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4901059" y="24951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4846953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4883024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5027307" y="2417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4648563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4973201" y="2464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4883024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4937130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4756776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4792846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4828917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4738740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4756776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4792846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4828917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5045343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5081413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4738740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4864988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4720705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5045343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4720705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4864988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4919095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4702669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4720705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4846953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4883024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4937130" y="24488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4991236" y="2371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4846953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4756776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4846953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4937130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4846953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4828917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4702669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4810882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4846953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4756776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4756776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4901059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4864988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4774811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4738740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4774811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4810882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4756776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5267309" y="237195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5487221" y="2371953"/>
              <a:ext cx="886742" cy="0"/>
            </a:xfrm>
            <a:custGeom>
              <a:avLst/>
              <a:pathLst>
                <a:path w="886742" h="0">
                  <a:moveTo>
                    <a:pt x="0" y="0"/>
                  </a:moveTo>
                  <a:lnTo>
                    <a:pt x="8867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5487221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5708907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5930592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6152278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6373964" y="23116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tx324"/>
            <p:cNvSpPr/>
            <p:nvPr/>
          </p:nvSpPr>
          <p:spPr>
            <a:xfrm>
              <a:off x="5416602" y="215289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326" name="tx325"/>
            <p:cNvSpPr/>
            <p:nvPr/>
          </p:nvSpPr>
          <p:spPr>
            <a:xfrm>
              <a:off x="5859973" y="215289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327" name="tx326"/>
            <p:cNvSpPr/>
            <p:nvPr/>
          </p:nvSpPr>
          <p:spPr>
            <a:xfrm>
              <a:off x="6303345" y="215289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328" name="pt327"/>
            <p:cNvSpPr/>
            <p:nvPr/>
          </p:nvSpPr>
          <p:spPr>
            <a:xfrm>
              <a:off x="5331579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5331579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5331579" y="2865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5331579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5331579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5420253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5375916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5331579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5331579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5287241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5331579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5331579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5287241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5287241" y="29276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5331579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5420253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5420253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5375916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5375916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5375916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5331579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5420253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5331579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546459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5331579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5331579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3"/>
            <p:cNvSpPr/>
            <p:nvPr/>
          </p:nvSpPr>
          <p:spPr>
            <a:xfrm>
              <a:off x="5420253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4"/>
            <p:cNvSpPr/>
            <p:nvPr/>
          </p:nvSpPr>
          <p:spPr>
            <a:xfrm>
              <a:off x="5331579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5"/>
            <p:cNvSpPr/>
            <p:nvPr/>
          </p:nvSpPr>
          <p:spPr>
            <a:xfrm>
              <a:off x="5331579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6"/>
            <p:cNvSpPr/>
            <p:nvPr/>
          </p:nvSpPr>
          <p:spPr>
            <a:xfrm>
              <a:off x="5331579" y="2865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7"/>
            <p:cNvSpPr/>
            <p:nvPr/>
          </p:nvSpPr>
          <p:spPr>
            <a:xfrm>
              <a:off x="5331579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8"/>
            <p:cNvSpPr/>
            <p:nvPr/>
          </p:nvSpPr>
          <p:spPr>
            <a:xfrm>
              <a:off x="5420253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59"/>
            <p:cNvSpPr/>
            <p:nvPr/>
          </p:nvSpPr>
          <p:spPr>
            <a:xfrm>
              <a:off x="5287241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0"/>
            <p:cNvSpPr/>
            <p:nvPr/>
          </p:nvSpPr>
          <p:spPr>
            <a:xfrm>
              <a:off x="5331579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1"/>
            <p:cNvSpPr/>
            <p:nvPr/>
          </p:nvSpPr>
          <p:spPr>
            <a:xfrm>
              <a:off x="5331579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2"/>
            <p:cNvSpPr/>
            <p:nvPr/>
          </p:nvSpPr>
          <p:spPr>
            <a:xfrm>
              <a:off x="5331579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3"/>
            <p:cNvSpPr/>
            <p:nvPr/>
          </p:nvSpPr>
          <p:spPr>
            <a:xfrm>
              <a:off x="5331579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4"/>
            <p:cNvSpPr/>
            <p:nvPr/>
          </p:nvSpPr>
          <p:spPr>
            <a:xfrm>
              <a:off x="5287241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5"/>
            <p:cNvSpPr/>
            <p:nvPr/>
          </p:nvSpPr>
          <p:spPr>
            <a:xfrm>
              <a:off x="5331579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6"/>
            <p:cNvSpPr/>
            <p:nvPr/>
          </p:nvSpPr>
          <p:spPr>
            <a:xfrm>
              <a:off x="5331579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7"/>
            <p:cNvSpPr/>
            <p:nvPr/>
          </p:nvSpPr>
          <p:spPr>
            <a:xfrm>
              <a:off x="5375916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8"/>
            <p:cNvSpPr/>
            <p:nvPr/>
          </p:nvSpPr>
          <p:spPr>
            <a:xfrm>
              <a:off x="5375916" y="28967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69"/>
            <p:cNvSpPr/>
            <p:nvPr/>
          </p:nvSpPr>
          <p:spPr>
            <a:xfrm>
              <a:off x="5331579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0"/>
            <p:cNvSpPr/>
            <p:nvPr/>
          </p:nvSpPr>
          <p:spPr>
            <a:xfrm>
              <a:off x="5508927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1"/>
            <p:cNvSpPr/>
            <p:nvPr/>
          </p:nvSpPr>
          <p:spPr>
            <a:xfrm>
              <a:off x="5420253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2"/>
            <p:cNvSpPr/>
            <p:nvPr/>
          </p:nvSpPr>
          <p:spPr>
            <a:xfrm>
              <a:off x="5375916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3"/>
            <p:cNvSpPr/>
            <p:nvPr/>
          </p:nvSpPr>
          <p:spPr>
            <a:xfrm>
              <a:off x="5331579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4"/>
            <p:cNvSpPr/>
            <p:nvPr/>
          </p:nvSpPr>
          <p:spPr>
            <a:xfrm>
              <a:off x="5331579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5"/>
            <p:cNvSpPr/>
            <p:nvPr/>
          </p:nvSpPr>
          <p:spPr>
            <a:xfrm>
              <a:off x="5331579" y="27731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6"/>
            <p:cNvSpPr/>
            <p:nvPr/>
          </p:nvSpPr>
          <p:spPr>
            <a:xfrm>
              <a:off x="5331579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7"/>
            <p:cNvSpPr/>
            <p:nvPr/>
          </p:nvSpPr>
          <p:spPr>
            <a:xfrm>
              <a:off x="5863624" y="2510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5907961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5907961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5819287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5907961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5819287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5952298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5686275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5819287" y="25723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5863624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5686275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5907961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5686275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5863624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5819287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5863624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5907961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5686275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5907961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5730613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6040972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5819287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5907961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5774950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5819287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5863624" y="25723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5863624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5996635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5907961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5686275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5730613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5686275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5774950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5952298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5907961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5952298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5907961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5819287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5819287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5819287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5774950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5863624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5774950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5686275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5819287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5774950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5819287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5819287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5730613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5819287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6351332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6085309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6173984" y="24951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6040972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6218321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6173984" y="2417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5996635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6040972" y="2464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6040972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6351332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6129647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6085309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6173984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6129647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6306995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6262658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6040972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6218321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6262658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5907961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6262658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6129647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6129647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6040972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6173984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6040972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6040972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6040972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6173984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5952298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6085309" y="24488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6129647" y="2371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6218321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5907961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5863624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6262658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6306995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6040972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6040972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6173984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6306995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6262658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6085309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6262658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6351332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6262658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6085309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6129647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6262658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6040972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6537228" y="237195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7686446" y="2378750"/>
              <a:ext cx="0" cy="540643"/>
            </a:xfrm>
            <a:custGeom>
              <a:avLst/>
              <a:pathLst>
                <a:path w="0" h="540643">
                  <a:moveTo>
                    <a:pt x="0" y="54064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7686446" y="2919393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7686446" y="284215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7686446" y="276492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7686446" y="268768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7686446" y="261045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7686446" y="253321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7686446" y="2455985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7686446" y="2378750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tx487"/>
            <p:cNvSpPr/>
            <p:nvPr/>
          </p:nvSpPr>
          <p:spPr>
            <a:xfrm rot="-5400000">
              <a:off x="7796080" y="2882385"/>
              <a:ext cx="141237" cy="74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489" name="tx488"/>
            <p:cNvSpPr/>
            <p:nvPr/>
          </p:nvSpPr>
          <p:spPr>
            <a:xfrm rot="-5400000">
              <a:off x="7795981" y="2650581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6.0</a:t>
              </a:r>
            </a:p>
          </p:txBody>
        </p:sp>
        <p:sp>
          <p:nvSpPr>
            <p:cNvPr id="490" name="tx489"/>
            <p:cNvSpPr/>
            <p:nvPr/>
          </p:nvSpPr>
          <p:spPr>
            <a:xfrm rot="-5400000">
              <a:off x="7796576" y="2419472"/>
              <a:ext cx="141237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491" name="pt490"/>
            <p:cNvSpPr/>
            <p:nvPr/>
          </p:nvSpPr>
          <p:spPr>
            <a:xfrm>
              <a:off x="655716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6557160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6557160" y="2865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6557160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6557160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6557160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6557160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6557160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6557160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6557160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6557160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6557160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6557160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6557160" y="29276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6557160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6557160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6557160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655716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6557160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655716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6557160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655716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6557160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655716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6557160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6557160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6557160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6557160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6557160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6557160" y="2865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6557160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6557160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6557160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6557160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6557160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6557160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6557160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6557160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6557160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29"/>
            <p:cNvSpPr/>
            <p:nvPr/>
          </p:nvSpPr>
          <p:spPr>
            <a:xfrm>
              <a:off x="655716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0"/>
            <p:cNvSpPr/>
            <p:nvPr/>
          </p:nvSpPr>
          <p:spPr>
            <a:xfrm>
              <a:off x="6557160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1"/>
            <p:cNvSpPr/>
            <p:nvPr/>
          </p:nvSpPr>
          <p:spPr>
            <a:xfrm>
              <a:off x="6557160" y="28967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2"/>
            <p:cNvSpPr/>
            <p:nvPr/>
          </p:nvSpPr>
          <p:spPr>
            <a:xfrm>
              <a:off x="6557160" y="2912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3"/>
            <p:cNvSpPr/>
            <p:nvPr/>
          </p:nvSpPr>
          <p:spPr>
            <a:xfrm>
              <a:off x="6557160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4"/>
            <p:cNvSpPr/>
            <p:nvPr/>
          </p:nvSpPr>
          <p:spPr>
            <a:xfrm>
              <a:off x="655716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5"/>
            <p:cNvSpPr/>
            <p:nvPr/>
          </p:nvSpPr>
          <p:spPr>
            <a:xfrm>
              <a:off x="6557160" y="28504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6"/>
            <p:cNvSpPr/>
            <p:nvPr/>
          </p:nvSpPr>
          <p:spPr>
            <a:xfrm>
              <a:off x="6557160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7"/>
            <p:cNvSpPr/>
            <p:nvPr/>
          </p:nvSpPr>
          <p:spPr>
            <a:xfrm>
              <a:off x="6557160" y="28813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8"/>
            <p:cNvSpPr/>
            <p:nvPr/>
          </p:nvSpPr>
          <p:spPr>
            <a:xfrm>
              <a:off x="6557160" y="27731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39"/>
            <p:cNvSpPr/>
            <p:nvPr/>
          </p:nvSpPr>
          <p:spPr>
            <a:xfrm>
              <a:off x="6557160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0"/>
            <p:cNvSpPr/>
            <p:nvPr/>
          </p:nvSpPr>
          <p:spPr>
            <a:xfrm>
              <a:off x="7089206" y="25105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1"/>
            <p:cNvSpPr/>
            <p:nvPr/>
          </p:nvSpPr>
          <p:spPr>
            <a:xfrm>
              <a:off x="7089206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2"/>
            <p:cNvSpPr/>
            <p:nvPr/>
          </p:nvSpPr>
          <p:spPr>
            <a:xfrm>
              <a:off x="7089206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3"/>
            <p:cNvSpPr/>
            <p:nvPr/>
          </p:nvSpPr>
          <p:spPr>
            <a:xfrm>
              <a:off x="7089206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4"/>
            <p:cNvSpPr/>
            <p:nvPr/>
          </p:nvSpPr>
          <p:spPr>
            <a:xfrm>
              <a:off x="7089206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5"/>
            <p:cNvSpPr/>
            <p:nvPr/>
          </p:nvSpPr>
          <p:spPr>
            <a:xfrm>
              <a:off x="7089206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6"/>
            <p:cNvSpPr/>
            <p:nvPr/>
          </p:nvSpPr>
          <p:spPr>
            <a:xfrm>
              <a:off x="7089206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7"/>
            <p:cNvSpPr/>
            <p:nvPr/>
          </p:nvSpPr>
          <p:spPr>
            <a:xfrm>
              <a:off x="7089206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8"/>
            <p:cNvSpPr/>
            <p:nvPr/>
          </p:nvSpPr>
          <p:spPr>
            <a:xfrm>
              <a:off x="7089206" y="25723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49"/>
            <p:cNvSpPr/>
            <p:nvPr/>
          </p:nvSpPr>
          <p:spPr>
            <a:xfrm>
              <a:off x="7089206" y="27886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0"/>
            <p:cNvSpPr/>
            <p:nvPr/>
          </p:nvSpPr>
          <p:spPr>
            <a:xfrm>
              <a:off x="7089206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7089206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7089206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7089206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7089206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7089206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7089206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7"/>
            <p:cNvSpPr/>
            <p:nvPr/>
          </p:nvSpPr>
          <p:spPr>
            <a:xfrm>
              <a:off x="7089206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7089206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7089206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7089206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7089206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7089206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7089206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7089206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7089206" y="25723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7089206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7089206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7089206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7089206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7089206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7089206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7089206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7089206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7089206" y="27577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7089206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7089206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7089206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7089206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7089206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7089206" y="27422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7089206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7089206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7089206" y="2819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7089206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7089206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7089206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7089206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7089206" y="28040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7089206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7621251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7621251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7621251" y="24951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7621251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7621251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7621251" y="24179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7621251" y="28349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7621251" y="2464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7621251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7621251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7621251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7621251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7621251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7621251" y="2711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7621251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7621251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7621251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7621251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7621251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7621251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7621251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7621251" y="2726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7621251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7621251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7621251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7621251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7621251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7621251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7621251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7621251" y="24796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7621251" y="24488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7621251" y="2371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7621251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7621251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7621251" y="26496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7621251" y="24024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7621251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7621251" y="260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7621251" y="26650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7621251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7621251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7621251" y="25260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7621251" y="26959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7621251" y="25414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7621251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7621251" y="2556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7621251" y="26187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7621251" y="25878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7621251" y="2634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7621251" y="2680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1457553" y="309323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1457553" y="3208157"/>
              <a:ext cx="0" cy="463408"/>
            </a:xfrm>
            <a:custGeom>
              <a:avLst/>
              <a:pathLst>
                <a:path w="0" h="463408">
                  <a:moveTo>
                    <a:pt x="0" y="4634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1397203" y="3671566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1397203" y="3555714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1397203" y="3439862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1397203" y="3324009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1397203" y="3208157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tx647"/>
            <p:cNvSpPr/>
            <p:nvPr/>
          </p:nvSpPr>
          <p:spPr>
            <a:xfrm rot="-5400000">
              <a:off x="1204985" y="3634458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649" name="tx648"/>
            <p:cNvSpPr/>
            <p:nvPr/>
          </p:nvSpPr>
          <p:spPr>
            <a:xfrm rot="-5400000">
              <a:off x="1204886" y="3402655"/>
              <a:ext cx="141237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650" name="tx649"/>
            <p:cNvSpPr/>
            <p:nvPr/>
          </p:nvSpPr>
          <p:spPr>
            <a:xfrm rot="-5400000">
              <a:off x="1204985" y="3171049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651" name="pt650"/>
            <p:cNvSpPr/>
            <p:nvPr/>
          </p:nvSpPr>
          <p:spPr>
            <a:xfrm>
              <a:off x="1713950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1654834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1595718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1566160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1684392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1802624" y="3208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1566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1684392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1507043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1654834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1802624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1625276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162527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1477485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1920856" y="3185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1891298" y="30928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1802624" y="3208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1713950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1891298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1713950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1802624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1713950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1566160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1713950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1625276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1684392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1684392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1743508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1743508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1595718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1625276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1802624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1743508" y="3162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1832182" y="3139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1654834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1684392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1832182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1654834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1507043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171395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1684392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1536601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1507043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1684392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1713950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162527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1713950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1566160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1773066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1684392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2275553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2098205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2245995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1832182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2127763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1891298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2068647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1654834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8"/>
            <p:cNvSpPr/>
            <p:nvPr/>
          </p:nvSpPr>
          <p:spPr>
            <a:xfrm>
              <a:off x="2157321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09"/>
            <p:cNvSpPr/>
            <p:nvPr/>
          </p:nvSpPr>
          <p:spPr>
            <a:xfrm>
              <a:off x="1743508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0"/>
            <p:cNvSpPr/>
            <p:nvPr/>
          </p:nvSpPr>
          <p:spPr>
            <a:xfrm>
              <a:off x="1684392" y="3648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1"/>
            <p:cNvSpPr/>
            <p:nvPr/>
          </p:nvSpPr>
          <p:spPr>
            <a:xfrm>
              <a:off x="1950415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2"/>
            <p:cNvSpPr/>
            <p:nvPr/>
          </p:nvSpPr>
          <p:spPr>
            <a:xfrm>
              <a:off x="1979973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3"/>
            <p:cNvSpPr/>
            <p:nvPr/>
          </p:nvSpPr>
          <p:spPr>
            <a:xfrm>
              <a:off x="2009531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4"/>
            <p:cNvSpPr/>
            <p:nvPr/>
          </p:nvSpPr>
          <p:spPr>
            <a:xfrm>
              <a:off x="1861740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5"/>
            <p:cNvSpPr/>
            <p:nvPr/>
          </p:nvSpPr>
          <p:spPr>
            <a:xfrm>
              <a:off x="2186879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6"/>
            <p:cNvSpPr/>
            <p:nvPr/>
          </p:nvSpPr>
          <p:spPr>
            <a:xfrm>
              <a:off x="186174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7"/>
            <p:cNvSpPr/>
            <p:nvPr/>
          </p:nvSpPr>
          <p:spPr>
            <a:xfrm>
              <a:off x="192085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8"/>
            <p:cNvSpPr/>
            <p:nvPr/>
          </p:nvSpPr>
          <p:spPr>
            <a:xfrm>
              <a:off x="2039089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19"/>
            <p:cNvSpPr/>
            <p:nvPr/>
          </p:nvSpPr>
          <p:spPr>
            <a:xfrm>
              <a:off x="1861740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0"/>
            <p:cNvSpPr/>
            <p:nvPr/>
          </p:nvSpPr>
          <p:spPr>
            <a:xfrm>
              <a:off x="1950415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1"/>
            <p:cNvSpPr/>
            <p:nvPr/>
          </p:nvSpPr>
          <p:spPr>
            <a:xfrm>
              <a:off x="200953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2"/>
            <p:cNvSpPr/>
            <p:nvPr/>
          </p:nvSpPr>
          <p:spPr>
            <a:xfrm>
              <a:off x="2068647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3"/>
            <p:cNvSpPr/>
            <p:nvPr/>
          </p:nvSpPr>
          <p:spPr>
            <a:xfrm>
              <a:off x="200953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4"/>
            <p:cNvSpPr/>
            <p:nvPr/>
          </p:nvSpPr>
          <p:spPr>
            <a:xfrm>
              <a:off x="2098205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5"/>
            <p:cNvSpPr/>
            <p:nvPr/>
          </p:nvSpPr>
          <p:spPr>
            <a:xfrm>
              <a:off x="215732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6"/>
            <p:cNvSpPr/>
            <p:nvPr/>
          </p:nvSpPr>
          <p:spPr>
            <a:xfrm>
              <a:off x="2216437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7"/>
            <p:cNvSpPr/>
            <p:nvPr/>
          </p:nvSpPr>
          <p:spPr>
            <a:xfrm>
              <a:off x="2186879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8"/>
            <p:cNvSpPr/>
            <p:nvPr/>
          </p:nvSpPr>
          <p:spPr>
            <a:xfrm>
              <a:off x="1979973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29"/>
            <p:cNvSpPr/>
            <p:nvPr/>
          </p:nvSpPr>
          <p:spPr>
            <a:xfrm>
              <a:off x="1891298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0"/>
            <p:cNvSpPr/>
            <p:nvPr/>
          </p:nvSpPr>
          <p:spPr>
            <a:xfrm>
              <a:off x="1832182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1"/>
            <p:cNvSpPr/>
            <p:nvPr/>
          </p:nvSpPr>
          <p:spPr>
            <a:xfrm>
              <a:off x="1832182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2"/>
            <p:cNvSpPr/>
            <p:nvPr/>
          </p:nvSpPr>
          <p:spPr>
            <a:xfrm>
              <a:off x="192085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3"/>
            <p:cNvSpPr/>
            <p:nvPr/>
          </p:nvSpPr>
          <p:spPr>
            <a:xfrm>
              <a:off x="1979973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4"/>
            <p:cNvSpPr/>
            <p:nvPr/>
          </p:nvSpPr>
          <p:spPr>
            <a:xfrm>
              <a:off x="1802624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5"/>
            <p:cNvSpPr/>
            <p:nvPr/>
          </p:nvSpPr>
          <p:spPr>
            <a:xfrm>
              <a:off x="1979973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6"/>
            <p:cNvSpPr/>
            <p:nvPr/>
          </p:nvSpPr>
          <p:spPr>
            <a:xfrm>
              <a:off x="2186879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7"/>
            <p:cNvSpPr/>
            <p:nvPr/>
          </p:nvSpPr>
          <p:spPr>
            <a:xfrm>
              <a:off x="2068647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8"/>
            <p:cNvSpPr/>
            <p:nvPr/>
          </p:nvSpPr>
          <p:spPr>
            <a:xfrm>
              <a:off x="186174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39"/>
            <p:cNvSpPr/>
            <p:nvPr/>
          </p:nvSpPr>
          <p:spPr>
            <a:xfrm>
              <a:off x="1832182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0"/>
            <p:cNvSpPr/>
            <p:nvPr/>
          </p:nvSpPr>
          <p:spPr>
            <a:xfrm>
              <a:off x="1832182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1"/>
            <p:cNvSpPr/>
            <p:nvPr/>
          </p:nvSpPr>
          <p:spPr>
            <a:xfrm>
              <a:off x="200953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2"/>
            <p:cNvSpPr/>
            <p:nvPr/>
          </p:nvSpPr>
          <p:spPr>
            <a:xfrm>
              <a:off x="1920856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3"/>
            <p:cNvSpPr/>
            <p:nvPr/>
          </p:nvSpPr>
          <p:spPr>
            <a:xfrm>
              <a:off x="1684392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4"/>
            <p:cNvSpPr/>
            <p:nvPr/>
          </p:nvSpPr>
          <p:spPr>
            <a:xfrm>
              <a:off x="1861740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5"/>
            <p:cNvSpPr/>
            <p:nvPr/>
          </p:nvSpPr>
          <p:spPr>
            <a:xfrm>
              <a:off x="1891298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6"/>
            <p:cNvSpPr/>
            <p:nvPr/>
          </p:nvSpPr>
          <p:spPr>
            <a:xfrm>
              <a:off x="1891298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7"/>
            <p:cNvSpPr/>
            <p:nvPr/>
          </p:nvSpPr>
          <p:spPr>
            <a:xfrm>
              <a:off x="2039089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8"/>
            <p:cNvSpPr/>
            <p:nvPr/>
          </p:nvSpPr>
          <p:spPr>
            <a:xfrm>
              <a:off x="1713950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49"/>
            <p:cNvSpPr/>
            <p:nvPr/>
          </p:nvSpPr>
          <p:spPr>
            <a:xfrm>
              <a:off x="1891298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0"/>
            <p:cNvSpPr/>
            <p:nvPr/>
          </p:nvSpPr>
          <p:spPr>
            <a:xfrm>
              <a:off x="2068647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1"/>
            <p:cNvSpPr/>
            <p:nvPr/>
          </p:nvSpPr>
          <p:spPr>
            <a:xfrm>
              <a:off x="192085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2"/>
            <p:cNvSpPr/>
            <p:nvPr/>
          </p:nvSpPr>
          <p:spPr>
            <a:xfrm>
              <a:off x="230511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3"/>
            <p:cNvSpPr/>
            <p:nvPr/>
          </p:nvSpPr>
          <p:spPr>
            <a:xfrm>
              <a:off x="2068647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4"/>
            <p:cNvSpPr/>
            <p:nvPr/>
          </p:nvSpPr>
          <p:spPr>
            <a:xfrm>
              <a:off x="2127763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5"/>
            <p:cNvSpPr/>
            <p:nvPr/>
          </p:nvSpPr>
          <p:spPr>
            <a:xfrm>
              <a:off x="2452902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6"/>
            <p:cNvSpPr/>
            <p:nvPr/>
          </p:nvSpPr>
          <p:spPr>
            <a:xfrm>
              <a:off x="1654834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7"/>
            <p:cNvSpPr/>
            <p:nvPr/>
          </p:nvSpPr>
          <p:spPr>
            <a:xfrm>
              <a:off x="2364228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8"/>
            <p:cNvSpPr/>
            <p:nvPr/>
          </p:nvSpPr>
          <p:spPr>
            <a:xfrm>
              <a:off x="2186879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59"/>
            <p:cNvSpPr/>
            <p:nvPr/>
          </p:nvSpPr>
          <p:spPr>
            <a:xfrm>
              <a:off x="2334669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0"/>
            <p:cNvSpPr/>
            <p:nvPr/>
          </p:nvSpPr>
          <p:spPr>
            <a:xfrm>
              <a:off x="2127763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1"/>
            <p:cNvSpPr/>
            <p:nvPr/>
          </p:nvSpPr>
          <p:spPr>
            <a:xfrm>
              <a:off x="2098205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2"/>
            <p:cNvSpPr/>
            <p:nvPr/>
          </p:nvSpPr>
          <p:spPr>
            <a:xfrm>
              <a:off x="2216437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3"/>
            <p:cNvSpPr/>
            <p:nvPr/>
          </p:nvSpPr>
          <p:spPr>
            <a:xfrm>
              <a:off x="1891298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4"/>
            <p:cNvSpPr/>
            <p:nvPr/>
          </p:nvSpPr>
          <p:spPr>
            <a:xfrm>
              <a:off x="192085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5"/>
            <p:cNvSpPr/>
            <p:nvPr/>
          </p:nvSpPr>
          <p:spPr>
            <a:xfrm>
              <a:off x="2098205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6"/>
            <p:cNvSpPr/>
            <p:nvPr/>
          </p:nvSpPr>
          <p:spPr>
            <a:xfrm>
              <a:off x="2127763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7"/>
            <p:cNvSpPr/>
            <p:nvPr/>
          </p:nvSpPr>
          <p:spPr>
            <a:xfrm>
              <a:off x="2482460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8"/>
            <p:cNvSpPr/>
            <p:nvPr/>
          </p:nvSpPr>
          <p:spPr>
            <a:xfrm>
              <a:off x="2482460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69"/>
            <p:cNvSpPr/>
            <p:nvPr/>
          </p:nvSpPr>
          <p:spPr>
            <a:xfrm>
              <a:off x="1979973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0"/>
            <p:cNvSpPr/>
            <p:nvPr/>
          </p:nvSpPr>
          <p:spPr>
            <a:xfrm>
              <a:off x="2245995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1"/>
            <p:cNvSpPr/>
            <p:nvPr/>
          </p:nvSpPr>
          <p:spPr>
            <a:xfrm>
              <a:off x="1861740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2"/>
            <p:cNvSpPr/>
            <p:nvPr/>
          </p:nvSpPr>
          <p:spPr>
            <a:xfrm>
              <a:off x="2482460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3"/>
            <p:cNvSpPr/>
            <p:nvPr/>
          </p:nvSpPr>
          <p:spPr>
            <a:xfrm>
              <a:off x="2068647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4"/>
            <p:cNvSpPr/>
            <p:nvPr/>
          </p:nvSpPr>
          <p:spPr>
            <a:xfrm>
              <a:off x="2186879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5"/>
            <p:cNvSpPr/>
            <p:nvPr/>
          </p:nvSpPr>
          <p:spPr>
            <a:xfrm>
              <a:off x="233466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2039089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7"/>
            <p:cNvSpPr/>
            <p:nvPr/>
          </p:nvSpPr>
          <p:spPr>
            <a:xfrm>
              <a:off x="200953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8"/>
            <p:cNvSpPr/>
            <p:nvPr/>
          </p:nvSpPr>
          <p:spPr>
            <a:xfrm>
              <a:off x="2098205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79"/>
            <p:cNvSpPr/>
            <p:nvPr/>
          </p:nvSpPr>
          <p:spPr>
            <a:xfrm>
              <a:off x="2334669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0"/>
            <p:cNvSpPr/>
            <p:nvPr/>
          </p:nvSpPr>
          <p:spPr>
            <a:xfrm>
              <a:off x="239378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2541576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2"/>
            <p:cNvSpPr/>
            <p:nvPr/>
          </p:nvSpPr>
          <p:spPr>
            <a:xfrm>
              <a:off x="2098205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3"/>
            <p:cNvSpPr/>
            <p:nvPr/>
          </p:nvSpPr>
          <p:spPr>
            <a:xfrm>
              <a:off x="2068647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4"/>
            <p:cNvSpPr/>
            <p:nvPr/>
          </p:nvSpPr>
          <p:spPr>
            <a:xfrm>
              <a:off x="2009531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5"/>
            <p:cNvSpPr/>
            <p:nvPr/>
          </p:nvSpPr>
          <p:spPr>
            <a:xfrm>
              <a:off x="248246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2068647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7"/>
            <p:cNvSpPr/>
            <p:nvPr/>
          </p:nvSpPr>
          <p:spPr>
            <a:xfrm>
              <a:off x="2098205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8"/>
            <p:cNvSpPr/>
            <p:nvPr/>
          </p:nvSpPr>
          <p:spPr>
            <a:xfrm>
              <a:off x="1979973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89"/>
            <p:cNvSpPr/>
            <p:nvPr/>
          </p:nvSpPr>
          <p:spPr>
            <a:xfrm>
              <a:off x="2245995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0"/>
            <p:cNvSpPr/>
            <p:nvPr/>
          </p:nvSpPr>
          <p:spPr>
            <a:xfrm>
              <a:off x="2186879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1"/>
            <p:cNvSpPr/>
            <p:nvPr/>
          </p:nvSpPr>
          <p:spPr>
            <a:xfrm>
              <a:off x="2245995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2"/>
            <p:cNvSpPr/>
            <p:nvPr/>
          </p:nvSpPr>
          <p:spPr>
            <a:xfrm>
              <a:off x="192085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3"/>
            <p:cNvSpPr/>
            <p:nvPr/>
          </p:nvSpPr>
          <p:spPr>
            <a:xfrm>
              <a:off x="2216437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4"/>
            <p:cNvSpPr/>
            <p:nvPr/>
          </p:nvSpPr>
          <p:spPr>
            <a:xfrm>
              <a:off x="2186879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5"/>
            <p:cNvSpPr/>
            <p:nvPr/>
          </p:nvSpPr>
          <p:spPr>
            <a:xfrm>
              <a:off x="2186879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6"/>
            <p:cNvSpPr/>
            <p:nvPr/>
          </p:nvSpPr>
          <p:spPr>
            <a:xfrm>
              <a:off x="2068647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7"/>
            <p:cNvSpPr/>
            <p:nvPr/>
          </p:nvSpPr>
          <p:spPr>
            <a:xfrm>
              <a:off x="2127763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8"/>
            <p:cNvSpPr/>
            <p:nvPr/>
          </p:nvSpPr>
          <p:spPr>
            <a:xfrm>
              <a:off x="2039089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799"/>
            <p:cNvSpPr/>
            <p:nvPr/>
          </p:nvSpPr>
          <p:spPr>
            <a:xfrm>
              <a:off x="1950415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2727472" y="309323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tx801"/>
            <p:cNvSpPr/>
            <p:nvPr/>
          </p:nvSpPr>
          <p:spPr>
            <a:xfrm>
              <a:off x="2822767" y="3275847"/>
              <a:ext cx="958626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Sepal.Width</a:t>
              </a:r>
            </a:p>
          </p:txBody>
        </p:sp>
        <p:sp>
          <p:nvSpPr>
            <p:cNvPr id="803" name="pl802"/>
            <p:cNvSpPr/>
            <p:nvPr/>
          </p:nvSpPr>
          <p:spPr>
            <a:xfrm>
              <a:off x="3997391" y="309323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3"/>
            <p:cNvSpPr/>
            <p:nvPr/>
          </p:nvSpPr>
          <p:spPr>
            <a:xfrm>
              <a:off x="4089465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4"/>
            <p:cNvSpPr/>
            <p:nvPr/>
          </p:nvSpPr>
          <p:spPr>
            <a:xfrm>
              <a:off x="4089465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5"/>
            <p:cNvSpPr/>
            <p:nvPr/>
          </p:nvSpPr>
          <p:spPr>
            <a:xfrm>
              <a:off x="407142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6"/>
            <p:cNvSpPr/>
            <p:nvPr/>
          </p:nvSpPr>
          <p:spPr>
            <a:xfrm>
              <a:off x="4107500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7"/>
            <p:cNvSpPr/>
            <p:nvPr/>
          </p:nvSpPr>
          <p:spPr>
            <a:xfrm>
              <a:off x="4089465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8"/>
            <p:cNvSpPr/>
            <p:nvPr/>
          </p:nvSpPr>
          <p:spPr>
            <a:xfrm>
              <a:off x="4143571" y="3208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09"/>
            <p:cNvSpPr/>
            <p:nvPr/>
          </p:nvSpPr>
          <p:spPr>
            <a:xfrm>
              <a:off x="4089465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0"/>
            <p:cNvSpPr/>
            <p:nvPr/>
          </p:nvSpPr>
          <p:spPr>
            <a:xfrm>
              <a:off x="410750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1"/>
            <p:cNvSpPr/>
            <p:nvPr/>
          </p:nvSpPr>
          <p:spPr>
            <a:xfrm>
              <a:off x="4089465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2"/>
            <p:cNvSpPr/>
            <p:nvPr/>
          </p:nvSpPr>
          <p:spPr>
            <a:xfrm>
              <a:off x="4107500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3"/>
            <p:cNvSpPr/>
            <p:nvPr/>
          </p:nvSpPr>
          <p:spPr>
            <a:xfrm>
              <a:off x="4107500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4"/>
            <p:cNvSpPr/>
            <p:nvPr/>
          </p:nvSpPr>
          <p:spPr>
            <a:xfrm>
              <a:off x="4125535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5"/>
            <p:cNvSpPr/>
            <p:nvPr/>
          </p:nvSpPr>
          <p:spPr>
            <a:xfrm>
              <a:off x="4089465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6"/>
            <p:cNvSpPr/>
            <p:nvPr/>
          </p:nvSpPr>
          <p:spPr>
            <a:xfrm>
              <a:off x="4035358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7"/>
            <p:cNvSpPr/>
            <p:nvPr/>
          </p:nvSpPr>
          <p:spPr>
            <a:xfrm>
              <a:off x="4053394" y="3185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8"/>
            <p:cNvSpPr/>
            <p:nvPr/>
          </p:nvSpPr>
          <p:spPr>
            <a:xfrm>
              <a:off x="4107500" y="30928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19"/>
            <p:cNvSpPr/>
            <p:nvPr/>
          </p:nvSpPr>
          <p:spPr>
            <a:xfrm>
              <a:off x="4071429" y="3208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0"/>
            <p:cNvSpPr/>
            <p:nvPr/>
          </p:nvSpPr>
          <p:spPr>
            <a:xfrm>
              <a:off x="4089465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1"/>
            <p:cNvSpPr/>
            <p:nvPr/>
          </p:nvSpPr>
          <p:spPr>
            <a:xfrm>
              <a:off x="4143571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2"/>
            <p:cNvSpPr/>
            <p:nvPr/>
          </p:nvSpPr>
          <p:spPr>
            <a:xfrm>
              <a:off x="4107500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3"/>
            <p:cNvSpPr/>
            <p:nvPr/>
          </p:nvSpPr>
          <p:spPr>
            <a:xfrm>
              <a:off x="4143571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4"/>
            <p:cNvSpPr/>
            <p:nvPr/>
          </p:nvSpPr>
          <p:spPr>
            <a:xfrm>
              <a:off x="4107500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5"/>
            <p:cNvSpPr/>
            <p:nvPr/>
          </p:nvSpPr>
          <p:spPr>
            <a:xfrm>
              <a:off x="4017323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6"/>
            <p:cNvSpPr/>
            <p:nvPr/>
          </p:nvSpPr>
          <p:spPr>
            <a:xfrm>
              <a:off x="4143571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7"/>
            <p:cNvSpPr/>
            <p:nvPr/>
          </p:nvSpPr>
          <p:spPr>
            <a:xfrm>
              <a:off x="4179642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8"/>
            <p:cNvSpPr/>
            <p:nvPr/>
          </p:nvSpPr>
          <p:spPr>
            <a:xfrm>
              <a:off x="4125535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29"/>
            <p:cNvSpPr/>
            <p:nvPr/>
          </p:nvSpPr>
          <p:spPr>
            <a:xfrm>
              <a:off x="4125535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0"/>
            <p:cNvSpPr/>
            <p:nvPr/>
          </p:nvSpPr>
          <p:spPr>
            <a:xfrm>
              <a:off x="4107500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1"/>
            <p:cNvSpPr/>
            <p:nvPr/>
          </p:nvSpPr>
          <p:spPr>
            <a:xfrm>
              <a:off x="4089465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2"/>
            <p:cNvSpPr/>
            <p:nvPr/>
          </p:nvSpPr>
          <p:spPr>
            <a:xfrm>
              <a:off x="4125535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3"/>
            <p:cNvSpPr/>
            <p:nvPr/>
          </p:nvSpPr>
          <p:spPr>
            <a:xfrm>
              <a:off x="4125535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4"/>
            <p:cNvSpPr/>
            <p:nvPr/>
          </p:nvSpPr>
          <p:spPr>
            <a:xfrm>
              <a:off x="410750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5"/>
            <p:cNvSpPr/>
            <p:nvPr/>
          </p:nvSpPr>
          <p:spPr>
            <a:xfrm>
              <a:off x="4107500" y="3162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6"/>
            <p:cNvSpPr/>
            <p:nvPr/>
          </p:nvSpPr>
          <p:spPr>
            <a:xfrm>
              <a:off x="4089465" y="3139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7"/>
            <p:cNvSpPr/>
            <p:nvPr/>
          </p:nvSpPr>
          <p:spPr>
            <a:xfrm>
              <a:off x="4107500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8"/>
            <p:cNvSpPr/>
            <p:nvPr/>
          </p:nvSpPr>
          <p:spPr>
            <a:xfrm>
              <a:off x="4053394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39"/>
            <p:cNvSpPr/>
            <p:nvPr/>
          </p:nvSpPr>
          <p:spPr>
            <a:xfrm>
              <a:off x="4071429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0"/>
            <p:cNvSpPr/>
            <p:nvPr/>
          </p:nvSpPr>
          <p:spPr>
            <a:xfrm>
              <a:off x="4089465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1"/>
            <p:cNvSpPr/>
            <p:nvPr/>
          </p:nvSpPr>
          <p:spPr>
            <a:xfrm>
              <a:off x="4071429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2"/>
            <p:cNvSpPr/>
            <p:nvPr/>
          </p:nvSpPr>
          <p:spPr>
            <a:xfrm>
              <a:off x="410750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3"/>
            <p:cNvSpPr/>
            <p:nvPr/>
          </p:nvSpPr>
          <p:spPr>
            <a:xfrm>
              <a:off x="4071429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4"/>
            <p:cNvSpPr/>
            <p:nvPr/>
          </p:nvSpPr>
          <p:spPr>
            <a:xfrm>
              <a:off x="4071429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5"/>
            <p:cNvSpPr/>
            <p:nvPr/>
          </p:nvSpPr>
          <p:spPr>
            <a:xfrm>
              <a:off x="407142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6"/>
            <p:cNvSpPr/>
            <p:nvPr/>
          </p:nvSpPr>
          <p:spPr>
            <a:xfrm>
              <a:off x="4125535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7"/>
            <p:cNvSpPr/>
            <p:nvPr/>
          </p:nvSpPr>
          <p:spPr>
            <a:xfrm>
              <a:off x="4179642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8"/>
            <p:cNvSpPr/>
            <p:nvPr/>
          </p:nvSpPr>
          <p:spPr>
            <a:xfrm>
              <a:off x="4089465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49"/>
            <p:cNvSpPr/>
            <p:nvPr/>
          </p:nvSpPr>
          <p:spPr>
            <a:xfrm>
              <a:off x="4125535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0"/>
            <p:cNvSpPr/>
            <p:nvPr/>
          </p:nvSpPr>
          <p:spPr>
            <a:xfrm>
              <a:off x="4089465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1"/>
            <p:cNvSpPr/>
            <p:nvPr/>
          </p:nvSpPr>
          <p:spPr>
            <a:xfrm>
              <a:off x="4107500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2"/>
            <p:cNvSpPr/>
            <p:nvPr/>
          </p:nvSpPr>
          <p:spPr>
            <a:xfrm>
              <a:off x="4089465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3"/>
            <p:cNvSpPr/>
            <p:nvPr/>
          </p:nvSpPr>
          <p:spPr>
            <a:xfrm>
              <a:off x="4684634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4"/>
            <p:cNvSpPr/>
            <p:nvPr/>
          </p:nvSpPr>
          <p:spPr>
            <a:xfrm>
              <a:off x="4648563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5"/>
            <p:cNvSpPr/>
            <p:nvPr/>
          </p:nvSpPr>
          <p:spPr>
            <a:xfrm>
              <a:off x="4720705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6"/>
            <p:cNvSpPr/>
            <p:nvPr/>
          </p:nvSpPr>
          <p:spPr>
            <a:xfrm>
              <a:off x="4558386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7"/>
            <p:cNvSpPr/>
            <p:nvPr/>
          </p:nvSpPr>
          <p:spPr>
            <a:xfrm>
              <a:off x="4666598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8"/>
            <p:cNvSpPr/>
            <p:nvPr/>
          </p:nvSpPr>
          <p:spPr>
            <a:xfrm>
              <a:off x="4648563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59"/>
            <p:cNvSpPr/>
            <p:nvPr/>
          </p:nvSpPr>
          <p:spPr>
            <a:xfrm>
              <a:off x="4684634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0"/>
            <p:cNvSpPr/>
            <p:nvPr/>
          </p:nvSpPr>
          <p:spPr>
            <a:xfrm>
              <a:off x="4432138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1"/>
            <p:cNvSpPr/>
            <p:nvPr/>
          </p:nvSpPr>
          <p:spPr>
            <a:xfrm>
              <a:off x="4666598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2"/>
            <p:cNvSpPr/>
            <p:nvPr/>
          </p:nvSpPr>
          <p:spPr>
            <a:xfrm>
              <a:off x="4540350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3"/>
            <p:cNvSpPr/>
            <p:nvPr/>
          </p:nvSpPr>
          <p:spPr>
            <a:xfrm>
              <a:off x="4468209" y="3648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4"/>
            <p:cNvSpPr/>
            <p:nvPr/>
          </p:nvSpPr>
          <p:spPr>
            <a:xfrm>
              <a:off x="4594457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5"/>
            <p:cNvSpPr/>
            <p:nvPr/>
          </p:nvSpPr>
          <p:spPr>
            <a:xfrm>
              <a:off x="4558386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6"/>
            <p:cNvSpPr/>
            <p:nvPr/>
          </p:nvSpPr>
          <p:spPr>
            <a:xfrm>
              <a:off x="4684634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7"/>
            <p:cNvSpPr/>
            <p:nvPr/>
          </p:nvSpPr>
          <p:spPr>
            <a:xfrm>
              <a:off x="4486244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8"/>
            <p:cNvSpPr/>
            <p:nvPr/>
          </p:nvSpPr>
          <p:spPr>
            <a:xfrm>
              <a:off x="4630528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69"/>
            <p:cNvSpPr/>
            <p:nvPr/>
          </p:nvSpPr>
          <p:spPr>
            <a:xfrm>
              <a:off x="4648563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0"/>
            <p:cNvSpPr/>
            <p:nvPr/>
          </p:nvSpPr>
          <p:spPr>
            <a:xfrm>
              <a:off x="4576421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1"/>
            <p:cNvSpPr/>
            <p:nvPr/>
          </p:nvSpPr>
          <p:spPr>
            <a:xfrm>
              <a:off x="4648563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2"/>
            <p:cNvSpPr/>
            <p:nvPr/>
          </p:nvSpPr>
          <p:spPr>
            <a:xfrm>
              <a:off x="4540350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3"/>
            <p:cNvSpPr/>
            <p:nvPr/>
          </p:nvSpPr>
          <p:spPr>
            <a:xfrm>
              <a:off x="470266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4"/>
            <p:cNvSpPr/>
            <p:nvPr/>
          </p:nvSpPr>
          <p:spPr>
            <a:xfrm>
              <a:off x="455838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5"/>
            <p:cNvSpPr/>
            <p:nvPr/>
          </p:nvSpPr>
          <p:spPr>
            <a:xfrm>
              <a:off x="4720705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6"/>
            <p:cNvSpPr/>
            <p:nvPr/>
          </p:nvSpPr>
          <p:spPr>
            <a:xfrm>
              <a:off x="4684634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7"/>
            <p:cNvSpPr/>
            <p:nvPr/>
          </p:nvSpPr>
          <p:spPr>
            <a:xfrm>
              <a:off x="4612492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8"/>
            <p:cNvSpPr/>
            <p:nvPr/>
          </p:nvSpPr>
          <p:spPr>
            <a:xfrm>
              <a:off x="4630528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79"/>
            <p:cNvSpPr/>
            <p:nvPr/>
          </p:nvSpPr>
          <p:spPr>
            <a:xfrm>
              <a:off x="4702669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0"/>
            <p:cNvSpPr/>
            <p:nvPr/>
          </p:nvSpPr>
          <p:spPr>
            <a:xfrm>
              <a:off x="473874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1"/>
            <p:cNvSpPr/>
            <p:nvPr/>
          </p:nvSpPr>
          <p:spPr>
            <a:xfrm>
              <a:off x="4648563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2"/>
            <p:cNvSpPr/>
            <p:nvPr/>
          </p:nvSpPr>
          <p:spPr>
            <a:xfrm>
              <a:off x="4468209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3"/>
            <p:cNvSpPr/>
            <p:nvPr/>
          </p:nvSpPr>
          <p:spPr>
            <a:xfrm>
              <a:off x="4522315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4"/>
            <p:cNvSpPr/>
            <p:nvPr/>
          </p:nvSpPr>
          <p:spPr>
            <a:xfrm>
              <a:off x="4504280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5"/>
            <p:cNvSpPr/>
            <p:nvPr/>
          </p:nvSpPr>
          <p:spPr>
            <a:xfrm>
              <a:off x="4540350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6"/>
            <p:cNvSpPr/>
            <p:nvPr/>
          </p:nvSpPr>
          <p:spPr>
            <a:xfrm>
              <a:off x="475677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7"/>
            <p:cNvSpPr/>
            <p:nvPr/>
          </p:nvSpPr>
          <p:spPr>
            <a:xfrm>
              <a:off x="4648563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8"/>
            <p:cNvSpPr/>
            <p:nvPr/>
          </p:nvSpPr>
          <p:spPr>
            <a:xfrm>
              <a:off x="4648563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89"/>
            <p:cNvSpPr/>
            <p:nvPr/>
          </p:nvSpPr>
          <p:spPr>
            <a:xfrm>
              <a:off x="4684634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0"/>
            <p:cNvSpPr/>
            <p:nvPr/>
          </p:nvSpPr>
          <p:spPr>
            <a:xfrm>
              <a:off x="4630528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1"/>
            <p:cNvSpPr/>
            <p:nvPr/>
          </p:nvSpPr>
          <p:spPr>
            <a:xfrm>
              <a:off x="457642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2"/>
            <p:cNvSpPr/>
            <p:nvPr/>
          </p:nvSpPr>
          <p:spPr>
            <a:xfrm>
              <a:off x="4558386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3"/>
            <p:cNvSpPr/>
            <p:nvPr/>
          </p:nvSpPr>
          <p:spPr>
            <a:xfrm>
              <a:off x="4630528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4"/>
            <p:cNvSpPr/>
            <p:nvPr/>
          </p:nvSpPr>
          <p:spPr>
            <a:xfrm>
              <a:off x="4666598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5"/>
            <p:cNvSpPr/>
            <p:nvPr/>
          </p:nvSpPr>
          <p:spPr>
            <a:xfrm>
              <a:off x="4558386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6"/>
            <p:cNvSpPr/>
            <p:nvPr/>
          </p:nvSpPr>
          <p:spPr>
            <a:xfrm>
              <a:off x="4432138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7"/>
            <p:cNvSpPr/>
            <p:nvPr/>
          </p:nvSpPr>
          <p:spPr>
            <a:xfrm>
              <a:off x="4594457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8"/>
            <p:cNvSpPr/>
            <p:nvPr/>
          </p:nvSpPr>
          <p:spPr>
            <a:xfrm>
              <a:off x="4594457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899"/>
            <p:cNvSpPr/>
            <p:nvPr/>
          </p:nvSpPr>
          <p:spPr>
            <a:xfrm>
              <a:off x="4594457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0"/>
            <p:cNvSpPr/>
            <p:nvPr/>
          </p:nvSpPr>
          <p:spPr>
            <a:xfrm>
              <a:off x="4612492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1"/>
            <p:cNvSpPr/>
            <p:nvPr/>
          </p:nvSpPr>
          <p:spPr>
            <a:xfrm>
              <a:off x="4378031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2"/>
            <p:cNvSpPr/>
            <p:nvPr/>
          </p:nvSpPr>
          <p:spPr>
            <a:xfrm>
              <a:off x="457642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3"/>
            <p:cNvSpPr/>
            <p:nvPr/>
          </p:nvSpPr>
          <p:spPr>
            <a:xfrm>
              <a:off x="4919095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4"/>
            <p:cNvSpPr/>
            <p:nvPr/>
          </p:nvSpPr>
          <p:spPr>
            <a:xfrm>
              <a:off x="475677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5"/>
            <p:cNvSpPr/>
            <p:nvPr/>
          </p:nvSpPr>
          <p:spPr>
            <a:xfrm>
              <a:off x="4901059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6"/>
            <p:cNvSpPr/>
            <p:nvPr/>
          </p:nvSpPr>
          <p:spPr>
            <a:xfrm>
              <a:off x="4846953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7"/>
            <p:cNvSpPr/>
            <p:nvPr/>
          </p:nvSpPr>
          <p:spPr>
            <a:xfrm>
              <a:off x="4883024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8"/>
            <p:cNvSpPr/>
            <p:nvPr/>
          </p:nvSpPr>
          <p:spPr>
            <a:xfrm>
              <a:off x="5027307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09"/>
            <p:cNvSpPr/>
            <p:nvPr/>
          </p:nvSpPr>
          <p:spPr>
            <a:xfrm>
              <a:off x="4648563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0"/>
            <p:cNvSpPr/>
            <p:nvPr/>
          </p:nvSpPr>
          <p:spPr>
            <a:xfrm>
              <a:off x="4973201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1"/>
            <p:cNvSpPr/>
            <p:nvPr/>
          </p:nvSpPr>
          <p:spPr>
            <a:xfrm>
              <a:off x="4883024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2"/>
            <p:cNvSpPr/>
            <p:nvPr/>
          </p:nvSpPr>
          <p:spPr>
            <a:xfrm>
              <a:off x="4937130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3"/>
            <p:cNvSpPr/>
            <p:nvPr/>
          </p:nvSpPr>
          <p:spPr>
            <a:xfrm>
              <a:off x="4756776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4"/>
            <p:cNvSpPr/>
            <p:nvPr/>
          </p:nvSpPr>
          <p:spPr>
            <a:xfrm>
              <a:off x="479284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5"/>
            <p:cNvSpPr/>
            <p:nvPr/>
          </p:nvSpPr>
          <p:spPr>
            <a:xfrm>
              <a:off x="4828917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6"/>
            <p:cNvSpPr/>
            <p:nvPr/>
          </p:nvSpPr>
          <p:spPr>
            <a:xfrm>
              <a:off x="4738740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7"/>
            <p:cNvSpPr/>
            <p:nvPr/>
          </p:nvSpPr>
          <p:spPr>
            <a:xfrm>
              <a:off x="475677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8"/>
            <p:cNvSpPr/>
            <p:nvPr/>
          </p:nvSpPr>
          <p:spPr>
            <a:xfrm>
              <a:off x="4792846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19"/>
            <p:cNvSpPr/>
            <p:nvPr/>
          </p:nvSpPr>
          <p:spPr>
            <a:xfrm>
              <a:off x="4828917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0"/>
            <p:cNvSpPr/>
            <p:nvPr/>
          </p:nvSpPr>
          <p:spPr>
            <a:xfrm>
              <a:off x="5045343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1"/>
            <p:cNvSpPr/>
            <p:nvPr/>
          </p:nvSpPr>
          <p:spPr>
            <a:xfrm>
              <a:off x="5081413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2"/>
            <p:cNvSpPr/>
            <p:nvPr/>
          </p:nvSpPr>
          <p:spPr>
            <a:xfrm>
              <a:off x="4738740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3"/>
            <p:cNvSpPr/>
            <p:nvPr/>
          </p:nvSpPr>
          <p:spPr>
            <a:xfrm>
              <a:off x="4864988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4"/>
            <p:cNvSpPr/>
            <p:nvPr/>
          </p:nvSpPr>
          <p:spPr>
            <a:xfrm>
              <a:off x="4720705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5"/>
            <p:cNvSpPr/>
            <p:nvPr/>
          </p:nvSpPr>
          <p:spPr>
            <a:xfrm>
              <a:off x="5045343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6"/>
            <p:cNvSpPr/>
            <p:nvPr/>
          </p:nvSpPr>
          <p:spPr>
            <a:xfrm>
              <a:off x="4720705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7"/>
            <p:cNvSpPr/>
            <p:nvPr/>
          </p:nvSpPr>
          <p:spPr>
            <a:xfrm>
              <a:off x="4864988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8"/>
            <p:cNvSpPr/>
            <p:nvPr/>
          </p:nvSpPr>
          <p:spPr>
            <a:xfrm>
              <a:off x="4919095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29"/>
            <p:cNvSpPr/>
            <p:nvPr/>
          </p:nvSpPr>
          <p:spPr>
            <a:xfrm>
              <a:off x="4702669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0"/>
            <p:cNvSpPr/>
            <p:nvPr/>
          </p:nvSpPr>
          <p:spPr>
            <a:xfrm>
              <a:off x="4720705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1"/>
            <p:cNvSpPr/>
            <p:nvPr/>
          </p:nvSpPr>
          <p:spPr>
            <a:xfrm>
              <a:off x="4846953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2"/>
            <p:cNvSpPr/>
            <p:nvPr/>
          </p:nvSpPr>
          <p:spPr>
            <a:xfrm>
              <a:off x="4883024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3"/>
            <p:cNvSpPr/>
            <p:nvPr/>
          </p:nvSpPr>
          <p:spPr>
            <a:xfrm>
              <a:off x="4937130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4"/>
            <p:cNvSpPr/>
            <p:nvPr/>
          </p:nvSpPr>
          <p:spPr>
            <a:xfrm>
              <a:off x="4991236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5"/>
            <p:cNvSpPr/>
            <p:nvPr/>
          </p:nvSpPr>
          <p:spPr>
            <a:xfrm>
              <a:off x="4846953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6"/>
            <p:cNvSpPr/>
            <p:nvPr/>
          </p:nvSpPr>
          <p:spPr>
            <a:xfrm>
              <a:off x="475677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7"/>
            <p:cNvSpPr/>
            <p:nvPr/>
          </p:nvSpPr>
          <p:spPr>
            <a:xfrm>
              <a:off x="4846953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8"/>
            <p:cNvSpPr/>
            <p:nvPr/>
          </p:nvSpPr>
          <p:spPr>
            <a:xfrm>
              <a:off x="493713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39"/>
            <p:cNvSpPr/>
            <p:nvPr/>
          </p:nvSpPr>
          <p:spPr>
            <a:xfrm>
              <a:off x="4846953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0"/>
            <p:cNvSpPr/>
            <p:nvPr/>
          </p:nvSpPr>
          <p:spPr>
            <a:xfrm>
              <a:off x="4828917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1"/>
            <p:cNvSpPr/>
            <p:nvPr/>
          </p:nvSpPr>
          <p:spPr>
            <a:xfrm>
              <a:off x="4702669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2"/>
            <p:cNvSpPr/>
            <p:nvPr/>
          </p:nvSpPr>
          <p:spPr>
            <a:xfrm>
              <a:off x="4810882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3"/>
            <p:cNvSpPr/>
            <p:nvPr/>
          </p:nvSpPr>
          <p:spPr>
            <a:xfrm>
              <a:off x="4846953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4"/>
            <p:cNvSpPr/>
            <p:nvPr/>
          </p:nvSpPr>
          <p:spPr>
            <a:xfrm>
              <a:off x="4756776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5"/>
            <p:cNvSpPr/>
            <p:nvPr/>
          </p:nvSpPr>
          <p:spPr>
            <a:xfrm>
              <a:off x="475677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6"/>
            <p:cNvSpPr/>
            <p:nvPr/>
          </p:nvSpPr>
          <p:spPr>
            <a:xfrm>
              <a:off x="490105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7"/>
            <p:cNvSpPr/>
            <p:nvPr/>
          </p:nvSpPr>
          <p:spPr>
            <a:xfrm>
              <a:off x="4864988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8"/>
            <p:cNvSpPr/>
            <p:nvPr/>
          </p:nvSpPr>
          <p:spPr>
            <a:xfrm>
              <a:off x="477481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49"/>
            <p:cNvSpPr/>
            <p:nvPr/>
          </p:nvSpPr>
          <p:spPr>
            <a:xfrm>
              <a:off x="4738740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0"/>
            <p:cNvSpPr/>
            <p:nvPr/>
          </p:nvSpPr>
          <p:spPr>
            <a:xfrm>
              <a:off x="477481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1"/>
            <p:cNvSpPr/>
            <p:nvPr/>
          </p:nvSpPr>
          <p:spPr>
            <a:xfrm>
              <a:off x="4810882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2"/>
            <p:cNvSpPr/>
            <p:nvPr/>
          </p:nvSpPr>
          <p:spPr>
            <a:xfrm>
              <a:off x="475677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5267309" y="309323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4"/>
            <p:cNvSpPr/>
            <p:nvPr/>
          </p:nvSpPr>
          <p:spPr>
            <a:xfrm>
              <a:off x="5331579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5"/>
            <p:cNvSpPr/>
            <p:nvPr/>
          </p:nvSpPr>
          <p:spPr>
            <a:xfrm>
              <a:off x="5331579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6"/>
            <p:cNvSpPr/>
            <p:nvPr/>
          </p:nvSpPr>
          <p:spPr>
            <a:xfrm>
              <a:off x="533157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7"/>
            <p:cNvSpPr/>
            <p:nvPr/>
          </p:nvSpPr>
          <p:spPr>
            <a:xfrm>
              <a:off x="5331579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8"/>
            <p:cNvSpPr/>
            <p:nvPr/>
          </p:nvSpPr>
          <p:spPr>
            <a:xfrm>
              <a:off x="5331579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59"/>
            <p:cNvSpPr/>
            <p:nvPr/>
          </p:nvSpPr>
          <p:spPr>
            <a:xfrm>
              <a:off x="5420253" y="3208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0"/>
            <p:cNvSpPr/>
            <p:nvPr/>
          </p:nvSpPr>
          <p:spPr>
            <a:xfrm>
              <a:off x="5375916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1"/>
            <p:cNvSpPr/>
            <p:nvPr/>
          </p:nvSpPr>
          <p:spPr>
            <a:xfrm>
              <a:off x="5331579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2"/>
            <p:cNvSpPr/>
            <p:nvPr/>
          </p:nvSpPr>
          <p:spPr>
            <a:xfrm>
              <a:off x="5331579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3"/>
            <p:cNvSpPr/>
            <p:nvPr/>
          </p:nvSpPr>
          <p:spPr>
            <a:xfrm>
              <a:off x="5287241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4"/>
            <p:cNvSpPr/>
            <p:nvPr/>
          </p:nvSpPr>
          <p:spPr>
            <a:xfrm>
              <a:off x="5331579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5"/>
            <p:cNvSpPr/>
            <p:nvPr/>
          </p:nvSpPr>
          <p:spPr>
            <a:xfrm>
              <a:off x="5331579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6"/>
            <p:cNvSpPr/>
            <p:nvPr/>
          </p:nvSpPr>
          <p:spPr>
            <a:xfrm>
              <a:off x="528724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7"/>
            <p:cNvSpPr/>
            <p:nvPr/>
          </p:nvSpPr>
          <p:spPr>
            <a:xfrm>
              <a:off x="528724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8"/>
            <p:cNvSpPr/>
            <p:nvPr/>
          </p:nvSpPr>
          <p:spPr>
            <a:xfrm>
              <a:off x="5331579" y="3185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69"/>
            <p:cNvSpPr/>
            <p:nvPr/>
          </p:nvSpPr>
          <p:spPr>
            <a:xfrm>
              <a:off x="5420253" y="30928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0"/>
            <p:cNvSpPr/>
            <p:nvPr/>
          </p:nvSpPr>
          <p:spPr>
            <a:xfrm>
              <a:off x="5420253" y="3208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1"/>
            <p:cNvSpPr/>
            <p:nvPr/>
          </p:nvSpPr>
          <p:spPr>
            <a:xfrm>
              <a:off x="5375916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2"/>
            <p:cNvSpPr/>
            <p:nvPr/>
          </p:nvSpPr>
          <p:spPr>
            <a:xfrm>
              <a:off x="5375916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3"/>
            <p:cNvSpPr/>
            <p:nvPr/>
          </p:nvSpPr>
          <p:spPr>
            <a:xfrm>
              <a:off x="5375916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4"/>
            <p:cNvSpPr/>
            <p:nvPr/>
          </p:nvSpPr>
          <p:spPr>
            <a:xfrm>
              <a:off x="5331579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5"/>
            <p:cNvSpPr/>
            <p:nvPr/>
          </p:nvSpPr>
          <p:spPr>
            <a:xfrm>
              <a:off x="5420253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6"/>
            <p:cNvSpPr/>
            <p:nvPr/>
          </p:nvSpPr>
          <p:spPr>
            <a:xfrm>
              <a:off x="5331579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7"/>
            <p:cNvSpPr/>
            <p:nvPr/>
          </p:nvSpPr>
          <p:spPr>
            <a:xfrm>
              <a:off x="5464590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8"/>
            <p:cNvSpPr/>
            <p:nvPr/>
          </p:nvSpPr>
          <p:spPr>
            <a:xfrm>
              <a:off x="5331579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79"/>
            <p:cNvSpPr/>
            <p:nvPr/>
          </p:nvSpPr>
          <p:spPr>
            <a:xfrm>
              <a:off x="5331579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0"/>
            <p:cNvSpPr/>
            <p:nvPr/>
          </p:nvSpPr>
          <p:spPr>
            <a:xfrm>
              <a:off x="5420253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1"/>
            <p:cNvSpPr/>
            <p:nvPr/>
          </p:nvSpPr>
          <p:spPr>
            <a:xfrm>
              <a:off x="5331579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2"/>
            <p:cNvSpPr/>
            <p:nvPr/>
          </p:nvSpPr>
          <p:spPr>
            <a:xfrm>
              <a:off x="5331579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3"/>
            <p:cNvSpPr/>
            <p:nvPr/>
          </p:nvSpPr>
          <p:spPr>
            <a:xfrm>
              <a:off x="533157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4"/>
            <p:cNvSpPr/>
            <p:nvPr/>
          </p:nvSpPr>
          <p:spPr>
            <a:xfrm>
              <a:off x="5331579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5"/>
            <p:cNvSpPr/>
            <p:nvPr/>
          </p:nvSpPr>
          <p:spPr>
            <a:xfrm>
              <a:off x="5420253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6"/>
            <p:cNvSpPr/>
            <p:nvPr/>
          </p:nvSpPr>
          <p:spPr>
            <a:xfrm>
              <a:off x="5287241" y="3162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7"/>
            <p:cNvSpPr/>
            <p:nvPr/>
          </p:nvSpPr>
          <p:spPr>
            <a:xfrm>
              <a:off x="5331579" y="3139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8"/>
            <p:cNvSpPr/>
            <p:nvPr/>
          </p:nvSpPr>
          <p:spPr>
            <a:xfrm>
              <a:off x="5331579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89"/>
            <p:cNvSpPr/>
            <p:nvPr/>
          </p:nvSpPr>
          <p:spPr>
            <a:xfrm>
              <a:off x="533157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0"/>
            <p:cNvSpPr/>
            <p:nvPr/>
          </p:nvSpPr>
          <p:spPr>
            <a:xfrm>
              <a:off x="5331579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1"/>
            <p:cNvSpPr/>
            <p:nvPr/>
          </p:nvSpPr>
          <p:spPr>
            <a:xfrm>
              <a:off x="5287241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2"/>
            <p:cNvSpPr/>
            <p:nvPr/>
          </p:nvSpPr>
          <p:spPr>
            <a:xfrm>
              <a:off x="5331579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3"/>
            <p:cNvSpPr/>
            <p:nvPr/>
          </p:nvSpPr>
          <p:spPr>
            <a:xfrm>
              <a:off x="5331579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4"/>
            <p:cNvSpPr/>
            <p:nvPr/>
          </p:nvSpPr>
          <p:spPr>
            <a:xfrm>
              <a:off x="5375916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5"/>
            <p:cNvSpPr/>
            <p:nvPr/>
          </p:nvSpPr>
          <p:spPr>
            <a:xfrm>
              <a:off x="5375916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6"/>
            <p:cNvSpPr/>
            <p:nvPr/>
          </p:nvSpPr>
          <p:spPr>
            <a:xfrm>
              <a:off x="533157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7"/>
            <p:cNvSpPr/>
            <p:nvPr/>
          </p:nvSpPr>
          <p:spPr>
            <a:xfrm>
              <a:off x="5508927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8"/>
            <p:cNvSpPr/>
            <p:nvPr/>
          </p:nvSpPr>
          <p:spPr>
            <a:xfrm>
              <a:off x="5420253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999"/>
            <p:cNvSpPr/>
            <p:nvPr/>
          </p:nvSpPr>
          <p:spPr>
            <a:xfrm>
              <a:off x="537591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0"/>
            <p:cNvSpPr/>
            <p:nvPr/>
          </p:nvSpPr>
          <p:spPr>
            <a:xfrm>
              <a:off x="5331579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1"/>
            <p:cNvSpPr/>
            <p:nvPr/>
          </p:nvSpPr>
          <p:spPr>
            <a:xfrm>
              <a:off x="5331579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2"/>
            <p:cNvSpPr/>
            <p:nvPr/>
          </p:nvSpPr>
          <p:spPr>
            <a:xfrm>
              <a:off x="5331579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3"/>
            <p:cNvSpPr/>
            <p:nvPr/>
          </p:nvSpPr>
          <p:spPr>
            <a:xfrm>
              <a:off x="5331579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4"/>
            <p:cNvSpPr/>
            <p:nvPr/>
          </p:nvSpPr>
          <p:spPr>
            <a:xfrm>
              <a:off x="5863624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5"/>
            <p:cNvSpPr/>
            <p:nvPr/>
          </p:nvSpPr>
          <p:spPr>
            <a:xfrm>
              <a:off x="5907961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6"/>
            <p:cNvSpPr/>
            <p:nvPr/>
          </p:nvSpPr>
          <p:spPr>
            <a:xfrm>
              <a:off x="5907961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7"/>
            <p:cNvSpPr/>
            <p:nvPr/>
          </p:nvSpPr>
          <p:spPr>
            <a:xfrm>
              <a:off x="5819287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8"/>
            <p:cNvSpPr/>
            <p:nvPr/>
          </p:nvSpPr>
          <p:spPr>
            <a:xfrm>
              <a:off x="590796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09"/>
            <p:cNvSpPr/>
            <p:nvPr/>
          </p:nvSpPr>
          <p:spPr>
            <a:xfrm>
              <a:off x="5819287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0"/>
            <p:cNvSpPr/>
            <p:nvPr/>
          </p:nvSpPr>
          <p:spPr>
            <a:xfrm>
              <a:off x="5952298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1"/>
            <p:cNvSpPr/>
            <p:nvPr/>
          </p:nvSpPr>
          <p:spPr>
            <a:xfrm>
              <a:off x="5686275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2"/>
            <p:cNvSpPr/>
            <p:nvPr/>
          </p:nvSpPr>
          <p:spPr>
            <a:xfrm>
              <a:off x="5819287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3"/>
            <p:cNvSpPr/>
            <p:nvPr/>
          </p:nvSpPr>
          <p:spPr>
            <a:xfrm>
              <a:off x="5863624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4"/>
            <p:cNvSpPr/>
            <p:nvPr/>
          </p:nvSpPr>
          <p:spPr>
            <a:xfrm>
              <a:off x="5686275" y="3648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5"/>
            <p:cNvSpPr/>
            <p:nvPr/>
          </p:nvSpPr>
          <p:spPr>
            <a:xfrm>
              <a:off x="590796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6"/>
            <p:cNvSpPr/>
            <p:nvPr/>
          </p:nvSpPr>
          <p:spPr>
            <a:xfrm>
              <a:off x="5686275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7"/>
            <p:cNvSpPr/>
            <p:nvPr/>
          </p:nvSpPr>
          <p:spPr>
            <a:xfrm>
              <a:off x="5863624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8"/>
            <p:cNvSpPr/>
            <p:nvPr/>
          </p:nvSpPr>
          <p:spPr>
            <a:xfrm>
              <a:off x="5819287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19"/>
            <p:cNvSpPr/>
            <p:nvPr/>
          </p:nvSpPr>
          <p:spPr>
            <a:xfrm>
              <a:off x="5863624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0"/>
            <p:cNvSpPr/>
            <p:nvPr/>
          </p:nvSpPr>
          <p:spPr>
            <a:xfrm>
              <a:off x="590796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1"/>
            <p:cNvSpPr/>
            <p:nvPr/>
          </p:nvSpPr>
          <p:spPr>
            <a:xfrm>
              <a:off x="5686275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2"/>
            <p:cNvSpPr/>
            <p:nvPr/>
          </p:nvSpPr>
          <p:spPr>
            <a:xfrm>
              <a:off x="5907961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3"/>
            <p:cNvSpPr/>
            <p:nvPr/>
          </p:nvSpPr>
          <p:spPr>
            <a:xfrm>
              <a:off x="5730613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4"/>
            <p:cNvSpPr/>
            <p:nvPr/>
          </p:nvSpPr>
          <p:spPr>
            <a:xfrm>
              <a:off x="6040972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5"/>
            <p:cNvSpPr/>
            <p:nvPr/>
          </p:nvSpPr>
          <p:spPr>
            <a:xfrm>
              <a:off x="5819287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6"/>
            <p:cNvSpPr/>
            <p:nvPr/>
          </p:nvSpPr>
          <p:spPr>
            <a:xfrm>
              <a:off x="5907961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7"/>
            <p:cNvSpPr/>
            <p:nvPr/>
          </p:nvSpPr>
          <p:spPr>
            <a:xfrm>
              <a:off x="5774950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8"/>
            <p:cNvSpPr/>
            <p:nvPr/>
          </p:nvSpPr>
          <p:spPr>
            <a:xfrm>
              <a:off x="5819287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29"/>
            <p:cNvSpPr/>
            <p:nvPr/>
          </p:nvSpPr>
          <p:spPr>
            <a:xfrm>
              <a:off x="5863624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0"/>
            <p:cNvSpPr/>
            <p:nvPr/>
          </p:nvSpPr>
          <p:spPr>
            <a:xfrm>
              <a:off x="5863624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1"/>
            <p:cNvSpPr/>
            <p:nvPr/>
          </p:nvSpPr>
          <p:spPr>
            <a:xfrm>
              <a:off x="5996635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2"/>
            <p:cNvSpPr/>
            <p:nvPr/>
          </p:nvSpPr>
          <p:spPr>
            <a:xfrm>
              <a:off x="5907961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3"/>
            <p:cNvSpPr/>
            <p:nvPr/>
          </p:nvSpPr>
          <p:spPr>
            <a:xfrm>
              <a:off x="5686275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4"/>
            <p:cNvSpPr/>
            <p:nvPr/>
          </p:nvSpPr>
          <p:spPr>
            <a:xfrm>
              <a:off x="5730613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5"/>
            <p:cNvSpPr/>
            <p:nvPr/>
          </p:nvSpPr>
          <p:spPr>
            <a:xfrm>
              <a:off x="5686275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6"/>
            <p:cNvSpPr/>
            <p:nvPr/>
          </p:nvSpPr>
          <p:spPr>
            <a:xfrm>
              <a:off x="5774950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7"/>
            <p:cNvSpPr/>
            <p:nvPr/>
          </p:nvSpPr>
          <p:spPr>
            <a:xfrm>
              <a:off x="5952298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8"/>
            <p:cNvSpPr/>
            <p:nvPr/>
          </p:nvSpPr>
          <p:spPr>
            <a:xfrm>
              <a:off x="590796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39"/>
            <p:cNvSpPr/>
            <p:nvPr/>
          </p:nvSpPr>
          <p:spPr>
            <a:xfrm>
              <a:off x="5952298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0"/>
            <p:cNvSpPr/>
            <p:nvPr/>
          </p:nvSpPr>
          <p:spPr>
            <a:xfrm>
              <a:off x="5907961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1"/>
            <p:cNvSpPr/>
            <p:nvPr/>
          </p:nvSpPr>
          <p:spPr>
            <a:xfrm>
              <a:off x="5819287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2"/>
            <p:cNvSpPr/>
            <p:nvPr/>
          </p:nvSpPr>
          <p:spPr>
            <a:xfrm>
              <a:off x="5819287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3"/>
            <p:cNvSpPr/>
            <p:nvPr/>
          </p:nvSpPr>
          <p:spPr>
            <a:xfrm>
              <a:off x="5819287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4"/>
            <p:cNvSpPr/>
            <p:nvPr/>
          </p:nvSpPr>
          <p:spPr>
            <a:xfrm>
              <a:off x="5774950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5"/>
            <p:cNvSpPr/>
            <p:nvPr/>
          </p:nvSpPr>
          <p:spPr>
            <a:xfrm>
              <a:off x="5863624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6"/>
            <p:cNvSpPr/>
            <p:nvPr/>
          </p:nvSpPr>
          <p:spPr>
            <a:xfrm>
              <a:off x="5774950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7"/>
            <p:cNvSpPr/>
            <p:nvPr/>
          </p:nvSpPr>
          <p:spPr>
            <a:xfrm>
              <a:off x="5686275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8"/>
            <p:cNvSpPr/>
            <p:nvPr/>
          </p:nvSpPr>
          <p:spPr>
            <a:xfrm>
              <a:off x="5819287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49"/>
            <p:cNvSpPr/>
            <p:nvPr/>
          </p:nvSpPr>
          <p:spPr>
            <a:xfrm>
              <a:off x="577495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0"/>
            <p:cNvSpPr/>
            <p:nvPr/>
          </p:nvSpPr>
          <p:spPr>
            <a:xfrm>
              <a:off x="5819287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1"/>
            <p:cNvSpPr/>
            <p:nvPr/>
          </p:nvSpPr>
          <p:spPr>
            <a:xfrm>
              <a:off x="5819287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2"/>
            <p:cNvSpPr/>
            <p:nvPr/>
          </p:nvSpPr>
          <p:spPr>
            <a:xfrm>
              <a:off x="5730613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3"/>
            <p:cNvSpPr/>
            <p:nvPr/>
          </p:nvSpPr>
          <p:spPr>
            <a:xfrm>
              <a:off x="5819287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4"/>
            <p:cNvSpPr/>
            <p:nvPr/>
          </p:nvSpPr>
          <p:spPr>
            <a:xfrm>
              <a:off x="6351332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5"/>
            <p:cNvSpPr/>
            <p:nvPr/>
          </p:nvSpPr>
          <p:spPr>
            <a:xfrm>
              <a:off x="6085309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6"/>
            <p:cNvSpPr/>
            <p:nvPr/>
          </p:nvSpPr>
          <p:spPr>
            <a:xfrm>
              <a:off x="6173984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7"/>
            <p:cNvSpPr/>
            <p:nvPr/>
          </p:nvSpPr>
          <p:spPr>
            <a:xfrm>
              <a:off x="6040972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8"/>
            <p:cNvSpPr/>
            <p:nvPr/>
          </p:nvSpPr>
          <p:spPr>
            <a:xfrm>
              <a:off x="621832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59"/>
            <p:cNvSpPr/>
            <p:nvPr/>
          </p:nvSpPr>
          <p:spPr>
            <a:xfrm>
              <a:off x="6173984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0"/>
            <p:cNvSpPr/>
            <p:nvPr/>
          </p:nvSpPr>
          <p:spPr>
            <a:xfrm>
              <a:off x="5996635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1"/>
            <p:cNvSpPr/>
            <p:nvPr/>
          </p:nvSpPr>
          <p:spPr>
            <a:xfrm>
              <a:off x="6040972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2"/>
            <p:cNvSpPr/>
            <p:nvPr/>
          </p:nvSpPr>
          <p:spPr>
            <a:xfrm>
              <a:off x="6040972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3"/>
            <p:cNvSpPr/>
            <p:nvPr/>
          </p:nvSpPr>
          <p:spPr>
            <a:xfrm>
              <a:off x="6351332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4"/>
            <p:cNvSpPr/>
            <p:nvPr/>
          </p:nvSpPr>
          <p:spPr>
            <a:xfrm>
              <a:off x="6129647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5"/>
            <p:cNvSpPr/>
            <p:nvPr/>
          </p:nvSpPr>
          <p:spPr>
            <a:xfrm>
              <a:off x="6085309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6"/>
            <p:cNvSpPr/>
            <p:nvPr/>
          </p:nvSpPr>
          <p:spPr>
            <a:xfrm>
              <a:off x="6173984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7"/>
            <p:cNvSpPr/>
            <p:nvPr/>
          </p:nvSpPr>
          <p:spPr>
            <a:xfrm>
              <a:off x="6129647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8"/>
            <p:cNvSpPr/>
            <p:nvPr/>
          </p:nvSpPr>
          <p:spPr>
            <a:xfrm>
              <a:off x="6306995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69"/>
            <p:cNvSpPr/>
            <p:nvPr/>
          </p:nvSpPr>
          <p:spPr>
            <a:xfrm>
              <a:off x="6262658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0"/>
            <p:cNvSpPr/>
            <p:nvPr/>
          </p:nvSpPr>
          <p:spPr>
            <a:xfrm>
              <a:off x="6040972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1"/>
            <p:cNvSpPr/>
            <p:nvPr/>
          </p:nvSpPr>
          <p:spPr>
            <a:xfrm>
              <a:off x="6218321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2"/>
            <p:cNvSpPr/>
            <p:nvPr/>
          </p:nvSpPr>
          <p:spPr>
            <a:xfrm>
              <a:off x="6262658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3"/>
            <p:cNvSpPr/>
            <p:nvPr/>
          </p:nvSpPr>
          <p:spPr>
            <a:xfrm>
              <a:off x="5907961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4"/>
            <p:cNvSpPr/>
            <p:nvPr/>
          </p:nvSpPr>
          <p:spPr>
            <a:xfrm>
              <a:off x="6262658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5"/>
            <p:cNvSpPr/>
            <p:nvPr/>
          </p:nvSpPr>
          <p:spPr>
            <a:xfrm>
              <a:off x="6129647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6"/>
            <p:cNvSpPr/>
            <p:nvPr/>
          </p:nvSpPr>
          <p:spPr>
            <a:xfrm>
              <a:off x="6129647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7"/>
            <p:cNvSpPr/>
            <p:nvPr/>
          </p:nvSpPr>
          <p:spPr>
            <a:xfrm>
              <a:off x="6040972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8"/>
            <p:cNvSpPr/>
            <p:nvPr/>
          </p:nvSpPr>
          <p:spPr>
            <a:xfrm>
              <a:off x="6173984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79"/>
            <p:cNvSpPr/>
            <p:nvPr/>
          </p:nvSpPr>
          <p:spPr>
            <a:xfrm>
              <a:off x="6040972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0"/>
            <p:cNvSpPr/>
            <p:nvPr/>
          </p:nvSpPr>
          <p:spPr>
            <a:xfrm>
              <a:off x="6040972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1"/>
            <p:cNvSpPr/>
            <p:nvPr/>
          </p:nvSpPr>
          <p:spPr>
            <a:xfrm>
              <a:off x="6040972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2"/>
            <p:cNvSpPr/>
            <p:nvPr/>
          </p:nvSpPr>
          <p:spPr>
            <a:xfrm>
              <a:off x="6173984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3"/>
            <p:cNvSpPr/>
            <p:nvPr/>
          </p:nvSpPr>
          <p:spPr>
            <a:xfrm>
              <a:off x="5952298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4"/>
            <p:cNvSpPr/>
            <p:nvPr/>
          </p:nvSpPr>
          <p:spPr>
            <a:xfrm>
              <a:off x="6085309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5"/>
            <p:cNvSpPr/>
            <p:nvPr/>
          </p:nvSpPr>
          <p:spPr>
            <a:xfrm>
              <a:off x="6129647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6"/>
            <p:cNvSpPr/>
            <p:nvPr/>
          </p:nvSpPr>
          <p:spPr>
            <a:xfrm>
              <a:off x="621832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7"/>
            <p:cNvSpPr/>
            <p:nvPr/>
          </p:nvSpPr>
          <p:spPr>
            <a:xfrm>
              <a:off x="590796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8"/>
            <p:cNvSpPr/>
            <p:nvPr/>
          </p:nvSpPr>
          <p:spPr>
            <a:xfrm>
              <a:off x="5863624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89"/>
            <p:cNvSpPr/>
            <p:nvPr/>
          </p:nvSpPr>
          <p:spPr>
            <a:xfrm>
              <a:off x="6262658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0"/>
            <p:cNvSpPr/>
            <p:nvPr/>
          </p:nvSpPr>
          <p:spPr>
            <a:xfrm>
              <a:off x="6306995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1"/>
            <p:cNvSpPr/>
            <p:nvPr/>
          </p:nvSpPr>
          <p:spPr>
            <a:xfrm>
              <a:off x="6040972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2"/>
            <p:cNvSpPr/>
            <p:nvPr/>
          </p:nvSpPr>
          <p:spPr>
            <a:xfrm>
              <a:off x="6040972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3"/>
            <p:cNvSpPr/>
            <p:nvPr/>
          </p:nvSpPr>
          <p:spPr>
            <a:xfrm>
              <a:off x="6173984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4"/>
            <p:cNvSpPr/>
            <p:nvPr/>
          </p:nvSpPr>
          <p:spPr>
            <a:xfrm>
              <a:off x="6306995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5"/>
            <p:cNvSpPr/>
            <p:nvPr/>
          </p:nvSpPr>
          <p:spPr>
            <a:xfrm>
              <a:off x="6262658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6"/>
            <p:cNvSpPr/>
            <p:nvPr/>
          </p:nvSpPr>
          <p:spPr>
            <a:xfrm>
              <a:off x="6085309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7"/>
            <p:cNvSpPr/>
            <p:nvPr/>
          </p:nvSpPr>
          <p:spPr>
            <a:xfrm>
              <a:off x="6262658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8"/>
            <p:cNvSpPr/>
            <p:nvPr/>
          </p:nvSpPr>
          <p:spPr>
            <a:xfrm>
              <a:off x="6351332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099"/>
            <p:cNvSpPr/>
            <p:nvPr/>
          </p:nvSpPr>
          <p:spPr>
            <a:xfrm>
              <a:off x="6262658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0"/>
            <p:cNvSpPr/>
            <p:nvPr/>
          </p:nvSpPr>
          <p:spPr>
            <a:xfrm>
              <a:off x="6085309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1"/>
            <p:cNvSpPr/>
            <p:nvPr/>
          </p:nvSpPr>
          <p:spPr>
            <a:xfrm>
              <a:off x="6129647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2"/>
            <p:cNvSpPr/>
            <p:nvPr/>
          </p:nvSpPr>
          <p:spPr>
            <a:xfrm>
              <a:off x="6262658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3"/>
            <p:cNvSpPr/>
            <p:nvPr/>
          </p:nvSpPr>
          <p:spPr>
            <a:xfrm>
              <a:off x="6040972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6537228" y="309323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5"/>
            <p:cNvSpPr/>
            <p:nvPr/>
          </p:nvSpPr>
          <p:spPr>
            <a:xfrm>
              <a:off x="6557160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6"/>
            <p:cNvSpPr/>
            <p:nvPr/>
          </p:nvSpPr>
          <p:spPr>
            <a:xfrm>
              <a:off x="655716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7"/>
            <p:cNvSpPr/>
            <p:nvPr/>
          </p:nvSpPr>
          <p:spPr>
            <a:xfrm>
              <a:off x="6557160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8"/>
            <p:cNvSpPr/>
            <p:nvPr/>
          </p:nvSpPr>
          <p:spPr>
            <a:xfrm>
              <a:off x="6557160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09"/>
            <p:cNvSpPr/>
            <p:nvPr/>
          </p:nvSpPr>
          <p:spPr>
            <a:xfrm>
              <a:off x="6557160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0"/>
            <p:cNvSpPr/>
            <p:nvPr/>
          </p:nvSpPr>
          <p:spPr>
            <a:xfrm>
              <a:off x="6557160" y="3208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1"/>
            <p:cNvSpPr/>
            <p:nvPr/>
          </p:nvSpPr>
          <p:spPr>
            <a:xfrm>
              <a:off x="6557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2"/>
            <p:cNvSpPr/>
            <p:nvPr/>
          </p:nvSpPr>
          <p:spPr>
            <a:xfrm>
              <a:off x="6557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3"/>
            <p:cNvSpPr/>
            <p:nvPr/>
          </p:nvSpPr>
          <p:spPr>
            <a:xfrm>
              <a:off x="6557160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4"/>
            <p:cNvSpPr/>
            <p:nvPr/>
          </p:nvSpPr>
          <p:spPr>
            <a:xfrm>
              <a:off x="6557160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5"/>
            <p:cNvSpPr/>
            <p:nvPr/>
          </p:nvSpPr>
          <p:spPr>
            <a:xfrm>
              <a:off x="6557160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6"/>
            <p:cNvSpPr/>
            <p:nvPr/>
          </p:nvSpPr>
          <p:spPr>
            <a:xfrm>
              <a:off x="6557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7"/>
            <p:cNvSpPr/>
            <p:nvPr/>
          </p:nvSpPr>
          <p:spPr>
            <a:xfrm>
              <a:off x="655716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8"/>
            <p:cNvSpPr/>
            <p:nvPr/>
          </p:nvSpPr>
          <p:spPr>
            <a:xfrm>
              <a:off x="655716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19"/>
            <p:cNvSpPr/>
            <p:nvPr/>
          </p:nvSpPr>
          <p:spPr>
            <a:xfrm>
              <a:off x="6557160" y="31855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0"/>
            <p:cNvSpPr/>
            <p:nvPr/>
          </p:nvSpPr>
          <p:spPr>
            <a:xfrm>
              <a:off x="6557160" y="30928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1"/>
            <p:cNvSpPr/>
            <p:nvPr/>
          </p:nvSpPr>
          <p:spPr>
            <a:xfrm>
              <a:off x="6557160" y="3208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2"/>
            <p:cNvSpPr/>
            <p:nvPr/>
          </p:nvSpPr>
          <p:spPr>
            <a:xfrm>
              <a:off x="6557160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3"/>
            <p:cNvSpPr/>
            <p:nvPr/>
          </p:nvSpPr>
          <p:spPr>
            <a:xfrm>
              <a:off x="6557160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4"/>
            <p:cNvSpPr/>
            <p:nvPr/>
          </p:nvSpPr>
          <p:spPr>
            <a:xfrm>
              <a:off x="6557160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5"/>
            <p:cNvSpPr/>
            <p:nvPr/>
          </p:nvSpPr>
          <p:spPr>
            <a:xfrm>
              <a:off x="6557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6"/>
            <p:cNvSpPr/>
            <p:nvPr/>
          </p:nvSpPr>
          <p:spPr>
            <a:xfrm>
              <a:off x="6557160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7"/>
            <p:cNvSpPr/>
            <p:nvPr/>
          </p:nvSpPr>
          <p:spPr>
            <a:xfrm>
              <a:off x="6557160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8"/>
            <p:cNvSpPr/>
            <p:nvPr/>
          </p:nvSpPr>
          <p:spPr>
            <a:xfrm>
              <a:off x="6557160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29"/>
            <p:cNvSpPr/>
            <p:nvPr/>
          </p:nvSpPr>
          <p:spPr>
            <a:xfrm>
              <a:off x="6557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0"/>
            <p:cNvSpPr/>
            <p:nvPr/>
          </p:nvSpPr>
          <p:spPr>
            <a:xfrm>
              <a:off x="655716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1"/>
            <p:cNvSpPr/>
            <p:nvPr/>
          </p:nvSpPr>
          <p:spPr>
            <a:xfrm>
              <a:off x="6557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2"/>
            <p:cNvSpPr/>
            <p:nvPr/>
          </p:nvSpPr>
          <p:spPr>
            <a:xfrm>
              <a:off x="6557160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3"/>
            <p:cNvSpPr/>
            <p:nvPr/>
          </p:nvSpPr>
          <p:spPr>
            <a:xfrm>
              <a:off x="6557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4"/>
            <p:cNvSpPr/>
            <p:nvPr/>
          </p:nvSpPr>
          <p:spPr>
            <a:xfrm>
              <a:off x="6557160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5"/>
            <p:cNvSpPr/>
            <p:nvPr/>
          </p:nvSpPr>
          <p:spPr>
            <a:xfrm>
              <a:off x="6557160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6"/>
            <p:cNvSpPr/>
            <p:nvPr/>
          </p:nvSpPr>
          <p:spPr>
            <a:xfrm>
              <a:off x="6557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7"/>
            <p:cNvSpPr/>
            <p:nvPr/>
          </p:nvSpPr>
          <p:spPr>
            <a:xfrm>
              <a:off x="6557160" y="3162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8"/>
            <p:cNvSpPr/>
            <p:nvPr/>
          </p:nvSpPr>
          <p:spPr>
            <a:xfrm>
              <a:off x="6557160" y="31391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39"/>
            <p:cNvSpPr/>
            <p:nvPr/>
          </p:nvSpPr>
          <p:spPr>
            <a:xfrm>
              <a:off x="6557160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0"/>
            <p:cNvSpPr/>
            <p:nvPr/>
          </p:nvSpPr>
          <p:spPr>
            <a:xfrm>
              <a:off x="6557160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1"/>
            <p:cNvSpPr/>
            <p:nvPr/>
          </p:nvSpPr>
          <p:spPr>
            <a:xfrm>
              <a:off x="6557160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2"/>
            <p:cNvSpPr/>
            <p:nvPr/>
          </p:nvSpPr>
          <p:spPr>
            <a:xfrm>
              <a:off x="6557160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3"/>
            <p:cNvSpPr/>
            <p:nvPr/>
          </p:nvSpPr>
          <p:spPr>
            <a:xfrm>
              <a:off x="655716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4"/>
            <p:cNvSpPr/>
            <p:nvPr/>
          </p:nvSpPr>
          <p:spPr>
            <a:xfrm>
              <a:off x="6557160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5"/>
            <p:cNvSpPr/>
            <p:nvPr/>
          </p:nvSpPr>
          <p:spPr>
            <a:xfrm>
              <a:off x="6557160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6"/>
            <p:cNvSpPr/>
            <p:nvPr/>
          </p:nvSpPr>
          <p:spPr>
            <a:xfrm>
              <a:off x="6557160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7"/>
            <p:cNvSpPr/>
            <p:nvPr/>
          </p:nvSpPr>
          <p:spPr>
            <a:xfrm>
              <a:off x="6557160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8"/>
            <p:cNvSpPr/>
            <p:nvPr/>
          </p:nvSpPr>
          <p:spPr>
            <a:xfrm>
              <a:off x="6557160" y="3301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49"/>
            <p:cNvSpPr/>
            <p:nvPr/>
          </p:nvSpPr>
          <p:spPr>
            <a:xfrm>
              <a:off x="6557160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0"/>
            <p:cNvSpPr/>
            <p:nvPr/>
          </p:nvSpPr>
          <p:spPr>
            <a:xfrm>
              <a:off x="6557160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1"/>
            <p:cNvSpPr/>
            <p:nvPr/>
          </p:nvSpPr>
          <p:spPr>
            <a:xfrm>
              <a:off x="6557160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2"/>
            <p:cNvSpPr/>
            <p:nvPr/>
          </p:nvSpPr>
          <p:spPr>
            <a:xfrm>
              <a:off x="6557160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3"/>
            <p:cNvSpPr/>
            <p:nvPr/>
          </p:nvSpPr>
          <p:spPr>
            <a:xfrm>
              <a:off x="6557160" y="3255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4"/>
            <p:cNvSpPr/>
            <p:nvPr/>
          </p:nvSpPr>
          <p:spPr>
            <a:xfrm>
              <a:off x="6557160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5"/>
            <p:cNvSpPr/>
            <p:nvPr/>
          </p:nvSpPr>
          <p:spPr>
            <a:xfrm>
              <a:off x="7089206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6"/>
            <p:cNvSpPr/>
            <p:nvPr/>
          </p:nvSpPr>
          <p:spPr>
            <a:xfrm>
              <a:off x="7089206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7"/>
            <p:cNvSpPr/>
            <p:nvPr/>
          </p:nvSpPr>
          <p:spPr>
            <a:xfrm>
              <a:off x="7089206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8"/>
            <p:cNvSpPr/>
            <p:nvPr/>
          </p:nvSpPr>
          <p:spPr>
            <a:xfrm>
              <a:off x="7089206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59"/>
            <p:cNvSpPr/>
            <p:nvPr/>
          </p:nvSpPr>
          <p:spPr>
            <a:xfrm>
              <a:off x="708920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0"/>
            <p:cNvSpPr/>
            <p:nvPr/>
          </p:nvSpPr>
          <p:spPr>
            <a:xfrm>
              <a:off x="708920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1"/>
            <p:cNvSpPr/>
            <p:nvPr/>
          </p:nvSpPr>
          <p:spPr>
            <a:xfrm>
              <a:off x="7089206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2"/>
            <p:cNvSpPr/>
            <p:nvPr/>
          </p:nvSpPr>
          <p:spPr>
            <a:xfrm>
              <a:off x="7089206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3"/>
            <p:cNvSpPr/>
            <p:nvPr/>
          </p:nvSpPr>
          <p:spPr>
            <a:xfrm>
              <a:off x="7089206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4"/>
            <p:cNvSpPr/>
            <p:nvPr/>
          </p:nvSpPr>
          <p:spPr>
            <a:xfrm>
              <a:off x="708920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5"/>
            <p:cNvSpPr/>
            <p:nvPr/>
          </p:nvSpPr>
          <p:spPr>
            <a:xfrm>
              <a:off x="7089206" y="3648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6"/>
            <p:cNvSpPr/>
            <p:nvPr/>
          </p:nvSpPr>
          <p:spPr>
            <a:xfrm>
              <a:off x="708920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7"/>
            <p:cNvSpPr/>
            <p:nvPr/>
          </p:nvSpPr>
          <p:spPr>
            <a:xfrm>
              <a:off x="7089206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8"/>
            <p:cNvSpPr/>
            <p:nvPr/>
          </p:nvSpPr>
          <p:spPr>
            <a:xfrm>
              <a:off x="7089206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69"/>
            <p:cNvSpPr/>
            <p:nvPr/>
          </p:nvSpPr>
          <p:spPr>
            <a:xfrm>
              <a:off x="7089206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0"/>
            <p:cNvSpPr/>
            <p:nvPr/>
          </p:nvSpPr>
          <p:spPr>
            <a:xfrm>
              <a:off x="7089206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1"/>
            <p:cNvSpPr/>
            <p:nvPr/>
          </p:nvSpPr>
          <p:spPr>
            <a:xfrm>
              <a:off x="708920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2"/>
            <p:cNvSpPr/>
            <p:nvPr/>
          </p:nvSpPr>
          <p:spPr>
            <a:xfrm>
              <a:off x="708920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3"/>
            <p:cNvSpPr/>
            <p:nvPr/>
          </p:nvSpPr>
          <p:spPr>
            <a:xfrm>
              <a:off x="7089206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4"/>
            <p:cNvSpPr/>
            <p:nvPr/>
          </p:nvSpPr>
          <p:spPr>
            <a:xfrm>
              <a:off x="7089206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5"/>
            <p:cNvSpPr/>
            <p:nvPr/>
          </p:nvSpPr>
          <p:spPr>
            <a:xfrm>
              <a:off x="7089206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6"/>
            <p:cNvSpPr/>
            <p:nvPr/>
          </p:nvSpPr>
          <p:spPr>
            <a:xfrm>
              <a:off x="708920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7"/>
            <p:cNvSpPr/>
            <p:nvPr/>
          </p:nvSpPr>
          <p:spPr>
            <a:xfrm>
              <a:off x="7089206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8"/>
            <p:cNvSpPr/>
            <p:nvPr/>
          </p:nvSpPr>
          <p:spPr>
            <a:xfrm>
              <a:off x="708920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79"/>
            <p:cNvSpPr/>
            <p:nvPr/>
          </p:nvSpPr>
          <p:spPr>
            <a:xfrm>
              <a:off x="7089206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0"/>
            <p:cNvSpPr/>
            <p:nvPr/>
          </p:nvSpPr>
          <p:spPr>
            <a:xfrm>
              <a:off x="708920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1"/>
            <p:cNvSpPr/>
            <p:nvPr/>
          </p:nvSpPr>
          <p:spPr>
            <a:xfrm>
              <a:off x="708920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2"/>
            <p:cNvSpPr/>
            <p:nvPr/>
          </p:nvSpPr>
          <p:spPr>
            <a:xfrm>
              <a:off x="708920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3"/>
            <p:cNvSpPr/>
            <p:nvPr/>
          </p:nvSpPr>
          <p:spPr>
            <a:xfrm>
              <a:off x="7089206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4"/>
            <p:cNvSpPr/>
            <p:nvPr/>
          </p:nvSpPr>
          <p:spPr>
            <a:xfrm>
              <a:off x="7089206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5"/>
            <p:cNvSpPr/>
            <p:nvPr/>
          </p:nvSpPr>
          <p:spPr>
            <a:xfrm>
              <a:off x="7089206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6"/>
            <p:cNvSpPr/>
            <p:nvPr/>
          </p:nvSpPr>
          <p:spPr>
            <a:xfrm>
              <a:off x="7089206" y="35562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7"/>
            <p:cNvSpPr/>
            <p:nvPr/>
          </p:nvSpPr>
          <p:spPr>
            <a:xfrm>
              <a:off x="708920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8"/>
            <p:cNvSpPr/>
            <p:nvPr/>
          </p:nvSpPr>
          <p:spPr>
            <a:xfrm>
              <a:off x="708920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89"/>
            <p:cNvSpPr/>
            <p:nvPr/>
          </p:nvSpPr>
          <p:spPr>
            <a:xfrm>
              <a:off x="708920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0"/>
            <p:cNvSpPr/>
            <p:nvPr/>
          </p:nvSpPr>
          <p:spPr>
            <a:xfrm>
              <a:off x="7089206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1"/>
            <p:cNvSpPr/>
            <p:nvPr/>
          </p:nvSpPr>
          <p:spPr>
            <a:xfrm>
              <a:off x="7089206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2"/>
            <p:cNvSpPr/>
            <p:nvPr/>
          </p:nvSpPr>
          <p:spPr>
            <a:xfrm>
              <a:off x="7089206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3"/>
            <p:cNvSpPr/>
            <p:nvPr/>
          </p:nvSpPr>
          <p:spPr>
            <a:xfrm>
              <a:off x="708920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4"/>
            <p:cNvSpPr/>
            <p:nvPr/>
          </p:nvSpPr>
          <p:spPr>
            <a:xfrm>
              <a:off x="7089206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5"/>
            <p:cNvSpPr/>
            <p:nvPr/>
          </p:nvSpPr>
          <p:spPr>
            <a:xfrm>
              <a:off x="7089206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6"/>
            <p:cNvSpPr/>
            <p:nvPr/>
          </p:nvSpPr>
          <p:spPr>
            <a:xfrm>
              <a:off x="708920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7"/>
            <p:cNvSpPr/>
            <p:nvPr/>
          </p:nvSpPr>
          <p:spPr>
            <a:xfrm>
              <a:off x="7089206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8"/>
            <p:cNvSpPr/>
            <p:nvPr/>
          </p:nvSpPr>
          <p:spPr>
            <a:xfrm>
              <a:off x="7089206" y="35794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199"/>
            <p:cNvSpPr/>
            <p:nvPr/>
          </p:nvSpPr>
          <p:spPr>
            <a:xfrm>
              <a:off x="7089206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0"/>
            <p:cNvSpPr/>
            <p:nvPr/>
          </p:nvSpPr>
          <p:spPr>
            <a:xfrm>
              <a:off x="7089206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1"/>
            <p:cNvSpPr/>
            <p:nvPr/>
          </p:nvSpPr>
          <p:spPr>
            <a:xfrm>
              <a:off x="7089206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2"/>
            <p:cNvSpPr/>
            <p:nvPr/>
          </p:nvSpPr>
          <p:spPr>
            <a:xfrm>
              <a:off x="7089206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3"/>
            <p:cNvSpPr/>
            <p:nvPr/>
          </p:nvSpPr>
          <p:spPr>
            <a:xfrm>
              <a:off x="7089206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4"/>
            <p:cNvSpPr/>
            <p:nvPr/>
          </p:nvSpPr>
          <p:spPr>
            <a:xfrm>
              <a:off x="7089206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5"/>
            <p:cNvSpPr/>
            <p:nvPr/>
          </p:nvSpPr>
          <p:spPr>
            <a:xfrm>
              <a:off x="7621251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6"/>
            <p:cNvSpPr/>
            <p:nvPr/>
          </p:nvSpPr>
          <p:spPr>
            <a:xfrm>
              <a:off x="7621251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7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8"/>
            <p:cNvSpPr/>
            <p:nvPr/>
          </p:nvSpPr>
          <p:spPr>
            <a:xfrm>
              <a:off x="7621251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09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0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1"/>
            <p:cNvSpPr/>
            <p:nvPr/>
          </p:nvSpPr>
          <p:spPr>
            <a:xfrm>
              <a:off x="7621251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2"/>
            <p:cNvSpPr/>
            <p:nvPr/>
          </p:nvSpPr>
          <p:spPr>
            <a:xfrm>
              <a:off x="7621251" y="3440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3"/>
            <p:cNvSpPr/>
            <p:nvPr/>
          </p:nvSpPr>
          <p:spPr>
            <a:xfrm>
              <a:off x="7621251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4"/>
            <p:cNvSpPr/>
            <p:nvPr/>
          </p:nvSpPr>
          <p:spPr>
            <a:xfrm>
              <a:off x="7621251" y="32782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5"/>
            <p:cNvSpPr/>
            <p:nvPr/>
          </p:nvSpPr>
          <p:spPr>
            <a:xfrm>
              <a:off x="7621251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6"/>
            <p:cNvSpPr/>
            <p:nvPr/>
          </p:nvSpPr>
          <p:spPr>
            <a:xfrm>
              <a:off x="7621251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7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8"/>
            <p:cNvSpPr/>
            <p:nvPr/>
          </p:nvSpPr>
          <p:spPr>
            <a:xfrm>
              <a:off x="7621251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19"/>
            <p:cNvSpPr/>
            <p:nvPr/>
          </p:nvSpPr>
          <p:spPr>
            <a:xfrm>
              <a:off x="762125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0"/>
            <p:cNvSpPr/>
            <p:nvPr/>
          </p:nvSpPr>
          <p:spPr>
            <a:xfrm>
              <a:off x="7621251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1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2"/>
            <p:cNvSpPr/>
            <p:nvPr/>
          </p:nvSpPr>
          <p:spPr>
            <a:xfrm>
              <a:off x="7621251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3"/>
            <p:cNvSpPr/>
            <p:nvPr/>
          </p:nvSpPr>
          <p:spPr>
            <a:xfrm>
              <a:off x="7621251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4"/>
            <p:cNvSpPr/>
            <p:nvPr/>
          </p:nvSpPr>
          <p:spPr>
            <a:xfrm>
              <a:off x="7621251" y="36025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5"/>
            <p:cNvSpPr/>
            <p:nvPr/>
          </p:nvSpPr>
          <p:spPr>
            <a:xfrm>
              <a:off x="7621251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6"/>
            <p:cNvSpPr/>
            <p:nvPr/>
          </p:nvSpPr>
          <p:spPr>
            <a:xfrm>
              <a:off x="762125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7"/>
            <p:cNvSpPr/>
            <p:nvPr/>
          </p:nvSpPr>
          <p:spPr>
            <a:xfrm>
              <a:off x="762125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8"/>
            <p:cNvSpPr/>
            <p:nvPr/>
          </p:nvSpPr>
          <p:spPr>
            <a:xfrm>
              <a:off x="7621251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29"/>
            <p:cNvSpPr/>
            <p:nvPr/>
          </p:nvSpPr>
          <p:spPr>
            <a:xfrm>
              <a:off x="7621251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0"/>
            <p:cNvSpPr/>
            <p:nvPr/>
          </p:nvSpPr>
          <p:spPr>
            <a:xfrm>
              <a:off x="7621251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1"/>
            <p:cNvSpPr/>
            <p:nvPr/>
          </p:nvSpPr>
          <p:spPr>
            <a:xfrm>
              <a:off x="762125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2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3"/>
            <p:cNvSpPr/>
            <p:nvPr/>
          </p:nvSpPr>
          <p:spPr>
            <a:xfrm>
              <a:off x="762125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4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5"/>
            <p:cNvSpPr/>
            <p:nvPr/>
          </p:nvSpPr>
          <p:spPr>
            <a:xfrm>
              <a:off x="762125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6"/>
            <p:cNvSpPr/>
            <p:nvPr/>
          </p:nvSpPr>
          <p:spPr>
            <a:xfrm>
              <a:off x="7621251" y="3231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7"/>
            <p:cNvSpPr/>
            <p:nvPr/>
          </p:nvSpPr>
          <p:spPr>
            <a:xfrm>
              <a:off x="762125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8"/>
            <p:cNvSpPr/>
            <p:nvPr/>
          </p:nvSpPr>
          <p:spPr>
            <a:xfrm>
              <a:off x="7621251" y="3463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39"/>
            <p:cNvSpPr/>
            <p:nvPr/>
          </p:nvSpPr>
          <p:spPr>
            <a:xfrm>
              <a:off x="7621251" y="3509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0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1"/>
            <p:cNvSpPr/>
            <p:nvPr/>
          </p:nvSpPr>
          <p:spPr>
            <a:xfrm>
              <a:off x="7621251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2"/>
            <p:cNvSpPr/>
            <p:nvPr/>
          </p:nvSpPr>
          <p:spPr>
            <a:xfrm>
              <a:off x="7621251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3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4"/>
            <p:cNvSpPr/>
            <p:nvPr/>
          </p:nvSpPr>
          <p:spPr>
            <a:xfrm>
              <a:off x="7621251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5"/>
            <p:cNvSpPr/>
            <p:nvPr/>
          </p:nvSpPr>
          <p:spPr>
            <a:xfrm>
              <a:off x="7621251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6"/>
            <p:cNvSpPr/>
            <p:nvPr/>
          </p:nvSpPr>
          <p:spPr>
            <a:xfrm>
              <a:off x="7621251" y="33940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7"/>
            <p:cNvSpPr/>
            <p:nvPr/>
          </p:nvSpPr>
          <p:spPr>
            <a:xfrm>
              <a:off x="7621251" y="3486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8"/>
            <p:cNvSpPr/>
            <p:nvPr/>
          </p:nvSpPr>
          <p:spPr>
            <a:xfrm>
              <a:off x="7621251" y="33708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49"/>
            <p:cNvSpPr/>
            <p:nvPr/>
          </p:nvSpPr>
          <p:spPr>
            <a:xfrm>
              <a:off x="7621251" y="3347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0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1"/>
            <p:cNvSpPr/>
            <p:nvPr/>
          </p:nvSpPr>
          <p:spPr>
            <a:xfrm>
              <a:off x="7621251" y="3533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2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3"/>
            <p:cNvSpPr/>
            <p:nvPr/>
          </p:nvSpPr>
          <p:spPr>
            <a:xfrm>
              <a:off x="7621251" y="3324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4"/>
            <p:cNvSpPr/>
            <p:nvPr/>
          </p:nvSpPr>
          <p:spPr>
            <a:xfrm>
              <a:off x="7621251" y="34172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5"/>
            <p:cNvSpPr/>
            <p:nvPr/>
          </p:nvSpPr>
          <p:spPr>
            <a:xfrm>
              <a:off x="1457553" y="381451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6"/>
            <p:cNvSpPr/>
            <p:nvPr/>
          </p:nvSpPr>
          <p:spPr>
            <a:xfrm>
              <a:off x="171395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7"/>
            <p:cNvSpPr/>
            <p:nvPr/>
          </p:nvSpPr>
          <p:spPr>
            <a:xfrm>
              <a:off x="1654834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8"/>
            <p:cNvSpPr/>
            <p:nvPr/>
          </p:nvSpPr>
          <p:spPr>
            <a:xfrm>
              <a:off x="1595718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59"/>
            <p:cNvSpPr/>
            <p:nvPr/>
          </p:nvSpPr>
          <p:spPr>
            <a:xfrm>
              <a:off x="1566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0"/>
            <p:cNvSpPr/>
            <p:nvPr/>
          </p:nvSpPr>
          <p:spPr>
            <a:xfrm>
              <a:off x="1684392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1"/>
            <p:cNvSpPr/>
            <p:nvPr/>
          </p:nvSpPr>
          <p:spPr>
            <a:xfrm>
              <a:off x="1802624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2"/>
            <p:cNvSpPr/>
            <p:nvPr/>
          </p:nvSpPr>
          <p:spPr>
            <a:xfrm>
              <a:off x="1566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3"/>
            <p:cNvSpPr/>
            <p:nvPr/>
          </p:nvSpPr>
          <p:spPr>
            <a:xfrm>
              <a:off x="1684392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4"/>
            <p:cNvSpPr/>
            <p:nvPr/>
          </p:nvSpPr>
          <p:spPr>
            <a:xfrm>
              <a:off x="1507043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5"/>
            <p:cNvSpPr/>
            <p:nvPr/>
          </p:nvSpPr>
          <p:spPr>
            <a:xfrm>
              <a:off x="1654834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6"/>
            <p:cNvSpPr/>
            <p:nvPr/>
          </p:nvSpPr>
          <p:spPr>
            <a:xfrm>
              <a:off x="1802624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7"/>
            <p:cNvSpPr/>
            <p:nvPr/>
          </p:nvSpPr>
          <p:spPr>
            <a:xfrm>
              <a:off x="1625276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8"/>
            <p:cNvSpPr/>
            <p:nvPr/>
          </p:nvSpPr>
          <p:spPr>
            <a:xfrm>
              <a:off x="1625276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69"/>
            <p:cNvSpPr/>
            <p:nvPr/>
          </p:nvSpPr>
          <p:spPr>
            <a:xfrm>
              <a:off x="1477485" y="4360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0"/>
            <p:cNvSpPr/>
            <p:nvPr/>
          </p:nvSpPr>
          <p:spPr>
            <a:xfrm>
              <a:off x="1920856" y="43513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1"/>
            <p:cNvSpPr/>
            <p:nvPr/>
          </p:nvSpPr>
          <p:spPr>
            <a:xfrm>
              <a:off x="1891298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2"/>
            <p:cNvSpPr/>
            <p:nvPr/>
          </p:nvSpPr>
          <p:spPr>
            <a:xfrm>
              <a:off x="1802624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3"/>
            <p:cNvSpPr/>
            <p:nvPr/>
          </p:nvSpPr>
          <p:spPr>
            <a:xfrm>
              <a:off x="171395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4"/>
            <p:cNvSpPr/>
            <p:nvPr/>
          </p:nvSpPr>
          <p:spPr>
            <a:xfrm>
              <a:off x="1891298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5"/>
            <p:cNvSpPr/>
            <p:nvPr/>
          </p:nvSpPr>
          <p:spPr>
            <a:xfrm>
              <a:off x="171395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6"/>
            <p:cNvSpPr/>
            <p:nvPr/>
          </p:nvSpPr>
          <p:spPr>
            <a:xfrm>
              <a:off x="1802624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7"/>
            <p:cNvSpPr/>
            <p:nvPr/>
          </p:nvSpPr>
          <p:spPr>
            <a:xfrm>
              <a:off x="171395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8"/>
            <p:cNvSpPr/>
            <p:nvPr/>
          </p:nvSpPr>
          <p:spPr>
            <a:xfrm>
              <a:off x="1566160" y="43702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79"/>
            <p:cNvSpPr/>
            <p:nvPr/>
          </p:nvSpPr>
          <p:spPr>
            <a:xfrm>
              <a:off x="1713950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0"/>
            <p:cNvSpPr/>
            <p:nvPr/>
          </p:nvSpPr>
          <p:spPr>
            <a:xfrm>
              <a:off x="1625276" y="42853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1"/>
            <p:cNvSpPr/>
            <p:nvPr/>
          </p:nvSpPr>
          <p:spPr>
            <a:xfrm>
              <a:off x="1684392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2"/>
            <p:cNvSpPr/>
            <p:nvPr/>
          </p:nvSpPr>
          <p:spPr>
            <a:xfrm>
              <a:off x="1684392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3"/>
            <p:cNvSpPr/>
            <p:nvPr/>
          </p:nvSpPr>
          <p:spPr>
            <a:xfrm>
              <a:off x="1743508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4"/>
            <p:cNvSpPr/>
            <p:nvPr/>
          </p:nvSpPr>
          <p:spPr>
            <a:xfrm>
              <a:off x="1743508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5"/>
            <p:cNvSpPr/>
            <p:nvPr/>
          </p:nvSpPr>
          <p:spPr>
            <a:xfrm>
              <a:off x="1595718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6"/>
            <p:cNvSpPr/>
            <p:nvPr/>
          </p:nvSpPr>
          <p:spPr>
            <a:xfrm>
              <a:off x="1625276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7"/>
            <p:cNvSpPr/>
            <p:nvPr/>
          </p:nvSpPr>
          <p:spPr>
            <a:xfrm>
              <a:off x="1802624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8"/>
            <p:cNvSpPr/>
            <p:nvPr/>
          </p:nvSpPr>
          <p:spPr>
            <a:xfrm>
              <a:off x="1743508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89"/>
            <p:cNvSpPr/>
            <p:nvPr/>
          </p:nvSpPr>
          <p:spPr>
            <a:xfrm>
              <a:off x="1832182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0"/>
            <p:cNvSpPr/>
            <p:nvPr/>
          </p:nvSpPr>
          <p:spPr>
            <a:xfrm>
              <a:off x="1654834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1"/>
            <p:cNvSpPr/>
            <p:nvPr/>
          </p:nvSpPr>
          <p:spPr>
            <a:xfrm>
              <a:off x="1684392" y="43513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2"/>
            <p:cNvSpPr/>
            <p:nvPr/>
          </p:nvSpPr>
          <p:spPr>
            <a:xfrm>
              <a:off x="1832182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3"/>
            <p:cNvSpPr/>
            <p:nvPr/>
          </p:nvSpPr>
          <p:spPr>
            <a:xfrm>
              <a:off x="1654834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4"/>
            <p:cNvSpPr/>
            <p:nvPr/>
          </p:nvSpPr>
          <p:spPr>
            <a:xfrm>
              <a:off x="1507043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5"/>
            <p:cNvSpPr/>
            <p:nvPr/>
          </p:nvSpPr>
          <p:spPr>
            <a:xfrm>
              <a:off x="171395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6"/>
            <p:cNvSpPr/>
            <p:nvPr/>
          </p:nvSpPr>
          <p:spPr>
            <a:xfrm>
              <a:off x="1684392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7"/>
            <p:cNvSpPr/>
            <p:nvPr/>
          </p:nvSpPr>
          <p:spPr>
            <a:xfrm>
              <a:off x="1536601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8"/>
            <p:cNvSpPr/>
            <p:nvPr/>
          </p:nvSpPr>
          <p:spPr>
            <a:xfrm>
              <a:off x="1507043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299"/>
            <p:cNvSpPr/>
            <p:nvPr/>
          </p:nvSpPr>
          <p:spPr>
            <a:xfrm>
              <a:off x="1684392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0"/>
            <p:cNvSpPr/>
            <p:nvPr/>
          </p:nvSpPr>
          <p:spPr>
            <a:xfrm>
              <a:off x="1713950" y="42853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1"/>
            <p:cNvSpPr/>
            <p:nvPr/>
          </p:nvSpPr>
          <p:spPr>
            <a:xfrm>
              <a:off x="1625276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2"/>
            <p:cNvSpPr/>
            <p:nvPr/>
          </p:nvSpPr>
          <p:spPr>
            <a:xfrm>
              <a:off x="1713950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3"/>
            <p:cNvSpPr/>
            <p:nvPr/>
          </p:nvSpPr>
          <p:spPr>
            <a:xfrm>
              <a:off x="1566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4"/>
            <p:cNvSpPr/>
            <p:nvPr/>
          </p:nvSpPr>
          <p:spPr>
            <a:xfrm>
              <a:off x="1773066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5"/>
            <p:cNvSpPr/>
            <p:nvPr/>
          </p:nvSpPr>
          <p:spPr>
            <a:xfrm>
              <a:off x="1684392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6"/>
            <p:cNvSpPr/>
            <p:nvPr/>
          </p:nvSpPr>
          <p:spPr>
            <a:xfrm>
              <a:off x="2275553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7"/>
            <p:cNvSpPr/>
            <p:nvPr/>
          </p:nvSpPr>
          <p:spPr>
            <a:xfrm>
              <a:off x="2098205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8"/>
            <p:cNvSpPr/>
            <p:nvPr/>
          </p:nvSpPr>
          <p:spPr>
            <a:xfrm>
              <a:off x="2245995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09"/>
            <p:cNvSpPr/>
            <p:nvPr/>
          </p:nvSpPr>
          <p:spPr>
            <a:xfrm>
              <a:off x="1832182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0"/>
            <p:cNvSpPr/>
            <p:nvPr/>
          </p:nvSpPr>
          <p:spPr>
            <a:xfrm>
              <a:off x="2127763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1"/>
            <p:cNvSpPr/>
            <p:nvPr/>
          </p:nvSpPr>
          <p:spPr>
            <a:xfrm>
              <a:off x="1891298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2"/>
            <p:cNvSpPr/>
            <p:nvPr/>
          </p:nvSpPr>
          <p:spPr>
            <a:xfrm>
              <a:off x="2068647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3"/>
            <p:cNvSpPr/>
            <p:nvPr/>
          </p:nvSpPr>
          <p:spPr>
            <a:xfrm>
              <a:off x="1654834" y="41534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4"/>
            <p:cNvSpPr/>
            <p:nvPr/>
          </p:nvSpPr>
          <p:spPr>
            <a:xfrm>
              <a:off x="2157321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5"/>
            <p:cNvSpPr/>
            <p:nvPr/>
          </p:nvSpPr>
          <p:spPr>
            <a:xfrm>
              <a:off x="1743508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6"/>
            <p:cNvSpPr/>
            <p:nvPr/>
          </p:nvSpPr>
          <p:spPr>
            <a:xfrm>
              <a:off x="1684392" y="41345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7"/>
            <p:cNvSpPr/>
            <p:nvPr/>
          </p:nvSpPr>
          <p:spPr>
            <a:xfrm>
              <a:off x="1950415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8"/>
            <p:cNvSpPr/>
            <p:nvPr/>
          </p:nvSpPr>
          <p:spPr>
            <a:xfrm>
              <a:off x="1979973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19"/>
            <p:cNvSpPr/>
            <p:nvPr/>
          </p:nvSpPr>
          <p:spPr>
            <a:xfrm>
              <a:off x="2009531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0"/>
            <p:cNvSpPr/>
            <p:nvPr/>
          </p:nvSpPr>
          <p:spPr>
            <a:xfrm>
              <a:off x="1861740" y="41251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1"/>
            <p:cNvSpPr/>
            <p:nvPr/>
          </p:nvSpPr>
          <p:spPr>
            <a:xfrm>
              <a:off x="2186879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2"/>
            <p:cNvSpPr/>
            <p:nvPr/>
          </p:nvSpPr>
          <p:spPr>
            <a:xfrm>
              <a:off x="1861740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3"/>
            <p:cNvSpPr/>
            <p:nvPr/>
          </p:nvSpPr>
          <p:spPr>
            <a:xfrm>
              <a:off x="1920856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4"/>
            <p:cNvSpPr/>
            <p:nvPr/>
          </p:nvSpPr>
          <p:spPr>
            <a:xfrm>
              <a:off x="2039089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5"/>
            <p:cNvSpPr/>
            <p:nvPr/>
          </p:nvSpPr>
          <p:spPr>
            <a:xfrm>
              <a:off x="1861740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6"/>
            <p:cNvSpPr/>
            <p:nvPr/>
          </p:nvSpPr>
          <p:spPr>
            <a:xfrm>
              <a:off x="1950415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7"/>
            <p:cNvSpPr/>
            <p:nvPr/>
          </p:nvSpPr>
          <p:spPr>
            <a:xfrm>
              <a:off x="2009531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8"/>
            <p:cNvSpPr/>
            <p:nvPr/>
          </p:nvSpPr>
          <p:spPr>
            <a:xfrm>
              <a:off x="2068647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29"/>
            <p:cNvSpPr/>
            <p:nvPr/>
          </p:nvSpPr>
          <p:spPr>
            <a:xfrm>
              <a:off x="2009531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0"/>
            <p:cNvSpPr/>
            <p:nvPr/>
          </p:nvSpPr>
          <p:spPr>
            <a:xfrm>
              <a:off x="2098205" y="405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1"/>
            <p:cNvSpPr/>
            <p:nvPr/>
          </p:nvSpPr>
          <p:spPr>
            <a:xfrm>
              <a:off x="2157321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2"/>
            <p:cNvSpPr/>
            <p:nvPr/>
          </p:nvSpPr>
          <p:spPr>
            <a:xfrm>
              <a:off x="2216437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3"/>
            <p:cNvSpPr/>
            <p:nvPr/>
          </p:nvSpPr>
          <p:spPr>
            <a:xfrm>
              <a:off x="2186879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4"/>
            <p:cNvSpPr/>
            <p:nvPr/>
          </p:nvSpPr>
          <p:spPr>
            <a:xfrm>
              <a:off x="1979973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5"/>
            <p:cNvSpPr/>
            <p:nvPr/>
          </p:nvSpPr>
          <p:spPr>
            <a:xfrm>
              <a:off x="1891298" y="41345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6"/>
            <p:cNvSpPr/>
            <p:nvPr/>
          </p:nvSpPr>
          <p:spPr>
            <a:xfrm>
              <a:off x="1832182" y="41063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7"/>
            <p:cNvSpPr/>
            <p:nvPr/>
          </p:nvSpPr>
          <p:spPr>
            <a:xfrm>
              <a:off x="1832182" y="41157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8"/>
            <p:cNvSpPr/>
            <p:nvPr/>
          </p:nvSpPr>
          <p:spPr>
            <a:xfrm>
              <a:off x="1920856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39"/>
            <p:cNvSpPr/>
            <p:nvPr/>
          </p:nvSpPr>
          <p:spPr>
            <a:xfrm>
              <a:off x="1979973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0"/>
            <p:cNvSpPr/>
            <p:nvPr/>
          </p:nvSpPr>
          <p:spPr>
            <a:xfrm>
              <a:off x="1802624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1"/>
            <p:cNvSpPr/>
            <p:nvPr/>
          </p:nvSpPr>
          <p:spPr>
            <a:xfrm>
              <a:off x="1979973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2"/>
            <p:cNvSpPr/>
            <p:nvPr/>
          </p:nvSpPr>
          <p:spPr>
            <a:xfrm>
              <a:off x="2186879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3"/>
            <p:cNvSpPr/>
            <p:nvPr/>
          </p:nvSpPr>
          <p:spPr>
            <a:xfrm>
              <a:off x="2068647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4"/>
            <p:cNvSpPr/>
            <p:nvPr/>
          </p:nvSpPr>
          <p:spPr>
            <a:xfrm>
              <a:off x="1861740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5"/>
            <p:cNvSpPr/>
            <p:nvPr/>
          </p:nvSpPr>
          <p:spPr>
            <a:xfrm>
              <a:off x="1832182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6"/>
            <p:cNvSpPr/>
            <p:nvPr/>
          </p:nvSpPr>
          <p:spPr>
            <a:xfrm>
              <a:off x="1832182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7"/>
            <p:cNvSpPr/>
            <p:nvPr/>
          </p:nvSpPr>
          <p:spPr>
            <a:xfrm>
              <a:off x="2009531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8"/>
            <p:cNvSpPr/>
            <p:nvPr/>
          </p:nvSpPr>
          <p:spPr>
            <a:xfrm>
              <a:off x="1920856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49"/>
            <p:cNvSpPr/>
            <p:nvPr/>
          </p:nvSpPr>
          <p:spPr>
            <a:xfrm>
              <a:off x="1684392" y="41534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0"/>
            <p:cNvSpPr/>
            <p:nvPr/>
          </p:nvSpPr>
          <p:spPr>
            <a:xfrm>
              <a:off x="1861740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1"/>
            <p:cNvSpPr/>
            <p:nvPr/>
          </p:nvSpPr>
          <p:spPr>
            <a:xfrm>
              <a:off x="1891298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2"/>
            <p:cNvSpPr/>
            <p:nvPr/>
          </p:nvSpPr>
          <p:spPr>
            <a:xfrm>
              <a:off x="1891298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3"/>
            <p:cNvSpPr/>
            <p:nvPr/>
          </p:nvSpPr>
          <p:spPr>
            <a:xfrm>
              <a:off x="2039089" y="405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4"/>
            <p:cNvSpPr/>
            <p:nvPr/>
          </p:nvSpPr>
          <p:spPr>
            <a:xfrm>
              <a:off x="1713950" y="41817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5"/>
            <p:cNvSpPr/>
            <p:nvPr/>
          </p:nvSpPr>
          <p:spPr>
            <a:xfrm>
              <a:off x="1891298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6"/>
            <p:cNvSpPr/>
            <p:nvPr/>
          </p:nvSpPr>
          <p:spPr>
            <a:xfrm>
              <a:off x="2068647" y="38989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7"/>
            <p:cNvSpPr/>
            <p:nvPr/>
          </p:nvSpPr>
          <p:spPr>
            <a:xfrm>
              <a:off x="1920856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8"/>
            <p:cNvSpPr/>
            <p:nvPr/>
          </p:nvSpPr>
          <p:spPr>
            <a:xfrm>
              <a:off x="2305111" y="39083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59"/>
            <p:cNvSpPr/>
            <p:nvPr/>
          </p:nvSpPr>
          <p:spPr>
            <a:xfrm>
              <a:off x="2068647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0"/>
            <p:cNvSpPr/>
            <p:nvPr/>
          </p:nvSpPr>
          <p:spPr>
            <a:xfrm>
              <a:off x="2127763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1"/>
            <p:cNvSpPr/>
            <p:nvPr/>
          </p:nvSpPr>
          <p:spPr>
            <a:xfrm>
              <a:off x="2452902" y="3842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2"/>
            <p:cNvSpPr/>
            <p:nvPr/>
          </p:nvSpPr>
          <p:spPr>
            <a:xfrm>
              <a:off x="1654834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3"/>
            <p:cNvSpPr/>
            <p:nvPr/>
          </p:nvSpPr>
          <p:spPr>
            <a:xfrm>
              <a:off x="2364228" y="38706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4"/>
            <p:cNvSpPr/>
            <p:nvPr/>
          </p:nvSpPr>
          <p:spPr>
            <a:xfrm>
              <a:off x="2186879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5"/>
            <p:cNvSpPr/>
            <p:nvPr/>
          </p:nvSpPr>
          <p:spPr>
            <a:xfrm>
              <a:off x="2334669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6"/>
            <p:cNvSpPr/>
            <p:nvPr/>
          </p:nvSpPr>
          <p:spPr>
            <a:xfrm>
              <a:off x="2127763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7"/>
            <p:cNvSpPr/>
            <p:nvPr/>
          </p:nvSpPr>
          <p:spPr>
            <a:xfrm>
              <a:off x="2098205" y="39649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8"/>
            <p:cNvSpPr/>
            <p:nvPr/>
          </p:nvSpPr>
          <p:spPr>
            <a:xfrm>
              <a:off x="2216437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69"/>
            <p:cNvSpPr/>
            <p:nvPr/>
          </p:nvSpPr>
          <p:spPr>
            <a:xfrm>
              <a:off x="1891298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70"/>
            <p:cNvSpPr/>
            <p:nvPr/>
          </p:nvSpPr>
          <p:spPr>
            <a:xfrm>
              <a:off x="1920856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1"/>
            <p:cNvSpPr/>
            <p:nvPr/>
          </p:nvSpPr>
          <p:spPr>
            <a:xfrm>
              <a:off x="2098205" y="39649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2"/>
            <p:cNvSpPr/>
            <p:nvPr/>
          </p:nvSpPr>
          <p:spPr>
            <a:xfrm>
              <a:off x="2127763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3"/>
            <p:cNvSpPr/>
            <p:nvPr/>
          </p:nvSpPr>
          <p:spPr>
            <a:xfrm>
              <a:off x="2482460" y="38329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4"/>
            <p:cNvSpPr/>
            <p:nvPr/>
          </p:nvSpPr>
          <p:spPr>
            <a:xfrm>
              <a:off x="2482460" y="38141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5"/>
            <p:cNvSpPr/>
            <p:nvPr/>
          </p:nvSpPr>
          <p:spPr>
            <a:xfrm>
              <a:off x="1979973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6"/>
            <p:cNvSpPr/>
            <p:nvPr/>
          </p:nvSpPr>
          <p:spPr>
            <a:xfrm>
              <a:off x="2245995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7"/>
            <p:cNvSpPr/>
            <p:nvPr/>
          </p:nvSpPr>
          <p:spPr>
            <a:xfrm>
              <a:off x="1861740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8"/>
            <p:cNvSpPr/>
            <p:nvPr/>
          </p:nvSpPr>
          <p:spPr>
            <a:xfrm>
              <a:off x="2482460" y="38329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79"/>
            <p:cNvSpPr/>
            <p:nvPr/>
          </p:nvSpPr>
          <p:spPr>
            <a:xfrm>
              <a:off x="2068647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80"/>
            <p:cNvSpPr/>
            <p:nvPr/>
          </p:nvSpPr>
          <p:spPr>
            <a:xfrm>
              <a:off x="2186879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1"/>
            <p:cNvSpPr/>
            <p:nvPr/>
          </p:nvSpPr>
          <p:spPr>
            <a:xfrm>
              <a:off x="2334669" y="38989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2"/>
            <p:cNvSpPr/>
            <p:nvPr/>
          </p:nvSpPr>
          <p:spPr>
            <a:xfrm>
              <a:off x="2039089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3"/>
            <p:cNvSpPr/>
            <p:nvPr/>
          </p:nvSpPr>
          <p:spPr>
            <a:xfrm>
              <a:off x="2009531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4"/>
            <p:cNvSpPr/>
            <p:nvPr/>
          </p:nvSpPr>
          <p:spPr>
            <a:xfrm>
              <a:off x="2098205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5"/>
            <p:cNvSpPr/>
            <p:nvPr/>
          </p:nvSpPr>
          <p:spPr>
            <a:xfrm>
              <a:off x="2334669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6"/>
            <p:cNvSpPr/>
            <p:nvPr/>
          </p:nvSpPr>
          <p:spPr>
            <a:xfrm>
              <a:off x="2393786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7"/>
            <p:cNvSpPr/>
            <p:nvPr/>
          </p:nvSpPr>
          <p:spPr>
            <a:xfrm>
              <a:off x="2541576" y="386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8"/>
            <p:cNvSpPr/>
            <p:nvPr/>
          </p:nvSpPr>
          <p:spPr>
            <a:xfrm>
              <a:off x="2098205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89"/>
            <p:cNvSpPr/>
            <p:nvPr/>
          </p:nvSpPr>
          <p:spPr>
            <a:xfrm>
              <a:off x="2068647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90"/>
            <p:cNvSpPr/>
            <p:nvPr/>
          </p:nvSpPr>
          <p:spPr>
            <a:xfrm>
              <a:off x="200953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1"/>
            <p:cNvSpPr/>
            <p:nvPr/>
          </p:nvSpPr>
          <p:spPr>
            <a:xfrm>
              <a:off x="2482460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2"/>
            <p:cNvSpPr/>
            <p:nvPr/>
          </p:nvSpPr>
          <p:spPr>
            <a:xfrm>
              <a:off x="2068647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3"/>
            <p:cNvSpPr/>
            <p:nvPr/>
          </p:nvSpPr>
          <p:spPr>
            <a:xfrm>
              <a:off x="2098205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4"/>
            <p:cNvSpPr/>
            <p:nvPr/>
          </p:nvSpPr>
          <p:spPr>
            <a:xfrm>
              <a:off x="1979973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5"/>
            <p:cNvSpPr/>
            <p:nvPr/>
          </p:nvSpPr>
          <p:spPr>
            <a:xfrm>
              <a:off x="2245995" y="39555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6"/>
            <p:cNvSpPr/>
            <p:nvPr/>
          </p:nvSpPr>
          <p:spPr>
            <a:xfrm>
              <a:off x="2186879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7"/>
            <p:cNvSpPr/>
            <p:nvPr/>
          </p:nvSpPr>
          <p:spPr>
            <a:xfrm>
              <a:off x="2245995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8"/>
            <p:cNvSpPr/>
            <p:nvPr/>
          </p:nvSpPr>
          <p:spPr>
            <a:xfrm>
              <a:off x="1920856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399"/>
            <p:cNvSpPr/>
            <p:nvPr/>
          </p:nvSpPr>
          <p:spPr>
            <a:xfrm>
              <a:off x="2216437" y="39083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400"/>
            <p:cNvSpPr/>
            <p:nvPr/>
          </p:nvSpPr>
          <p:spPr>
            <a:xfrm>
              <a:off x="2186879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1"/>
            <p:cNvSpPr/>
            <p:nvPr/>
          </p:nvSpPr>
          <p:spPr>
            <a:xfrm>
              <a:off x="2186879" y="397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2"/>
            <p:cNvSpPr/>
            <p:nvPr/>
          </p:nvSpPr>
          <p:spPr>
            <a:xfrm>
              <a:off x="2068647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3"/>
            <p:cNvSpPr/>
            <p:nvPr/>
          </p:nvSpPr>
          <p:spPr>
            <a:xfrm>
              <a:off x="2127763" y="397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4"/>
            <p:cNvSpPr/>
            <p:nvPr/>
          </p:nvSpPr>
          <p:spPr>
            <a:xfrm>
              <a:off x="2039089" y="39555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5"/>
            <p:cNvSpPr/>
            <p:nvPr/>
          </p:nvSpPr>
          <p:spPr>
            <a:xfrm>
              <a:off x="1950415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l1406"/>
            <p:cNvSpPr/>
            <p:nvPr/>
          </p:nvSpPr>
          <p:spPr>
            <a:xfrm>
              <a:off x="2727472" y="381451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7"/>
            <p:cNvSpPr/>
            <p:nvPr/>
          </p:nvSpPr>
          <p:spPr>
            <a:xfrm>
              <a:off x="3412461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8"/>
            <p:cNvSpPr/>
            <p:nvPr/>
          </p:nvSpPr>
          <p:spPr>
            <a:xfrm>
              <a:off x="3190775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09"/>
            <p:cNvSpPr/>
            <p:nvPr/>
          </p:nvSpPr>
          <p:spPr>
            <a:xfrm>
              <a:off x="3279449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10"/>
            <p:cNvSpPr/>
            <p:nvPr/>
          </p:nvSpPr>
          <p:spPr>
            <a:xfrm>
              <a:off x="3235112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1"/>
            <p:cNvSpPr/>
            <p:nvPr/>
          </p:nvSpPr>
          <p:spPr>
            <a:xfrm>
              <a:off x="3456798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2"/>
            <p:cNvSpPr/>
            <p:nvPr/>
          </p:nvSpPr>
          <p:spPr>
            <a:xfrm>
              <a:off x="3589809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3"/>
            <p:cNvSpPr/>
            <p:nvPr/>
          </p:nvSpPr>
          <p:spPr>
            <a:xfrm>
              <a:off x="3368124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4"/>
            <p:cNvSpPr/>
            <p:nvPr/>
          </p:nvSpPr>
          <p:spPr>
            <a:xfrm>
              <a:off x="3368124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5"/>
            <p:cNvSpPr/>
            <p:nvPr/>
          </p:nvSpPr>
          <p:spPr>
            <a:xfrm>
              <a:off x="3146438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6"/>
            <p:cNvSpPr/>
            <p:nvPr/>
          </p:nvSpPr>
          <p:spPr>
            <a:xfrm>
              <a:off x="3235112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7"/>
            <p:cNvSpPr/>
            <p:nvPr/>
          </p:nvSpPr>
          <p:spPr>
            <a:xfrm>
              <a:off x="3501135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8"/>
            <p:cNvSpPr/>
            <p:nvPr/>
          </p:nvSpPr>
          <p:spPr>
            <a:xfrm>
              <a:off x="3368124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19"/>
            <p:cNvSpPr/>
            <p:nvPr/>
          </p:nvSpPr>
          <p:spPr>
            <a:xfrm>
              <a:off x="3190775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20"/>
            <p:cNvSpPr/>
            <p:nvPr/>
          </p:nvSpPr>
          <p:spPr>
            <a:xfrm>
              <a:off x="3190775" y="4360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1"/>
            <p:cNvSpPr/>
            <p:nvPr/>
          </p:nvSpPr>
          <p:spPr>
            <a:xfrm>
              <a:off x="3634146" y="43513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2"/>
            <p:cNvSpPr/>
            <p:nvPr/>
          </p:nvSpPr>
          <p:spPr>
            <a:xfrm>
              <a:off x="3811495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3"/>
            <p:cNvSpPr/>
            <p:nvPr/>
          </p:nvSpPr>
          <p:spPr>
            <a:xfrm>
              <a:off x="3589809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4"/>
            <p:cNvSpPr/>
            <p:nvPr/>
          </p:nvSpPr>
          <p:spPr>
            <a:xfrm>
              <a:off x="3412461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5"/>
            <p:cNvSpPr/>
            <p:nvPr/>
          </p:nvSpPr>
          <p:spPr>
            <a:xfrm>
              <a:off x="3545472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6"/>
            <p:cNvSpPr/>
            <p:nvPr/>
          </p:nvSpPr>
          <p:spPr>
            <a:xfrm>
              <a:off x="3545472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7"/>
            <p:cNvSpPr/>
            <p:nvPr/>
          </p:nvSpPr>
          <p:spPr>
            <a:xfrm>
              <a:off x="3368124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8"/>
            <p:cNvSpPr/>
            <p:nvPr/>
          </p:nvSpPr>
          <p:spPr>
            <a:xfrm>
              <a:off x="3501135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29"/>
            <p:cNvSpPr/>
            <p:nvPr/>
          </p:nvSpPr>
          <p:spPr>
            <a:xfrm>
              <a:off x="3456798" y="43702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30"/>
            <p:cNvSpPr/>
            <p:nvPr/>
          </p:nvSpPr>
          <p:spPr>
            <a:xfrm>
              <a:off x="3323786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1"/>
            <p:cNvSpPr/>
            <p:nvPr/>
          </p:nvSpPr>
          <p:spPr>
            <a:xfrm>
              <a:off x="3368124" y="42853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2"/>
            <p:cNvSpPr/>
            <p:nvPr/>
          </p:nvSpPr>
          <p:spPr>
            <a:xfrm>
              <a:off x="3190775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3"/>
            <p:cNvSpPr/>
            <p:nvPr/>
          </p:nvSpPr>
          <p:spPr>
            <a:xfrm>
              <a:off x="3368124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4"/>
            <p:cNvSpPr/>
            <p:nvPr/>
          </p:nvSpPr>
          <p:spPr>
            <a:xfrm>
              <a:off x="3412461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5"/>
            <p:cNvSpPr/>
            <p:nvPr/>
          </p:nvSpPr>
          <p:spPr>
            <a:xfrm>
              <a:off x="3368124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6"/>
            <p:cNvSpPr/>
            <p:nvPr/>
          </p:nvSpPr>
          <p:spPr>
            <a:xfrm>
              <a:off x="3279449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7"/>
            <p:cNvSpPr/>
            <p:nvPr/>
          </p:nvSpPr>
          <p:spPr>
            <a:xfrm>
              <a:off x="3235112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8"/>
            <p:cNvSpPr/>
            <p:nvPr/>
          </p:nvSpPr>
          <p:spPr>
            <a:xfrm>
              <a:off x="3368124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39"/>
            <p:cNvSpPr/>
            <p:nvPr/>
          </p:nvSpPr>
          <p:spPr>
            <a:xfrm>
              <a:off x="3678483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40"/>
            <p:cNvSpPr/>
            <p:nvPr/>
          </p:nvSpPr>
          <p:spPr>
            <a:xfrm>
              <a:off x="372282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1"/>
            <p:cNvSpPr/>
            <p:nvPr/>
          </p:nvSpPr>
          <p:spPr>
            <a:xfrm>
              <a:off x="3235112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2"/>
            <p:cNvSpPr/>
            <p:nvPr/>
          </p:nvSpPr>
          <p:spPr>
            <a:xfrm>
              <a:off x="3279449" y="43513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3"/>
            <p:cNvSpPr/>
            <p:nvPr/>
          </p:nvSpPr>
          <p:spPr>
            <a:xfrm>
              <a:off x="3412461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4"/>
            <p:cNvSpPr/>
            <p:nvPr/>
          </p:nvSpPr>
          <p:spPr>
            <a:xfrm>
              <a:off x="3456798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5"/>
            <p:cNvSpPr/>
            <p:nvPr/>
          </p:nvSpPr>
          <p:spPr>
            <a:xfrm>
              <a:off x="3190775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6"/>
            <p:cNvSpPr/>
            <p:nvPr/>
          </p:nvSpPr>
          <p:spPr>
            <a:xfrm>
              <a:off x="3368124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7"/>
            <p:cNvSpPr/>
            <p:nvPr/>
          </p:nvSpPr>
          <p:spPr>
            <a:xfrm>
              <a:off x="3412461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8"/>
            <p:cNvSpPr/>
            <p:nvPr/>
          </p:nvSpPr>
          <p:spPr>
            <a:xfrm>
              <a:off x="2880415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49"/>
            <p:cNvSpPr/>
            <p:nvPr/>
          </p:nvSpPr>
          <p:spPr>
            <a:xfrm>
              <a:off x="3279449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50"/>
            <p:cNvSpPr/>
            <p:nvPr/>
          </p:nvSpPr>
          <p:spPr>
            <a:xfrm>
              <a:off x="3412461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1"/>
            <p:cNvSpPr/>
            <p:nvPr/>
          </p:nvSpPr>
          <p:spPr>
            <a:xfrm>
              <a:off x="3545472" y="42853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2"/>
            <p:cNvSpPr/>
            <p:nvPr/>
          </p:nvSpPr>
          <p:spPr>
            <a:xfrm>
              <a:off x="3190775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3"/>
            <p:cNvSpPr/>
            <p:nvPr/>
          </p:nvSpPr>
          <p:spPr>
            <a:xfrm>
              <a:off x="3545472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4"/>
            <p:cNvSpPr/>
            <p:nvPr/>
          </p:nvSpPr>
          <p:spPr>
            <a:xfrm>
              <a:off x="3279449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5"/>
            <p:cNvSpPr/>
            <p:nvPr/>
          </p:nvSpPr>
          <p:spPr>
            <a:xfrm>
              <a:off x="3501135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6"/>
            <p:cNvSpPr/>
            <p:nvPr/>
          </p:nvSpPr>
          <p:spPr>
            <a:xfrm>
              <a:off x="3323786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7"/>
            <p:cNvSpPr/>
            <p:nvPr/>
          </p:nvSpPr>
          <p:spPr>
            <a:xfrm>
              <a:off x="3279449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8"/>
            <p:cNvSpPr/>
            <p:nvPr/>
          </p:nvSpPr>
          <p:spPr>
            <a:xfrm>
              <a:off x="3279449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59"/>
            <p:cNvSpPr/>
            <p:nvPr/>
          </p:nvSpPr>
          <p:spPr>
            <a:xfrm>
              <a:off x="3235112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60"/>
            <p:cNvSpPr/>
            <p:nvPr/>
          </p:nvSpPr>
          <p:spPr>
            <a:xfrm>
              <a:off x="2880415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1"/>
            <p:cNvSpPr/>
            <p:nvPr/>
          </p:nvSpPr>
          <p:spPr>
            <a:xfrm>
              <a:off x="3102101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2"/>
            <p:cNvSpPr/>
            <p:nvPr/>
          </p:nvSpPr>
          <p:spPr>
            <a:xfrm>
              <a:off x="3102101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3"/>
            <p:cNvSpPr/>
            <p:nvPr/>
          </p:nvSpPr>
          <p:spPr>
            <a:xfrm>
              <a:off x="3323786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4"/>
            <p:cNvSpPr/>
            <p:nvPr/>
          </p:nvSpPr>
          <p:spPr>
            <a:xfrm>
              <a:off x="2924752" y="41534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5"/>
            <p:cNvSpPr/>
            <p:nvPr/>
          </p:nvSpPr>
          <p:spPr>
            <a:xfrm>
              <a:off x="3146438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466"/>
            <p:cNvSpPr/>
            <p:nvPr/>
          </p:nvSpPr>
          <p:spPr>
            <a:xfrm>
              <a:off x="3057764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467"/>
            <p:cNvSpPr/>
            <p:nvPr/>
          </p:nvSpPr>
          <p:spPr>
            <a:xfrm>
              <a:off x="2747404" y="41345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468"/>
            <p:cNvSpPr/>
            <p:nvPr/>
          </p:nvSpPr>
          <p:spPr>
            <a:xfrm>
              <a:off x="3190775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69"/>
            <p:cNvSpPr/>
            <p:nvPr/>
          </p:nvSpPr>
          <p:spPr>
            <a:xfrm>
              <a:off x="2836078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t1470"/>
            <p:cNvSpPr/>
            <p:nvPr/>
          </p:nvSpPr>
          <p:spPr>
            <a:xfrm>
              <a:off x="3146438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t1471"/>
            <p:cNvSpPr/>
            <p:nvPr/>
          </p:nvSpPr>
          <p:spPr>
            <a:xfrm>
              <a:off x="3146438" y="41251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t1472"/>
            <p:cNvSpPr/>
            <p:nvPr/>
          </p:nvSpPr>
          <p:spPr>
            <a:xfrm>
              <a:off x="3235112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t1473"/>
            <p:cNvSpPr/>
            <p:nvPr/>
          </p:nvSpPr>
          <p:spPr>
            <a:xfrm>
              <a:off x="3190775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t1474"/>
            <p:cNvSpPr/>
            <p:nvPr/>
          </p:nvSpPr>
          <p:spPr>
            <a:xfrm>
              <a:off x="3057764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t1475"/>
            <p:cNvSpPr/>
            <p:nvPr/>
          </p:nvSpPr>
          <p:spPr>
            <a:xfrm>
              <a:off x="2836078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t1476"/>
            <p:cNvSpPr/>
            <p:nvPr/>
          </p:nvSpPr>
          <p:spPr>
            <a:xfrm>
              <a:off x="2969090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t1477"/>
            <p:cNvSpPr/>
            <p:nvPr/>
          </p:nvSpPr>
          <p:spPr>
            <a:xfrm>
              <a:off x="3279449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t1478"/>
            <p:cNvSpPr/>
            <p:nvPr/>
          </p:nvSpPr>
          <p:spPr>
            <a:xfrm>
              <a:off x="3102101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t1479"/>
            <p:cNvSpPr/>
            <p:nvPr/>
          </p:nvSpPr>
          <p:spPr>
            <a:xfrm>
              <a:off x="2969090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t1480"/>
            <p:cNvSpPr/>
            <p:nvPr/>
          </p:nvSpPr>
          <p:spPr>
            <a:xfrm>
              <a:off x="3102101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t1481"/>
            <p:cNvSpPr/>
            <p:nvPr/>
          </p:nvSpPr>
          <p:spPr>
            <a:xfrm>
              <a:off x="3146438" y="405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t1482"/>
            <p:cNvSpPr/>
            <p:nvPr/>
          </p:nvSpPr>
          <p:spPr>
            <a:xfrm>
              <a:off x="3190775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t1483"/>
            <p:cNvSpPr/>
            <p:nvPr/>
          </p:nvSpPr>
          <p:spPr>
            <a:xfrm>
              <a:off x="3102101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t1484"/>
            <p:cNvSpPr/>
            <p:nvPr/>
          </p:nvSpPr>
          <p:spPr>
            <a:xfrm>
              <a:off x="3190775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t1485"/>
            <p:cNvSpPr/>
            <p:nvPr/>
          </p:nvSpPr>
          <p:spPr>
            <a:xfrm>
              <a:off x="3146438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t1486"/>
            <p:cNvSpPr/>
            <p:nvPr/>
          </p:nvSpPr>
          <p:spPr>
            <a:xfrm>
              <a:off x="3013427" y="41345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t1487"/>
            <p:cNvSpPr/>
            <p:nvPr/>
          </p:nvSpPr>
          <p:spPr>
            <a:xfrm>
              <a:off x="2924752" y="41063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t1488"/>
            <p:cNvSpPr/>
            <p:nvPr/>
          </p:nvSpPr>
          <p:spPr>
            <a:xfrm>
              <a:off x="2924752" y="41157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t1489"/>
            <p:cNvSpPr/>
            <p:nvPr/>
          </p:nvSpPr>
          <p:spPr>
            <a:xfrm>
              <a:off x="3057764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t1490"/>
            <p:cNvSpPr/>
            <p:nvPr/>
          </p:nvSpPr>
          <p:spPr>
            <a:xfrm>
              <a:off x="3057764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t1491"/>
            <p:cNvSpPr/>
            <p:nvPr/>
          </p:nvSpPr>
          <p:spPr>
            <a:xfrm>
              <a:off x="3190775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t1492"/>
            <p:cNvSpPr/>
            <p:nvPr/>
          </p:nvSpPr>
          <p:spPr>
            <a:xfrm>
              <a:off x="3368124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t1493"/>
            <p:cNvSpPr/>
            <p:nvPr/>
          </p:nvSpPr>
          <p:spPr>
            <a:xfrm>
              <a:off x="3235112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t1494"/>
            <p:cNvSpPr/>
            <p:nvPr/>
          </p:nvSpPr>
          <p:spPr>
            <a:xfrm>
              <a:off x="2880415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t1495"/>
            <p:cNvSpPr/>
            <p:nvPr/>
          </p:nvSpPr>
          <p:spPr>
            <a:xfrm>
              <a:off x="3190775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t1496"/>
            <p:cNvSpPr/>
            <p:nvPr/>
          </p:nvSpPr>
          <p:spPr>
            <a:xfrm>
              <a:off x="2969090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t1497"/>
            <p:cNvSpPr/>
            <p:nvPr/>
          </p:nvSpPr>
          <p:spPr>
            <a:xfrm>
              <a:off x="3013427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t1498"/>
            <p:cNvSpPr/>
            <p:nvPr/>
          </p:nvSpPr>
          <p:spPr>
            <a:xfrm>
              <a:off x="3190775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t1499"/>
            <p:cNvSpPr/>
            <p:nvPr/>
          </p:nvSpPr>
          <p:spPr>
            <a:xfrm>
              <a:off x="3013427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t1500"/>
            <p:cNvSpPr/>
            <p:nvPr/>
          </p:nvSpPr>
          <p:spPr>
            <a:xfrm>
              <a:off x="2880415" y="41534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t1501"/>
            <p:cNvSpPr/>
            <p:nvPr/>
          </p:nvSpPr>
          <p:spPr>
            <a:xfrm>
              <a:off x="3057764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t1502"/>
            <p:cNvSpPr/>
            <p:nvPr/>
          </p:nvSpPr>
          <p:spPr>
            <a:xfrm>
              <a:off x="3190775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t1503"/>
            <p:cNvSpPr/>
            <p:nvPr/>
          </p:nvSpPr>
          <p:spPr>
            <a:xfrm>
              <a:off x="3146438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t1504"/>
            <p:cNvSpPr/>
            <p:nvPr/>
          </p:nvSpPr>
          <p:spPr>
            <a:xfrm>
              <a:off x="3146438" y="405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t1505"/>
            <p:cNvSpPr/>
            <p:nvPr/>
          </p:nvSpPr>
          <p:spPr>
            <a:xfrm>
              <a:off x="2969090" y="41817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t1506"/>
            <p:cNvSpPr/>
            <p:nvPr/>
          </p:nvSpPr>
          <p:spPr>
            <a:xfrm>
              <a:off x="3102101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t1507"/>
            <p:cNvSpPr/>
            <p:nvPr/>
          </p:nvSpPr>
          <p:spPr>
            <a:xfrm>
              <a:off x="3323786" y="38989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t1508"/>
            <p:cNvSpPr/>
            <p:nvPr/>
          </p:nvSpPr>
          <p:spPr>
            <a:xfrm>
              <a:off x="3057764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t1509"/>
            <p:cNvSpPr/>
            <p:nvPr/>
          </p:nvSpPr>
          <p:spPr>
            <a:xfrm>
              <a:off x="3190775" y="39083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t1510"/>
            <p:cNvSpPr/>
            <p:nvPr/>
          </p:nvSpPr>
          <p:spPr>
            <a:xfrm>
              <a:off x="3146438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t1511"/>
            <p:cNvSpPr/>
            <p:nvPr/>
          </p:nvSpPr>
          <p:spPr>
            <a:xfrm>
              <a:off x="3190775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t1512"/>
            <p:cNvSpPr/>
            <p:nvPr/>
          </p:nvSpPr>
          <p:spPr>
            <a:xfrm>
              <a:off x="3190775" y="3842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t1513"/>
            <p:cNvSpPr/>
            <p:nvPr/>
          </p:nvSpPr>
          <p:spPr>
            <a:xfrm>
              <a:off x="2969090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t1514"/>
            <p:cNvSpPr/>
            <p:nvPr/>
          </p:nvSpPr>
          <p:spPr>
            <a:xfrm>
              <a:off x="3146438" y="38706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t1515"/>
            <p:cNvSpPr/>
            <p:nvPr/>
          </p:nvSpPr>
          <p:spPr>
            <a:xfrm>
              <a:off x="2969090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t1516"/>
            <p:cNvSpPr/>
            <p:nvPr/>
          </p:nvSpPr>
          <p:spPr>
            <a:xfrm>
              <a:off x="3456798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t1517"/>
            <p:cNvSpPr/>
            <p:nvPr/>
          </p:nvSpPr>
          <p:spPr>
            <a:xfrm>
              <a:off x="3279449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t1518"/>
            <p:cNvSpPr/>
            <p:nvPr/>
          </p:nvSpPr>
          <p:spPr>
            <a:xfrm>
              <a:off x="3057764" y="39649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t1519"/>
            <p:cNvSpPr/>
            <p:nvPr/>
          </p:nvSpPr>
          <p:spPr>
            <a:xfrm>
              <a:off x="3190775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t1520"/>
            <p:cNvSpPr/>
            <p:nvPr/>
          </p:nvSpPr>
          <p:spPr>
            <a:xfrm>
              <a:off x="2969090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t1521"/>
            <p:cNvSpPr/>
            <p:nvPr/>
          </p:nvSpPr>
          <p:spPr>
            <a:xfrm>
              <a:off x="310210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t1522"/>
            <p:cNvSpPr/>
            <p:nvPr/>
          </p:nvSpPr>
          <p:spPr>
            <a:xfrm>
              <a:off x="3279449" y="39649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t1523"/>
            <p:cNvSpPr/>
            <p:nvPr/>
          </p:nvSpPr>
          <p:spPr>
            <a:xfrm>
              <a:off x="3190775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t1524"/>
            <p:cNvSpPr/>
            <p:nvPr/>
          </p:nvSpPr>
          <p:spPr>
            <a:xfrm>
              <a:off x="3545472" y="38329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t1525"/>
            <p:cNvSpPr/>
            <p:nvPr/>
          </p:nvSpPr>
          <p:spPr>
            <a:xfrm>
              <a:off x="3013427" y="38141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t1526"/>
            <p:cNvSpPr/>
            <p:nvPr/>
          </p:nvSpPr>
          <p:spPr>
            <a:xfrm>
              <a:off x="2836078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t1527"/>
            <p:cNvSpPr/>
            <p:nvPr/>
          </p:nvSpPr>
          <p:spPr>
            <a:xfrm>
              <a:off x="3279449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t1528"/>
            <p:cNvSpPr/>
            <p:nvPr/>
          </p:nvSpPr>
          <p:spPr>
            <a:xfrm>
              <a:off x="3102101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t1529"/>
            <p:cNvSpPr/>
            <p:nvPr/>
          </p:nvSpPr>
          <p:spPr>
            <a:xfrm>
              <a:off x="3102101" y="38329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t1530"/>
            <p:cNvSpPr/>
            <p:nvPr/>
          </p:nvSpPr>
          <p:spPr>
            <a:xfrm>
              <a:off x="3057764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t1531"/>
            <p:cNvSpPr/>
            <p:nvPr/>
          </p:nvSpPr>
          <p:spPr>
            <a:xfrm>
              <a:off x="3323786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t1532"/>
            <p:cNvSpPr/>
            <p:nvPr/>
          </p:nvSpPr>
          <p:spPr>
            <a:xfrm>
              <a:off x="3279449" y="38989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t1533"/>
            <p:cNvSpPr/>
            <p:nvPr/>
          </p:nvSpPr>
          <p:spPr>
            <a:xfrm>
              <a:off x="3102101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t1534"/>
            <p:cNvSpPr/>
            <p:nvPr/>
          </p:nvSpPr>
          <p:spPr>
            <a:xfrm>
              <a:off x="3190775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t1535"/>
            <p:cNvSpPr/>
            <p:nvPr/>
          </p:nvSpPr>
          <p:spPr>
            <a:xfrm>
              <a:off x="310210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t1536"/>
            <p:cNvSpPr/>
            <p:nvPr/>
          </p:nvSpPr>
          <p:spPr>
            <a:xfrm>
              <a:off x="3190775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t1537"/>
            <p:cNvSpPr/>
            <p:nvPr/>
          </p:nvSpPr>
          <p:spPr>
            <a:xfrm>
              <a:off x="3102101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t1538"/>
            <p:cNvSpPr/>
            <p:nvPr/>
          </p:nvSpPr>
          <p:spPr>
            <a:xfrm>
              <a:off x="3545472" y="386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t1539"/>
            <p:cNvSpPr/>
            <p:nvPr/>
          </p:nvSpPr>
          <p:spPr>
            <a:xfrm>
              <a:off x="310210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t1540"/>
            <p:cNvSpPr/>
            <p:nvPr/>
          </p:nvSpPr>
          <p:spPr>
            <a:xfrm>
              <a:off x="310210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t1541"/>
            <p:cNvSpPr/>
            <p:nvPr/>
          </p:nvSpPr>
          <p:spPr>
            <a:xfrm>
              <a:off x="3013427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t1542"/>
            <p:cNvSpPr/>
            <p:nvPr/>
          </p:nvSpPr>
          <p:spPr>
            <a:xfrm>
              <a:off x="3190775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t1543"/>
            <p:cNvSpPr/>
            <p:nvPr/>
          </p:nvSpPr>
          <p:spPr>
            <a:xfrm>
              <a:off x="3368124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t1544"/>
            <p:cNvSpPr/>
            <p:nvPr/>
          </p:nvSpPr>
          <p:spPr>
            <a:xfrm>
              <a:off x="3235112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t1545"/>
            <p:cNvSpPr/>
            <p:nvPr/>
          </p:nvSpPr>
          <p:spPr>
            <a:xfrm>
              <a:off x="3190775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t1546"/>
            <p:cNvSpPr/>
            <p:nvPr/>
          </p:nvSpPr>
          <p:spPr>
            <a:xfrm>
              <a:off x="3235112" y="39555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t1547"/>
            <p:cNvSpPr/>
            <p:nvPr/>
          </p:nvSpPr>
          <p:spPr>
            <a:xfrm>
              <a:off x="3235112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t1548"/>
            <p:cNvSpPr/>
            <p:nvPr/>
          </p:nvSpPr>
          <p:spPr>
            <a:xfrm>
              <a:off x="3235112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t1549"/>
            <p:cNvSpPr/>
            <p:nvPr/>
          </p:nvSpPr>
          <p:spPr>
            <a:xfrm>
              <a:off x="3057764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t1550"/>
            <p:cNvSpPr/>
            <p:nvPr/>
          </p:nvSpPr>
          <p:spPr>
            <a:xfrm>
              <a:off x="3279449" y="39083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t1551"/>
            <p:cNvSpPr/>
            <p:nvPr/>
          </p:nvSpPr>
          <p:spPr>
            <a:xfrm>
              <a:off x="3323786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t1552"/>
            <p:cNvSpPr/>
            <p:nvPr/>
          </p:nvSpPr>
          <p:spPr>
            <a:xfrm>
              <a:off x="3190775" y="397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t1553"/>
            <p:cNvSpPr/>
            <p:nvPr/>
          </p:nvSpPr>
          <p:spPr>
            <a:xfrm>
              <a:off x="2969090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t1554"/>
            <p:cNvSpPr/>
            <p:nvPr/>
          </p:nvSpPr>
          <p:spPr>
            <a:xfrm>
              <a:off x="3190775" y="397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t1555"/>
            <p:cNvSpPr/>
            <p:nvPr/>
          </p:nvSpPr>
          <p:spPr>
            <a:xfrm>
              <a:off x="3368124" y="39555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t1556"/>
            <p:cNvSpPr/>
            <p:nvPr/>
          </p:nvSpPr>
          <p:spPr>
            <a:xfrm>
              <a:off x="3190775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l1557"/>
            <p:cNvSpPr/>
            <p:nvPr/>
          </p:nvSpPr>
          <p:spPr>
            <a:xfrm>
              <a:off x="3997391" y="381451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tx1558"/>
            <p:cNvSpPr/>
            <p:nvPr/>
          </p:nvSpPr>
          <p:spPr>
            <a:xfrm>
              <a:off x="4072762" y="3994943"/>
              <a:ext cx="998475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Petal.Length</a:t>
              </a:r>
            </a:p>
          </p:txBody>
        </p:sp>
        <p:sp>
          <p:nvSpPr>
            <p:cNvPr id="1560" name="pl1559"/>
            <p:cNvSpPr/>
            <p:nvPr/>
          </p:nvSpPr>
          <p:spPr>
            <a:xfrm>
              <a:off x="5267309" y="381451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t1560"/>
            <p:cNvSpPr/>
            <p:nvPr/>
          </p:nvSpPr>
          <p:spPr>
            <a:xfrm>
              <a:off x="5331579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t1561"/>
            <p:cNvSpPr/>
            <p:nvPr/>
          </p:nvSpPr>
          <p:spPr>
            <a:xfrm>
              <a:off x="5331579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t1562"/>
            <p:cNvSpPr/>
            <p:nvPr/>
          </p:nvSpPr>
          <p:spPr>
            <a:xfrm>
              <a:off x="5331579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t1563"/>
            <p:cNvSpPr/>
            <p:nvPr/>
          </p:nvSpPr>
          <p:spPr>
            <a:xfrm>
              <a:off x="5331579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t1564"/>
            <p:cNvSpPr/>
            <p:nvPr/>
          </p:nvSpPr>
          <p:spPr>
            <a:xfrm>
              <a:off x="5331579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t1565"/>
            <p:cNvSpPr/>
            <p:nvPr/>
          </p:nvSpPr>
          <p:spPr>
            <a:xfrm>
              <a:off x="5420253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t1566"/>
            <p:cNvSpPr/>
            <p:nvPr/>
          </p:nvSpPr>
          <p:spPr>
            <a:xfrm>
              <a:off x="5375916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t1567"/>
            <p:cNvSpPr/>
            <p:nvPr/>
          </p:nvSpPr>
          <p:spPr>
            <a:xfrm>
              <a:off x="5331579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t1568"/>
            <p:cNvSpPr/>
            <p:nvPr/>
          </p:nvSpPr>
          <p:spPr>
            <a:xfrm>
              <a:off x="5331579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t1569"/>
            <p:cNvSpPr/>
            <p:nvPr/>
          </p:nvSpPr>
          <p:spPr>
            <a:xfrm>
              <a:off x="5287241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t1570"/>
            <p:cNvSpPr/>
            <p:nvPr/>
          </p:nvSpPr>
          <p:spPr>
            <a:xfrm>
              <a:off x="5331579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t1571"/>
            <p:cNvSpPr/>
            <p:nvPr/>
          </p:nvSpPr>
          <p:spPr>
            <a:xfrm>
              <a:off x="5331579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t1572"/>
            <p:cNvSpPr/>
            <p:nvPr/>
          </p:nvSpPr>
          <p:spPr>
            <a:xfrm>
              <a:off x="5287241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t1573"/>
            <p:cNvSpPr/>
            <p:nvPr/>
          </p:nvSpPr>
          <p:spPr>
            <a:xfrm>
              <a:off x="5287241" y="4360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t1574"/>
            <p:cNvSpPr/>
            <p:nvPr/>
          </p:nvSpPr>
          <p:spPr>
            <a:xfrm>
              <a:off x="5331579" y="43513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t1575"/>
            <p:cNvSpPr/>
            <p:nvPr/>
          </p:nvSpPr>
          <p:spPr>
            <a:xfrm>
              <a:off x="5420253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t1576"/>
            <p:cNvSpPr/>
            <p:nvPr/>
          </p:nvSpPr>
          <p:spPr>
            <a:xfrm>
              <a:off x="5420253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t1577"/>
            <p:cNvSpPr/>
            <p:nvPr/>
          </p:nvSpPr>
          <p:spPr>
            <a:xfrm>
              <a:off x="5375916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t1578"/>
            <p:cNvSpPr/>
            <p:nvPr/>
          </p:nvSpPr>
          <p:spPr>
            <a:xfrm>
              <a:off x="5375916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t1579"/>
            <p:cNvSpPr/>
            <p:nvPr/>
          </p:nvSpPr>
          <p:spPr>
            <a:xfrm>
              <a:off x="5375916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t1580"/>
            <p:cNvSpPr/>
            <p:nvPr/>
          </p:nvSpPr>
          <p:spPr>
            <a:xfrm>
              <a:off x="5331579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t1581"/>
            <p:cNvSpPr/>
            <p:nvPr/>
          </p:nvSpPr>
          <p:spPr>
            <a:xfrm>
              <a:off x="5420253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t1582"/>
            <p:cNvSpPr/>
            <p:nvPr/>
          </p:nvSpPr>
          <p:spPr>
            <a:xfrm>
              <a:off x="5331579" y="43702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t1583"/>
            <p:cNvSpPr/>
            <p:nvPr/>
          </p:nvSpPr>
          <p:spPr>
            <a:xfrm>
              <a:off x="5464590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t1584"/>
            <p:cNvSpPr/>
            <p:nvPr/>
          </p:nvSpPr>
          <p:spPr>
            <a:xfrm>
              <a:off x="5331579" y="42853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t1585"/>
            <p:cNvSpPr/>
            <p:nvPr/>
          </p:nvSpPr>
          <p:spPr>
            <a:xfrm>
              <a:off x="5331579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t1586"/>
            <p:cNvSpPr/>
            <p:nvPr/>
          </p:nvSpPr>
          <p:spPr>
            <a:xfrm>
              <a:off x="5420253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t1587"/>
            <p:cNvSpPr/>
            <p:nvPr/>
          </p:nvSpPr>
          <p:spPr>
            <a:xfrm>
              <a:off x="5331579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t1588"/>
            <p:cNvSpPr/>
            <p:nvPr/>
          </p:nvSpPr>
          <p:spPr>
            <a:xfrm>
              <a:off x="5331579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t1589"/>
            <p:cNvSpPr/>
            <p:nvPr/>
          </p:nvSpPr>
          <p:spPr>
            <a:xfrm>
              <a:off x="5331579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t1590"/>
            <p:cNvSpPr/>
            <p:nvPr/>
          </p:nvSpPr>
          <p:spPr>
            <a:xfrm>
              <a:off x="5331579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t1591"/>
            <p:cNvSpPr/>
            <p:nvPr/>
          </p:nvSpPr>
          <p:spPr>
            <a:xfrm>
              <a:off x="5420253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t1592"/>
            <p:cNvSpPr/>
            <p:nvPr/>
          </p:nvSpPr>
          <p:spPr>
            <a:xfrm>
              <a:off x="5287241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t1593"/>
            <p:cNvSpPr/>
            <p:nvPr/>
          </p:nvSpPr>
          <p:spPr>
            <a:xfrm>
              <a:off x="5331579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t1594"/>
            <p:cNvSpPr/>
            <p:nvPr/>
          </p:nvSpPr>
          <p:spPr>
            <a:xfrm>
              <a:off x="5331579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t1595"/>
            <p:cNvSpPr/>
            <p:nvPr/>
          </p:nvSpPr>
          <p:spPr>
            <a:xfrm>
              <a:off x="5331579" y="43513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t1596"/>
            <p:cNvSpPr/>
            <p:nvPr/>
          </p:nvSpPr>
          <p:spPr>
            <a:xfrm>
              <a:off x="5331579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t1597"/>
            <p:cNvSpPr/>
            <p:nvPr/>
          </p:nvSpPr>
          <p:spPr>
            <a:xfrm>
              <a:off x="5287241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t1598"/>
            <p:cNvSpPr/>
            <p:nvPr/>
          </p:nvSpPr>
          <p:spPr>
            <a:xfrm>
              <a:off x="5331579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t1599"/>
            <p:cNvSpPr/>
            <p:nvPr/>
          </p:nvSpPr>
          <p:spPr>
            <a:xfrm>
              <a:off x="5331579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t1600"/>
            <p:cNvSpPr/>
            <p:nvPr/>
          </p:nvSpPr>
          <p:spPr>
            <a:xfrm>
              <a:off x="5375916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t1601"/>
            <p:cNvSpPr/>
            <p:nvPr/>
          </p:nvSpPr>
          <p:spPr>
            <a:xfrm>
              <a:off x="5375916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t1602"/>
            <p:cNvSpPr/>
            <p:nvPr/>
          </p:nvSpPr>
          <p:spPr>
            <a:xfrm>
              <a:off x="5331579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t1603"/>
            <p:cNvSpPr/>
            <p:nvPr/>
          </p:nvSpPr>
          <p:spPr>
            <a:xfrm>
              <a:off x="5508927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t1604"/>
            <p:cNvSpPr/>
            <p:nvPr/>
          </p:nvSpPr>
          <p:spPr>
            <a:xfrm>
              <a:off x="5420253" y="42853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t1605"/>
            <p:cNvSpPr/>
            <p:nvPr/>
          </p:nvSpPr>
          <p:spPr>
            <a:xfrm>
              <a:off x="5375916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t1606"/>
            <p:cNvSpPr/>
            <p:nvPr/>
          </p:nvSpPr>
          <p:spPr>
            <a:xfrm>
              <a:off x="5331579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t1607"/>
            <p:cNvSpPr/>
            <p:nvPr/>
          </p:nvSpPr>
          <p:spPr>
            <a:xfrm>
              <a:off x="5331579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t1608"/>
            <p:cNvSpPr/>
            <p:nvPr/>
          </p:nvSpPr>
          <p:spPr>
            <a:xfrm>
              <a:off x="5331579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t1609"/>
            <p:cNvSpPr/>
            <p:nvPr/>
          </p:nvSpPr>
          <p:spPr>
            <a:xfrm>
              <a:off x="5331579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t1610"/>
            <p:cNvSpPr/>
            <p:nvPr/>
          </p:nvSpPr>
          <p:spPr>
            <a:xfrm>
              <a:off x="5863624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t1611"/>
            <p:cNvSpPr/>
            <p:nvPr/>
          </p:nvSpPr>
          <p:spPr>
            <a:xfrm>
              <a:off x="5907961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t1612"/>
            <p:cNvSpPr/>
            <p:nvPr/>
          </p:nvSpPr>
          <p:spPr>
            <a:xfrm>
              <a:off x="5907961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t1613"/>
            <p:cNvSpPr/>
            <p:nvPr/>
          </p:nvSpPr>
          <p:spPr>
            <a:xfrm>
              <a:off x="5819287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t1614"/>
            <p:cNvSpPr/>
            <p:nvPr/>
          </p:nvSpPr>
          <p:spPr>
            <a:xfrm>
              <a:off x="5907961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t1615"/>
            <p:cNvSpPr/>
            <p:nvPr/>
          </p:nvSpPr>
          <p:spPr>
            <a:xfrm>
              <a:off x="5819287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t1616"/>
            <p:cNvSpPr/>
            <p:nvPr/>
          </p:nvSpPr>
          <p:spPr>
            <a:xfrm>
              <a:off x="5952298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t1617"/>
            <p:cNvSpPr/>
            <p:nvPr/>
          </p:nvSpPr>
          <p:spPr>
            <a:xfrm>
              <a:off x="5686275" y="41534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t1618"/>
            <p:cNvSpPr/>
            <p:nvPr/>
          </p:nvSpPr>
          <p:spPr>
            <a:xfrm>
              <a:off x="5819287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t1619"/>
            <p:cNvSpPr/>
            <p:nvPr/>
          </p:nvSpPr>
          <p:spPr>
            <a:xfrm>
              <a:off x="5863624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t1620"/>
            <p:cNvSpPr/>
            <p:nvPr/>
          </p:nvSpPr>
          <p:spPr>
            <a:xfrm>
              <a:off x="5686275" y="41345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t1621"/>
            <p:cNvSpPr/>
            <p:nvPr/>
          </p:nvSpPr>
          <p:spPr>
            <a:xfrm>
              <a:off x="5907961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t1622"/>
            <p:cNvSpPr/>
            <p:nvPr/>
          </p:nvSpPr>
          <p:spPr>
            <a:xfrm>
              <a:off x="5686275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t1623"/>
            <p:cNvSpPr/>
            <p:nvPr/>
          </p:nvSpPr>
          <p:spPr>
            <a:xfrm>
              <a:off x="5863624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t1624"/>
            <p:cNvSpPr/>
            <p:nvPr/>
          </p:nvSpPr>
          <p:spPr>
            <a:xfrm>
              <a:off x="5819287" y="41251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t1625"/>
            <p:cNvSpPr/>
            <p:nvPr/>
          </p:nvSpPr>
          <p:spPr>
            <a:xfrm>
              <a:off x="5863624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t1626"/>
            <p:cNvSpPr/>
            <p:nvPr/>
          </p:nvSpPr>
          <p:spPr>
            <a:xfrm>
              <a:off x="5907961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t1627"/>
            <p:cNvSpPr/>
            <p:nvPr/>
          </p:nvSpPr>
          <p:spPr>
            <a:xfrm>
              <a:off x="5686275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t1628"/>
            <p:cNvSpPr/>
            <p:nvPr/>
          </p:nvSpPr>
          <p:spPr>
            <a:xfrm>
              <a:off x="5907961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t1629"/>
            <p:cNvSpPr/>
            <p:nvPr/>
          </p:nvSpPr>
          <p:spPr>
            <a:xfrm>
              <a:off x="5730613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t1630"/>
            <p:cNvSpPr/>
            <p:nvPr/>
          </p:nvSpPr>
          <p:spPr>
            <a:xfrm>
              <a:off x="6040972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t1631"/>
            <p:cNvSpPr/>
            <p:nvPr/>
          </p:nvSpPr>
          <p:spPr>
            <a:xfrm>
              <a:off x="5819287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t1632"/>
            <p:cNvSpPr/>
            <p:nvPr/>
          </p:nvSpPr>
          <p:spPr>
            <a:xfrm>
              <a:off x="5907961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t1633"/>
            <p:cNvSpPr/>
            <p:nvPr/>
          </p:nvSpPr>
          <p:spPr>
            <a:xfrm>
              <a:off x="5774950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t1634"/>
            <p:cNvSpPr/>
            <p:nvPr/>
          </p:nvSpPr>
          <p:spPr>
            <a:xfrm>
              <a:off x="5819287" y="405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t1635"/>
            <p:cNvSpPr/>
            <p:nvPr/>
          </p:nvSpPr>
          <p:spPr>
            <a:xfrm>
              <a:off x="5863624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t1636"/>
            <p:cNvSpPr/>
            <p:nvPr/>
          </p:nvSpPr>
          <p:spPr>
            <a:xfrm>
              <a:off x="5863624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t1637"/>
            <p:cNvSpPr/>
            <p:nvPr/>
          </p:nvSpPr>
          <p:spPr>
            <a:xfrm>
              <a:off x="5996635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t1638"/>
            <p:cNvSpPr/>
            <p:nvPr/>
          </p:nvSpPr>
          <p:spPr>
            <a:xfrm>
              <a:off x="5907961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t1639"/>
            <p:cNvSpPr/>
            <p:nvPr/>
          </p:nvSpPr>
          <p:spPr>
            <a:xfrm>
              <a:off x="5686275" y="41345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t1640"/>
            <p:cNvSpPr/>
            <p:nvPr/>
          </p:nvSpPr>
          <p:spPr>
            <a:xfrm>
              <a:off x="5730613" y="41063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t1641"/>
            <p:cNvSpPr/>
            <p:nvPr/>
          </p:nvSpPr>
          <p:spPr>
            <a:xfrm>
              <a:off x="5686275" y="41157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t1642"/>
            <p:cNvSpPr/>
            <p:nvPr/>
          </p:nvSpPr>
          <p:spPr>
            <a:xfrm>
              <a:off x="5774950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t1643"/>
            <p:cNvSpPr/>
            <p:nvPr/>
          </p:nvSpPr>
          <p:spPr>
            <a:xfrm>
              <a:off x="5952298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t1644"/>
            <p:cNvSpPr/>
            <p:nvPr/>
          </p:nvSpPr>
          <p:spPr>
            <a:xfrm>
              <a:off x="5907961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t1645"/>
            <p:cNvSpPr/>
            <p:nvPr/>
          </p:nvSpPr>
          <p:spPr>
            <a:xfrm>
              <a:off x="5952298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t1646"/>
            <p:cNvSpPr/>
            <p:nvPr/>
          </p:nvSpPr>
          <p:spPr>
            <a:xfrm>
              <a:off x="5907961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t1647"/>
            <p:cNvSpPr/>
            <p:nvPr/>
          </p:nvSpPr>
          <p:spPr>
            <a:xfrm>
              <a:off x="5819287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t1648"/>
            <p:cNvSpPr/>
            <p:nvPr/>
          </p:nvSpPr>
          <p:spPr>
            <a:xfrm>
              <a:off x="5819287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t1649"/>
            <p:cNvSpPr/>
            <p:nvPr/>
          </p:nvSpPr>
          <p:spPr>
            <a:xfrm>
              <a:off x="5819287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t1650"/>
            <p:cNvSpPr/>
            <p:nvPr/>
          </p:nvSpPr>
          <p:spPr>
            <a:xfrm>
              <a:off x="5774950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t1651"/>
            <p:cNvSpPr/>
            <p:nvPr/>
          </p:nvSpPr>
          <p:spPr>
            <a:xfrm>
              <a:off x="5863624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t1652"/>
            <p:cNvSpPr/>
            <p:nvPr/>
          </p:nvSpPr>
          <p:spPr>
            <a:xfrm>
              <a:off x="5774950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t1653"/>
            <p:cNvSpPr/>
            <p:nvPr/>
          </p:nvSpPr>
          <p:spPr>
            <a:xfrm>
              <a:off x="5686275" y="41534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t1654"/>
            <p:cNvSpPr/>
            <p:nvPr/>
          </p:nvSpPr>
          <p:spPr>
            <a:xfrm>
              <a:off x="5819287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t1655"/>
            <p:cNvSpPr/>
            <p:nvPr/>
          </p:nvSpPr>
          <p:spPr>
            <a:xfrm>
              <a:off x="5774950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t1656"/>
            <p:cNvSpPr/>
            <p:nvPr/>
          </p:nvSpPr>
          <p:spPr>
            <a:xfrm>
              <a:off x="5819287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t1657"/>
            <p:cNvSpPr/>
            <p:nvPr/>
          </p:nvSpPr>
          <p:spPr>
            <a:xfrm>
              <a:off x="5819287" y="405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t1658"/>
            <p:cNvSpPr/>
            <p:nvPr/>
          </p:nvSpPr>
          <p:spPr>
            <a:xfrm>
              <a:off x="5730613" y="41817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t1659"/>
            <p:cNvSpPr/>
            <p:nvPr/>
          </p:nvSpPr>
          <p:spPr>
            <a:xfrm>
              <a:off x="5819287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t1660"/>
            <p:cNvSpPr/>
            <p:nvPr/>
          </p:nvSpPr>
          <p:spPr>
            <a:xfrm>
              <a:off x="6351332" y="38989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t1661"/>
            <p:cNvSpPr/>
            <p:nvPr/>
          </p:nvSpPr>
          <p:spPr>
            <a:xfrm>
              <a:off x="6085309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t1662"/>
            <p:cNvSpPr/>
            <p:nvPr/>
          </p:nvSpPr>
          <p:spPr>
            <a:xfrm>
              <a:off x="6173984" y="39083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t1663"/>
            <p:cNvSpPr/>
            <p:nvPr/>
          </p:nvSpPr>
          <p:spPr>
            <a:xfrm>
              <a:off x="6040972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t1664"/>
            <p:cNvSpPr/>
            <p:nvPr/>
          </p:nvSpPr>
          <p:spPr>
            <a:xfrm>
              <a:off x="6218321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t1665"/>
            <p:cNvSpPr/>
            <p:nvPr/>
          </p:nvSpPr>
          <p:spPr>
            <a:xfrm>
              <a:off x="6173984" y="3842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t1666"/>
            <p:cNvSpPr/>
            <p:nvPr/>
          </p:nvSpPr>
          <p:spPr>
            <a:xfrm>
              <a:off x="5996635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t1667"/>
            <p:cNvSpPr/>
            <p:nvPr/>
          </p:nvSpPr>
          <p:spPr>
            <a:xfrm>
              <a:off x="6040972" y="38706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t1668"/>
            <p:cNvSpPr/>
            <p:nvPr/>
          </p:nvSpPr>
          <p:spPr>
            <a:xfrm>
              <a:off x="6040972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t1669"/>
            <p:cNvSpPr/>
            <p:nvPr/>
          </p:nvSpPr>
          <p:spPr>
            <a:xfrm>
              <a:off x="6351332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t1670"/>
            <p:cNvSpPr/>
            <p:nvPr/>
          </p:nvSpPr>
          <p:spPr>
            <a:xfrm>
              <a:off x="6129647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t1671"/>
            <p:cNvSpPr/>
            <p:nvPr/>
          </p:nvSpPr>
          <p:spPr>
            <a:xfrm>
              <a:off x="6085309" y="39649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t1672"/>
            <p:cNvSpPr/>
            <p:nvPr/>
          </p:nvSpPr>
          <p:spPr>
            <a:xfrm>
              <a:off x="6173984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t1673"/>
            <p:cNvSpPr/>
            <p:nvPr/>
          </p:nvSpPr>
          <p:spPr>
            <a:xfrm>
              <a:off x="6129647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t1674"/>
            <p:cNvSpPr/>
            <p:nvPr/>
          </p:nvSpPr>
          <p:spPr>
            <a:xfrm>
              <a:off x="6306995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t1675"/>
            <p:cNvSpPr/>
            <p:nvPr/>
          </p:nvSpPr>
          <p:spPr>
            <a:xfrm>
              <a:off x="6262658" y="39649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t1676"/>
            <p:cNvSpPr/>
            <p:nvPr/>
          </p:nvSpPr>
          <p:spPr>
            <a:xfrm>
              <a:off x="6040972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t1677"/>
            <p:cNvSpPr/>
            <p:nvPr/>
          </p:nvSpPr>
          <p:spPr>
            <a:xfrm>
              <a:off x="6218321" y="38329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t1678"/>
            <p:cNvSpPr/>
            <p:nvPr/>
          </p:nvSpPr>
          <p:spPr>
            <a:xfrm>
              <a:off x="6262658" y="38141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t1679"/>
            <p:cNvSpPr/>
            <p:nvPr/>
          </p:nvSpPr>
          <p:spPr>
            <a:xfrm>
              <a:off x="5907961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t1680"/>
            <p:cNvSpPr/>
            <p:nvPr/>
          </p:nvSpPr>
          <p:spPr>
            <a:xfrm>
              <a:off x="6262658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t1681"/>
            <p:cNvSpPr/>
            <p:nvPr/>
          </p:nvSpPr>
          <p:spPr>
            <a:xfrm>
              <a:off x="6129647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t1682"/>
            <p:cNvSpPr/>
            <p:nvPr/>
          </p:nvSpPr>
          <p:spPr>
            <a:xfrm>
              <a:off x="6129647" y="38329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t1683"/>
            <p:cNvSpPr/>
            <p:nvPr/>
          </p:nvSpPr>
          <p:spPr>
            <a:xfrm>
              <a:off x="6040972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t1684"/>
            <p:cNvSpPr/>
            <p:nvPr/>
          </p:nvSpPr>
          <p:spPr>
            <a:xfrm>
              <a:off x="6173984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t1685"/>
            <p:cNvSpPr/>
            <p:nvPr/>
          </p:nvSpPr>
          <p:spPr>
            <a:xfrm>
              <a:off x="6040972" y="38989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t1686"/>
            <p:cNvSpPr/>
            <p:nvPr/>
          </p:nvSpPr>
          <p:spPr>
            <a:xfrm>
              <a:off x="6040972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t1687"/>
            <p:cNvSpPr/>
            <p:nvPr/>
          </p:nvSpPr>
          <p:spPr>
            <a:xfrm>
              <a:off x="6040972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t1688"/>
            <p:cNvSpPr/>
            <p:nvPr/>
          </p:nvSpPr>
          <p:spPr>
            <a:xfrm>
              <a:off x="6173984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t1689"/>
            <p:cNvSpPr/>
            <p:nvPr/>
          </p:nvSpPr>
          <p:spPr>
            <a:xfrm>
              <a:off x="5952298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t1690"/>
            <p:cNvSpPr/>
            <p:nvPr/>
          </p:nvSpPr>
          <p:spPr>
            <a:xfrm>
              <a:off x="6085309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t1691"/>
            <p:cNvSpPr/>
            <p:nvPr/>
          </p:nvSpPr>
          <p:spPr>
            <a:xfrm>
              <a:off x="6129647" y="386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t1692"/>
            <p:cNvSpPr/>
            <p:nvPr/>
          </p:nvSpPr>
          <p:spPr>
            <a:xfrm>
              <a:off x="621832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t1693"/>
            <p:cNvSpPr/>
            <p:nvPr/>
          </p:nvSpPr>
          <p:spPr>
            <a:xfrm>
              <a:off x="590796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t1694"/>
            <p:cNvSpPr/>
            <p:nvPr/>
          </p:nvSpPr>
          <p:spPr>
            <a:xfrm>
              <a:off x="5863624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t1695"/>
            <p:cNvSpPr/>
            <p:nvPr/>
          </p:nvSpPr>
          <p:spPr>
            <a:xfrm>
              <a:off x="6262658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t1696"/>
            <p:cNvSpPr/>
            <p:nvPr/>
          </p:nvSpPr>
          <p:spPr>
            <a:xfrm>
              <a:off x="6306995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t1697"/>
            <p:cNvSpPr/>
            <p:nvPr/>
          </p:nvSpPr>
          <p:spPr>
            <a:xfrm>
              <a:off x="6040972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t1698"/>
            <p:cNvSpPr/>
            <p:nvPr/>
          </p:nvSpPr>
          <p:spPr>
            <a:xfrm>
              <a:off x="6040972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t1699"/>
            <p:cNvSpPr/>
            <p:nvPr/>
          </p:nvSpPr>
          <p:spPr>
            <a:xfrm>
              <a:off x="6173984" y="39555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t1700"/>
            <p:cNvSpPr/>
            <p:nvPr/>
          </p:nvSpPr>
          <p:spPr>
            <a:xfrm>
              <a:off x="6306995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t1701"/>
            <p:cNvSpPr/>
            <p:nvPr/>
          </p:nvSpPr>
          <p:spPr>
            <a:xfrm>
              <a:off x="6262658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t1702"/>
            <p:cNvSpPr/>
            <p:nvPr/>
          </p:nvSpPr>
          <p:spPr>
            <a:xfrm>
              <a:off x="6085309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t1703"/>
            <p:cNvSpPr/>
            <p:nvPr/>
          </p:nvSpPr>
          <p:spPr>
            <a:xfrm>
              <a:off x="6262658" y="39083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t1704"/>
            <p:cNvSpPr/>
            <p:nvPr/>
          </p:nvSpPr>
          <p:spPr>
            <a:xfrm>
              <a:off x="6351332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t1705"/>
            <p:cNvSpPr/>
            <p:nvPr/>
          </p:nvSpPr>
          <p:spPr>
            <a:xfrm>
              <a:off x="6262658" y="397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t1706"/>
            <p:cNvSpPr/>
            <p:nvPr/>
          </p:nvSpPr>
          <p:spPr>
            <a:xfrm>
              <a:off x="6085309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t1707"/>
            <p:cNvSpPr/>
            <p:nvPr/>
          </p:nvSpPr>
          <p:spPr>
            <a:xfrm>
              <a:off x="6129647" y="397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t1708"/>
            <p:cNvSpPr/>
            <p:nvPr/>
          </p:nvSpPr>
          <p:spPr>
            <a:xfrm>
              <a:off x="6262658" y="39555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t1709"/>
            <p:cNvSpPr/>
            <p:nvPr/>
          </p:nvSpPr>
          <p:spPr>
            <a:xfrm>
              <a:off x="6040972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l1710"/>
            <p:cNvSpPr/>
            <p:nvPr/>
          </p:nvSpPr>
          <p:spPr>
            <a:xfrm>
              <a:off x="6537228" y="381451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l1711"/>
            <p:cNvSpPr/>
            <p:nvPr/>
          </p:nvSpPr>
          <p:spPr>
            <a:xfrm>
              <a:off x="7686446" y="3827329"/>
              <a:ext cx="0" cy="565515"/>
            </a:xfrm>
            <a:custGeom>
              <a:avLst/>
              <a:pathLst>
                <a:path w="0" h="565515">
                  <a:moveTo>
                    <a:pt x="0" y="5655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l1712"/>
            <p:cNvSpPr/>
            <p:nvPr/>
          </p:nvSpPr>
          <p:spPr>
            <a:xfrm>
              <a:off x="7686446" y="4392845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l1713"/>
            <p:cNvSpPr/>
            <p:nvPr/>
          </p:nvSpPr>
          <p:spPr>
            <a:xfrm>
              <a:off x="7686446" y="429859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l1714"/>
            <p:cNvSpPr/>
            <p:nvPr/>
          </p:nvSpPr>
          <p:spPr>
            <a:xfrm>
              <a:off x="7686446" y="4204340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l1715"/>
            <p:cNvSpPr/>
            <p:nvPr/>
          </p:nvSpPr>
          <p:spPr>
            <a:xfrm>
              <a:off x="7686446" y="4110087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l1716"/>
            <p:cNvSpPr/>
            <p:nvPr/>
          </p:nvSpPr>
          <p:spPr>
            <a:xfrm>
              <a:off x="7686446" y="401583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l1717"/>
            <p:cNvSpPr/>
            <p:nvPr/>
          </p:nvSpPr>
          <p:spPr>
            <a:xfrm>
              <a:off x="7686446" y="392158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l1718"/>
            <p:cNvSpPr/>
            <p:nvPr/>
          </p:nvSpPr>
          <p:spPr>
            <a:xfrm>
              <a:off x="7686446" y="382732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tx1719"/>
            <p:cNvSpPr/>
            <p:nvPr/>
          </p:nvSpPr>
          <p:spPr>
            <a:xfrm rot="-5400000">
              <a:off x="7838942" y="4356332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721" name="tx1720"/>
            <p:cNvSpPr/>
            <p:nvPr/>
          </p:nvSpPr>
          <p:spPr>
            <a:xfrm rot="-5400000">
              <a:off x="7838248" y="4167132"/>
              <a:ext cx="56505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722" name="tx1721"/>
            <p:cNvSpPr/>
            <p:nvPr/>
          </p:nvSpPr>
          <p:spPr>
            <a:xfrm rot="-5400000">
              <a:off x="7838942" y="3979322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723" name="tx1722"/>
            <p:cNvSpPr/>
            <p:nvPr/>
          </p:nvSpPr>
          <p:spPr>
            <a:xfrm rot="-5400000">
              <a:off x="7839538" y="3791412"/>
              <a:ext cx="56505" cy="718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724" name="pt1723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t1724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t1725"/>
            <p:cNvSpPr/>
            <p:nvPr/>
          </p:nvSpPr>
          <p:spPr>
            <a:xfrm>
              <a:off x="6557160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t1726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t1727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t1728"/>
            <p:cNvSpPr/>
            <p:nvPr/>
          </p:nvSpPr>
          <p:spPr>
            <a:xfrm>
              <a:off x="6557160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t1729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t1730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t1731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t1732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t1733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t1734"/>
            <p:cNvSpPr/>
            <p:nvPr/>
          </p:nvSpPr>
          <p:spPr>
            <a:xfrm>
              <a:off x="6557160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t1735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t1736"/>
            <p:cNvSpPr/>
            <p:nvPr/>
          </p:nvSpPr>
          <p:spPr>
            <a:xfrm>
              <a:off x="6557160" y="4360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t1737"/>
            <p:cNvSpPr/>
            <p:nvPr/>
          </p:nvSpPr>
          <p:spPr>
            <a:xfrm>
              <a:off x="6557160" y="43513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t1738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t1739"/>
            <p:cNvSpPr/>
            <p:nvPr/>
          </p:nvSpPr>
          <p:spPr>
            <a:xfrm>
              <a:off x="6557160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t1740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t1741"/>
            <p:cNvSpPr/>
            <p:nvPr/>
          </p:nvSpPr>
          <p:spPr>
            <a:xfrm>
              <a:off x="6557160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t1742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t1743"/>
            <p:cNvSpPr/>
            <p:nvPr/>
          </p:nvSpPr>
          <p:spPr>
            <a:xfrm>
              <a:off x="6557160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t1744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t1745"/>
            <p:cNvSpPr/>
            <p:nvPr/>
          </p:nvSpPr>
          <p:spPr>
            <a:xfrm>
              <a:off x="6557160" y="43702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t1746"/>
            <p:cNvSpPr/>
            <p:nvPr/>
          </p:nvSpPr>
          <p:spPr>
            <a:xfrm>
              <a:off x="6557160" y="43042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t1747"/>
            <p:cNvSpPr/>
            <p:nvPr/>
          </p:nvSpPr>
          <p:spPr>
            <a:xfrm>
              <a:off x="6557160" y="42853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t1748"/>
            <p:cNvSpPr/>
            <p:nvPr/>
          </p:nvSpPr>
          <p:spPr>
            <a:xfrm>
              <a:off x="6557160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t1749"/>
            <p:cNvSpPr/>
            <p:nvPr/>
          </p:nvSpPr>
          <p:spPr>
            <a:xfrm>
              <a:off x="6557160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t1750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t1751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t1752"/>
            <p:cNvSpPr/>
            <p:nvPr/>
          </p:nvSpPr>
          <p:spPr>
            <a:xfrm>
              <a:off x="6557160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t1753"/>
            <p:cNvSpPr/>
            <p:nvPr/>
          </p:nvSpPr>
          <p:spPr>
            <a:xfrm>
              <a:off x="6557160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t1754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t1755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t1756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t1757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t1758"/>
            <p:cNvSpPr/>
            <p:nvPr/>
          </p:nvSpPr>
          <p:spPr>
            <a:xfrm>
              <a:off x="6557160" y="435136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t1759"/>
            <p:cNvSpPr/>
            <p:nvPr/>
          </p:nvSpPr>
          <p:spPr>
            <a:xfrm>
              <a:off x="6557160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t1760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t1761"/>
            <p:cNvSpPr/>
            <p:nvPr/>
          </p:nvSpPr>
          <p:spPr>
            <a:xfrm>
              <a:off x="6557160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t1762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t1763"/>
            <p:cNvSpPr/>
            <p:nvPr/>
          </p:nvSpPr>
          <p:spPr>
            <a:xfrm>
              <a:off x="6557160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t1764"/>
            <p:cNvSpPr/>
            <p:nvPr/>
          </p:nvSpPr>
          <p:spPr>
            <a:xfrm>
              <a:off x="6557160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t1765"/>
            <p:cNvSpPr/>
            <p:nvPr/>
          </p:nvSpPr>
          <p:spPr>
            <a:xfrm>
              <a:off x="6557160" y="43419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t1766"/>
            <p:cNvSpPr/>
            <p:nvPr/>
          </p:nvSpPr>
          <p:spPr>
            <a:xfrm>
              <a:off x="6557160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t1767"/>
            <p:cNvSpPr/>
            <p:nvPr/>
          </p:nvSpPr>
          <p:spPr>
            <a:xfrm>
              <a:off x="6557160" y="42853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t1768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t1769"/>
            <p:cNvSpPr/>
            <p:nvPr/>
          </p:nvSpPr>
          <p:spPr>
            <a:xfrm>
              <a:off x="6557160" y="43136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t1770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t1771"/>
            <p:cNvSpPr/>
            <p:nvPr/>
          </p:nvSpPr>
          <p:spPr>
            <a:xfrm>
              <a:off x="6557160" y="43230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t1772"/>
            <p:cNvSpPr/>
            <p:nvPr/>
          </p:nvSpPr>
          <p:spPr>
            <a:xfrm>
              <a:off x="6557160" y="43325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t1773"/>
            <p:cNvSpPr/>
            <p:nvPr/>
          </p:nvSpPr>
          <p:spPr>
            <a:xfrm>
              <a:off x="7089206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t1774"/>
            <p:cNvSpPr/>
            <p:nvPr/>
          </p:nvSpPr>
          <p:spPr>
            <a:xfrm>
              <a:off x="7089206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t1775"/>
            <p:cNvSpPr/>
            <p:nvPr/>
          </p:nvSpPr>
          <p:spPr>
            <a:xfrm>
              <a:off x="7089206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t1776"/>
            <p:cNvSpPr/>
            <p:nvPr/>
          </p:nvSpPr>
          <p:spPr>
            <a:xfrm>
              <a:off x="7089206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t1777"/>
            <p:cNvSpPr/>
            <p:nvPr/>
          </p:nvSpPr>
          <p:spPr>
            <a:xfrm>
              <a:off x="7089206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t1778"/>
            <p:cNvSpPr/>
            <p:nvPr/>
          </p:nvSpPr>
          <p:spPr>
            <a:xfrm>
              <a:off x="7089206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t1779"/>
            <p:cNvSpPr/>
            <p:nvPr/>
          </p:nvSpPr>
          <p:spPr>
            <a:xfrm>
              <a:off x="7089206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t1780"/>
            <p:cNvSpPr/>
            <p:nvPr/>
          </p:nvSpPr>
          <p:spPr>
            <a:xfrm>
              <a:off x="7089206" y="41534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t1781"/>
            <p:cNvSpPr/>
            <p:nvPr/>
          </p:nvSpPr>
          <p:spPr>
            <a:xfrm>
              <a:off x="7089206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t1782"/>
            <p:cNvSpPr/>
            <p:nvPr/>
          </p:nvSpPr>
          <p:spPr>
            <a:xfrm>
              <a:off x="7089206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t1783"/>
            <p:cNvSpPr/>
            <p:nvPr/>
          </p:nvSpPr>
          <p:spPr>
            <a:xfrm>
              <a:off x="7089206" y="41345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t1784"/>
            <p:cNvSpPr/>
            <p:nvPr/>
          </p:nvSpPr>
          <p:spPr>
            <a:xfrm>
              <a:off x="7089206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t1785"/>
            <p:cNvSpPr/>
            <p:nvPr/>
          </p:nvSpPr>
          <p:spPr>
            <a:xfrm>
              <a:off x="7089206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t1786"/>
            <p:cNvSpPr/>
            <p:nvPr/>
          </p:nvSpPr>
          <p:spPr>
            <a:xfrm>
              <a:off x="7089206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t1787"/>
            <p:cNvSpPr/>
            <p:nvPr/>
          </p:nvSpPr>
          <p:spPr>
            <a:xfrm>
              <a:off x="7089206" y="41251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t1788"/>
            <p:cNvSpPr/>
            <p:nvPr/>
          </p:nvSpPr>
          <p:spPr>
            <a:xfrm>
              <a:off x="7089206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t1789"/>
            <p:cNvSpPr/>
            <p:nvPr/>
          </p:nvSpPr>
          <p:spPr>
            <a:xfrm>
              <a:off x="7089206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t1790"/>
            <p:cNvSpPr/>
            <p:nvPr/>
          </p:nvSpPr>
          <p:spPr>
            <a:xfrm>
              <a:off x="7089206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t1791"/>
            <p:cNvSpPr/>
            <p:nvPr/>
          </p:nvSpPr>
          <p:spPr>
            <a:xfrm>
              <a:off x="7089206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t1792"/>
            <p:cNvSpPr/>
            <p:nvPr/>
          </p:nvSpPr>
          <p:spPr>
            <a:xfrm>
              <a:off x="7089206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t1793"/>
            <p:cNvSpPr/>
            <p:nvPr/>
          </p:nvSpPr>
          <p:spPr>
            <a:xfrm>
              <a:off x="7089206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t1794"/>
            <p:cNvSpPr/>
            <p:nvPr/>
          </p:nvSpPr>
          <p:spPr>
            <a:xfrm>
              <a:off x="7089206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t1795"/>
            <p:cNvSpPr/>
            <p:nvPr/>
          </p:nvSpPr>
          <p:spPr>
            <a:xfrm>
              <a:off x="7089206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t1796"/>
            <p:cNvSpPr/>
            <p:nvPr/>
          </p:nvSpPr>
          <p:spPr>
            <a:xfrm>
              <a:off x="7089206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t1797"/>
            <p:cNvSpPr/>
            <p:nvPr/>
          </p:nvSpPr>
          <p:spPr>
            <a:xfrm>
              <a:off x="7089206" y="405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t1798"/>
            <p:cNvSpPr/>
            <p:nvPr/>
          </p:nvSpPr>
          <p:spPr>
            <a:xfrm>
              <a:off x="7089206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t1799"/>
            <p:cNvSpPr/>
            <p:nvPr/>
          </p:nvSpPr>
          <p:spPr>
            <a:xfrm>
              <a:off x="7089206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t1800"/>
            <p:cNvSpPr/>
            <p:nvPr/>
          </p:nvSpPr>
          <p:spPr>
            <a:xfrm>
              <a:off x="7089206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t1801"/>
            <p:cNvSpPr/>
            <p:nvPr/>
          </p:nvSpPr>
          <p:spPr>
            <a:xfrm>
              <a:off x="7089206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t1802"/>
            <p:cNvSpPr/>
            <p:nvPr/>
          </p:nvSpPr>
          <p:spPr>
            <a:xfrm>
              <a:off x="7089206" y="41345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t1803"/>
            <p:cNvSpPr/>
            <p:nvPr/>
          </p:nvSpPr>
          <p:spPr>
            <a:xfrm>
              <a:off x="7089206" y="41063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t1804"/>
            <p:cNvSpPr/>
            <p:nvPr/>
          </p:nvSpPr>
          <p:spPr>
            <a:xfrm>
              <a:off x="7089206" y="41157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t1805"/>
            <p:cNvSpPr/>
            <p:nvPr/>
          </p:nvSpPr>
          <p:spPr>
            <a:xfrm>
              <a:off x="7089206" y="40968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t1806"/>
            <p:cNvSpPr/>
            <p:nvPr/>
          </p:nvSpPr>
          <p:spPr>
            <a:xfrm>
              <a:off x="7089206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t1807"/>
            <p:cNvSpPr/>
            <p:nvPr/>
          </p:nvSpPr>
          <p:spPr>
            <a:xfrm>
              <a:off x="7089206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t1808"/>
            <p:cNvSpPr/>
            <p:nvPr/>
          </p:nvSpPr>
          <p:spPr>
            <a:xfrm>
              <a:off x="7089206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t1809"/>
            <p:cNvSpPr/>
            <p:nvPr/>
          </p:nvSpPr>
          <p:spPr>
            <a:xfrm>
              <a:off x="7089206" y="40214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t1810"/>
            <p:cNvSpPr/>
            <p:nvPr/>
          </p:nvSpPr>
          <p:spPr>
            <a:xfrm>
              <a:off x="7089206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t1811"/>
            <p:cNvSpPr/>
            <p:nvPr/>
          </p:nvSpPr>
          <p:spPr>
            <a:xfrm>
              <a:off x="7089206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t1812"/>
            <p:cNvSpPr/>
            <p:nvPr/>
          </p:nvSpPr>
          <p:spPr>
            <a:xfrm>
              <a:off x="7089206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t1813"/>
            <p:cNvSpPr/>
            <p:nvPr/>
          </p:nvSpPr>
          <p:spPr>
            <a:xfrm>
              <a:off x="7089206" y="40497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t1814"/>
            <p:cNvSpPr/>
            <p:nvPr/>
          </p:nvSpPr>
          <p:spPr>
            <a:xfrm>
              <a:off x="7089206" y="40309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t1815"/>
            <p:cNvSpPr/>
            <p:nvPr/>
          </p:nvSpPr>
          <p:spPr>
            <a:xfrm>
              <a:off x="7089206" y="40874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t1816"/>
            <p:cNvSpPr/>
            <p:nvPr/>
          </p:nvSpPr>
          <p:spPr>
            <a:xfrm>
              <a:off x="7089206" y="41534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t1817"/>
            <p:cNvSpPr/>
            <p:nvPr/>
          </p:nvSpPr>
          <p:spPr>
            <a:xfrm>
              <a:off x="7089206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t1818"/>
            <p:cNvSpPr/>
            <p:nvPr/>
          </p:nvSpPr>
          <p:spPr>
            <a:xfrm>
              <a:off x="7089206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t1819"/>
            <p:cNvSpPr/>
            <p:nvPr/>
          </p:nvSpPr>
          <p:spPr>
            <a:xfrm>
              <a:off x="7089206" y="40686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t1820"/>
            <p:cNvSpPr/>
            <p:nvPr/>
          </p:nvSpPr>
          <p:spPr>
            <a:xfrm>
              <a:off x="7089206" y="40591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t1821"/>
            <p:cNvSpPr/>
            <p:nvPr/>
          </p:nvSpPr>
          <p:spPr>
            <a:xfrm>
              <a:off x="7089206" y="41817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t1822"/>
            <p:cNvSpPr/>
            <p:nvPr/>
          </p:nvSpPr>
          <p:spPr>
            <a:xfrm>
              <a:off x="7089206" y="40780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t1823"/>
            <p:cNvSpPr/>
            <p:nvPr/>
          </p:nvSpPr>
          <p:spPr>
            <a:xfrm>
              <a:off x="7621251" y="38989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t1824"/>
            <p:cNvSpPr/>
            <p:nvPr/>
          </p:nvSpPr>
          <p:spPr>
            <a:xfrm>
              <a:off x="762125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t1825"/>
            <p:cNvSpPr/>
            <p:nvPr/>
          </p:nvSpPr>
          <p:spPr>
            <a:xfrm>
              <a:off x="7621251" y="39083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t1826"/>
            <p:cNvSpPr/>
            <p:nvPr/>
          </p:nvSpPr>
          <p:spPr>
            <a:xfrm>
              <a:off x="762125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t1827"/>
            <p:cNvSpPr/>
            <p:nvPr/>
          </p:nvSpPr>
          <p:spPr>
            <a:xfrm>
              <a:off x="7621251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t1828"/>
            <p:cNvSpPr/>
            <p:nvPr/>
          </p:nvSpPr>
          <p:spPr>
            <a:xfrm>
              <a:off x="7621251" y="3842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t1829"/>
            <p:cNvSpPr/>
            <p:nvPr/>
          </p:nvSpPr>
          <p:spPr>
            <a:xfrm>
              <a:off x="7621251" y="40403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t1830"/>
            <p:cNvSpPr/>
            <p:nvPr/>
          </p:nvSpPr>
          <p:spPr>
            <a:xfrm>
              <a:off x="7621251" y="38706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t1831"/>
            <p:cNvSpPr/>
            <p:nvPr/>
          </p:nvSpPr>
          <p:spPr>
            <a:xfrm>
              <a:off x="7621251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t1832"/>
            <p:cNvSpPr/>
            <p:nvPr/>
          </p:nvSpPr>
          <p:spPr>
            <a:xfrm>
              <a:off x="7621251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t1833"/>
            <p:cNvSpPr/>
            <p:nvPr/>
          </p:nvSpPr>
          <p:spPr>
            <a:xfrm>
              <a:off x="762125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t1834"/>
            <p:cNvSpPr/>
            <p:nvPr/>
          </p:nvSpPr>
          <p:spPr>
            <a:xfrm>
              <a:off x="7621251" y="39649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t1835"/>
            <p:cNvSpPr/>
            <p:nvPr/>
          </p:nvSpPr>
          <p:spPr>
            <a:xfrm>
              <a:off x="7621251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t1836"/>
            <p:cNvSpPr/>
            <p:nvPr/>
          </p:nvSpPr>
          <p:spPr>
            <a:xfrm>
              <a:off x="7621251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t1837"/>
            <p:cNvSpPr/>
            <p:nvPr/>
          </p:nvSpPr>
          <p:spPr>
            <a:xfrm>
              <a:off x="762125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t1838"/>
            <p:cNvSpPr/>
            <p:nvPr/>
          </p:nvSpPr>
          <p:spPr>
            <a:xfrm>
              <a:off x="7621251" y="39649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t1839"/>
            <p:cNvSpPr/>
            <p:nvPr/>
          </p:nvSpPr>
          <p:spPr>
            <a:xfrm>
              <a:off x="7621251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t1840"/>
            <p:cNvSpPr/>
            <p:nvPr/>
          </p:nvSpPr>
          <p:spPr>
            <a:xfrm>
              <a:off x="7621251" y="38329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t1841"/>
            <p:cNvSpPr/>
            <p:nvPr/>
          </p:nvSpPr>
          <p:spPr>
            <a:xfrm>
              <a:off x="7621251" y="38141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t1842"/>
            <p:cNvSpPr/>
            <p:nvPr/>
          </p:nvSpPr>
          <p:spPr>
            <a:xfrm>
              <a:off x="7621251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t1843"/>
            <p:cNvSpPr/>
            <p:nvPr/>
          </p:nvSpPr>
          <p:spPr>
            <a:xfrm>
              <a:off x="7621251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t1844"/>
            <p:cNvSpPr/>
            <p:nvPr/>
          </p:nvSpPr>
          <p:spPr>
            <a:xfrm>
              <a:off x="7621251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t1845"/>
            <p:cNvSpPr/>
            <p:nvPr/>
          </p:nvSpPr>
          <p:spPr>
            <a:xfrm>
              <a:off x="7621251" y="38329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t1846"/>
            <p:cNvSpPr/>
            <p:nvPr/>
          </p:nvSpPr>
          <p:spPr>
            <a:xfrm>
              <a:off x="7621251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t1847"/>
            <p:cNvSpPr/>
            <p:nvPr/>
          </p:nvSpPr>
          <p:spPr>
            <a:xfrm>
              <a:off x="7621251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t1848"/>
            <p:cNvSpPr/>
            <p:nvPr/>
          </p:nvSpPr>
          <p:spPr>
            <a:xfrm>
              <a:off x="7621251" y="38989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t1849"/>
            <p:cNvSpPr/>
            <p:nvPr/>
          </p:nvSpPr>
          <p:spPr>
            <a:xfrm>
              <a:off x="7621251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t1850"/>
            <p:cNvSpPr/>
            <p:nvPr/>
          </p:nvSpPr>
          <p:spPr>
            <a:xfrm>
              <a:off x="7621251" y="40026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t1851"/>
            <p:cNvSpPr/>
            <p:nvPr/>
          </p:nvSpPr>
          <p:spPr>
            <a:xfrm>
              <a:off x="762125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t1852"/>
            <p:cNvSpPr/>
            <p:nvPr/>
          </p:nvSpPr>
          <p:spPr>
            <a:xfrm>
              <a:off x="7621251" y="39178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t1853"/>
            <p:cNvSpPr/>
            <p:nvPr/>
          </p:nvSpPr>
          <p:spPr>
            <a:xfrm>
              <a:off x="7621251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t1854"/>
            <p:cNvSpPr/>
            <p:nvPr/>
          </p:nvSpPr>
          <p:spPr>
            <a:xfrm>
              <a:off x="7621251" y="386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t1855"/>
            <p:cNvSpPr/>
            <p:nvPr/>
          </p:nvSpPr>
          <p:spPr>
            <a:xfrm>
              <a:off x="762125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t1856"/>
            <p:cNvSpPr/>
            <p:nvPr/>
          </p:nvSpPr>
          <p:spPr>
            <a:xfrm>
              <a:off x="762125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t1857"/>
            <p:cNvSpPr/>
            <p:nvPr/>
          </p:nvSpPr>
          <p:spPr>
            <a:xfrm>
              <a:off x="762125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t1858"/>
            <p:cNvSpPr/>
            <p:nvPr/>
          </p:nvSpPr>
          <p:spPr>
            <a:xfrm>
              <a:off x="7621251" y="38895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t1859"/>
            <p:cNvSpPr/>
            <p:nvPr/>
          </p:nvSpPr>
          <p:spPr>
            <a:xfrm>
              <a:off x="762125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t1860"/>
            <p:cNvSpPr/>
            <p:nvPr/>
          </p:nvSpPr>
          <p:spPr>
            <a:xfrm>
              <a:off x="7621251" y="39460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t1861"/>
            <p:cNvSpPr/>
            <p:nvPr/>
          </p:nvSpPr>
          <p:spPr>
            <a:xfrm>
              <a:off x="7621251" y="40120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t1862"/>
            <p:cNvSpPr/>
            <p:nvPr/>
          </p:nvSpPr>
          <p:spPr>
            <a:xfrm>
              <a:off x="7621251" y="39555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t1863"/>
            <p:cNvSpPr/>
            <p:nvPr/>
          </p:nvSpPr>
          <p:spPr>
            <a:xfrm>
              <a:off x="7621251" y="39366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t1864"/>
            <p:cNvSpPr/>
            <p:nvPr/>
          </p:nvSpPr>
          <p:spPr>
            <a:xfrm>
              <a:off x="762125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t1865"/>
            <p:cNvSpPr/>
            <p:nvPr/>
          </p:nvSpPr>
          <p:spPr>
            <a:xfrm>
              <a:off x="762125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t1866"/>
            <p:cNvSpPr/>
            <p:nvPr/>
          </p:nvSpPr>
          <p:spPr>
            <a:xfrm>
              <a:off x="7621251" y="39083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t1867"/>
            <p:cNvSpPr/>
            <p:nvPr/>
          </p:nvSpPr>
          <p:spPr>
            <a:xfrm>
              <a:off x="7621251" y="3927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t1868"/>
            <p:cNvSpPr/>
            <p:nvPr/>
          </p:nvSpPr>
          <p:spPr>
            <a:xfrm>
              <a:off x="7621251" y="397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t1869"/>
            <p:cNvSpPr/>
            <p:nvPr/>
          </p:nvSpPr>
          <p:spPr>
            <a:xfrm>
              <a:off x="7621251" y="39932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t1870"/>
            <p:cNvSpPr/>
            <p:nvPr/>
          </p:nvSpPr>
          <p:spPr>
            <a:xfrm>
              <a:off x="7621251" y="39743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t1871"/>
            <p:cNvSpPr/>
            <p:nvPr/>
          </p:nvSpPr>
          <p:spPr>
            <a:xfrm>
              <a:off x="7621251" y="39555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t1872"/>
            <p:cNvSpPr/>
            <p:nvPr/>
          </p:nvSpPr>
          <p:spPr>
            <a:xfrm>
              <a:off x="7621251" y="39837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l1873"/>
            <p:cNvSpPr/>
            <p:nvPr/>
          </p:nvSpPr>
          <p:spPr>
            <a:xfrm>
              <a:off x="1457553" y="453578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l1874"/>
            <p:cNvSpPr/>
            <p:nvPr/>
          </p:nvSpPr>
          <p:spPr>
            <a:xfrm>
              <a:off x="1457553" y="4558033"/>
              <a:ext cx="0" cy="463408"/>
            </a:xfrm>
            <a:custGeom>
              <a:avLst/>
              <a:pathLst>
                <a:path w="0" h="463408">
                  <a:moveTo>
                    <a:pt x="0" y="4634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l1875"/>
            <p:cNvSpPr/>
            <p:nvPr/>
          </p:nvSpPr>
          <p:spPr>
            <a:xfrm>
              <a:off x="1397203" y="5021442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l1876"/>
            <p:cNvSpPr/>
            <p:nvPr/>
          </p:nvSpPr>
          <p:spPr>
            <a:xfrm>
              <a:off x="1397203" y="4905590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l1877"/>
            <p:cNvSpPr/>
            <p:nvPr/>
          </p:nvSpPr>
          <p:spPr>
            <a:xfrm>
              <a:off x="1397203" y="4789737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l1878"/>
            <p:cNvSpPr/>
            <p:nvPr/>
          </p:nvSpPr>
          <p:spPr>
            <a:xfrm>
              <a:off x="1397203" y="4673885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l1879"/>
            <p:cNvSpPr/>
            <p:nvPr/>
          </p:nvSpPr>
          <p:spPr>
            <a:xfrm>
              <a:off x="1397203" y="4558033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tx1880"/>
            <p:cNvSpPr/>
            <p:nvPr/>
          </p:nvSpPr>
          <p:spPr>
            <a:xfrm rot="-5400000">
              <a:off x="1204985" y="4984334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882" name="tx1881"/>
            <p:cNvSpPr/>
            <p:nvPr/>
          </p:nvSpPr>
          <p:spPr>
            <a:xfrm rot="-5400000">
              <a:off x="1204985" y="4752630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1883" name="tx1882"/>
            <p:cNvSpPr/>
            <p:nvPr/>
          </p:nvSpPr>
          <p:spPr>
            <a:xfrm rot="-5400000">
              <a:off x="1204985" y="4520925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884" name="pt1883"/>
            <p:cNvSpPr/>
            <p:nvPr/>
          </p:nvSpPr>
          <p:spPr>
            <a:xfrm>
              <a:off x="171395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t1884"/>
            <p:cNvSpPr/>
            <p:nvPr/>
          </p:nvSpPr>
          <p:spPr>
            <a:xfrm>
              <a:off x="165483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t1885"/>
            <p:cNvSpPr/>
            <p:nvPr/>
          </p:nvSpPr>
          <p:spPr>
            <a:xfrm>
              <a:off x="1595718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t1886"/>
            <p:cNvSpPr/>
            <p:nvPr/>
          </p:nvSpPr>
          <p:spPr>
            <a:xfrm>
              <a:off x="1566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t1887"/>
            <p:cNvSpPr/>
            <p:nvPr/>
          </p:nvSpPr>
          <p:spPr>
            <a:xfrm>
              <a:off x="168439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t1888"/>
            <p:cNvSpPr/>
            <p:nvPr/>
          </p:nvSpPr>
          <p:spPr>
            <a:xfrm>
              <a:off x="1802624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t1889"/>
            <p:cNvSpPr/>
            <p:nvPr/>
          </p:nvSpPr>
          <p:spPr>
            <a:xfrm>
              <a:off x="156616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t1890"/>
            <p:cNvSpPr/>
            <p:nvPr/>
          </p:nvSpPr>
          <p:spPr>
            <a:xfrm>
              <a:off x="168439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t1891"/>
            <p:cNvSpPr/>
            <p:nvPr/>
          </p:nvSpPr>
          <p:spPr>
            <a:xfrm>
              <a:off x="1507043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t1892"/>
            <p:cNvSpPr/>
            <p:nvPr/>
          </p:nvSpPr>
          <p:spPr>
            <a:xfrm>
              <a:off x="1654834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t1893"/>
            <p:cNvSpPr/>
            <p:nvPr/>
          </p:nvSpPr>
          <p:spPr>
            <a:xfrm>
              <a:off x="180262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t1894"/>
            <p:cNvSpPr/>
            <p:nvPr/>
          </p:nvSpPr>
          <p:spPr>
            <a:xfrm>
              <a:off x="1625276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t1895"/>
            <p:cNvSpPr/>
            <p:nvPr/>
          </p:nvSpPr>
          <p:spPr>
            <a:xfrm>
              <a:off x="1625276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t1896"/>
            <p:cNvSpPr/>
            <p:nvPr/>
          </p:nvSpPr>
          <p:spPr>
            <a:xfrm>
              <a:off x="1477485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t1897"/>
            <p:cNvSpPr/>
            <p:nvPr/>
          </p:nvSpPr>
          <p:spPr>
            <a:xfrm>
              <a:off x="1920856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t1898"/>
            <p:cNvSpPr/>
            <p:nvPr/>
          </p:nvSpPr>
          <p:spPr>
            <a:xfrm>
              <a:off x="1891298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t1899"/>
            <p:cNvSpPr/>
            <p:nvPr/>
          </p:nvSpPr>
          <p:spPr>
            <a:xfrm>
              <a:off x="1802624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t1900"/>
            <p:cNvSpPr/>
            <p:nvPr/>
          </p:nvSpPr>
          <p:spPr>
            <a:xfrm>
              <a:off x="171395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t1901"/>
            <p:cNvSpPr/>
            <p:nvPr/>
          </p:nvSpPr>
          <p:spPr>
            <a:xfrm>
              <a:off x="1891298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t1902"/>
            <p:cNvSpPr/>
            <p:nvPr/>
          </p:nvSpPr>
          <p:spPr>
            <a:xfrm>
              <a:off x="171395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t1903"/>
            <p:cNvSpPr/>
            <p:nvPr/>
          </p:nvSpPr>
          <p:spPr>
            <a:xfrm>
              <a:off x="180262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t1904"/>
            <p:cNvSpPr/>
            <p:nvPr/>
          </p:nvSpPr>
          <p:spPr>
            <a:xfrm>
              <a:off x="171395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t1905"/>
            <p:cNvSpPr/>
            <p:nvPr/>
          </p:nvSpPr>
          <p:spPr>
            <a:xfrm>
              <a:off x="1566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t1906"/>
            <p:cNvSpPr/>
            <p:nvPr/>
          </p:nvSpPr>
          <p:spPr>
            <a:xfrm>
              <a:off x="1713950" y="49988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t1907"/>
            <p:cNvSpPr/>
            <p:nvPr/>
          </p:nvSpPr>
          <p:spPr>
            <a:xfrm>
              <a:off x="1625276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t1908"/>
            <p:cNvSpPr/>
            <p:nvPr/>
          </p:nvSpPr>
          <p:spPr>
            <a:xfrm>
              <a:off x="168439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t1909"/>
            <p:cNvSpPr/>
            <p:nvPr/>
          </p:nvSpPr>
          <p:spPr>
            <a:xfrm>
              <a:off x="1684392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t1910"/>
            <p:cNvSpPr/>
            <p:nvPr/>
          </p:nvSpPr>
          <p:spPr>
            <a:xfrm>
              <a:off x="1743508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t1911"/>
            <p:cNvSpPr/>
            <p:nvPr/>
          </p:nvSpPr>
          <p:spPr>
            <a:xfrm>
              <a:off x="1743508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t1912"/>
            <p:cNvSpPr/>
            <p:nvPr/>
          </p:nvSpPr>
          <p:spPr>
            <a:xfrm>
              <a:off x="1595718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t1913"/>
            <p:cNvSpPr/>
            <p:nvPr/>
          </p:nvSpPr>
          <p:spPr>
            <a:xfrm>
              <a:off x="1625276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t1914"/>
            <p:cNvSpPr/>
            <p:nvPr/>
          </p:nvSpPr>
          <p:spPr>
            <a:xfrm>
              <a:off x="1802624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t1915"/>
            <p:cNvSpPr/>
            <p:nvPr/>
          </p:nvSpPr>
          <p:spPr>
            <a:xfrm>
              <a:off x="1743508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t1916"/>
            <p:cNvSpPr/>
            <p:nvPr/>
          </p:nvSpPr>
          <p:spPr>
            <a:xfrm>
              <a:off x="183218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t1917"/>
            <p:cNvSpPr/>
            <p:nvPr/>
          </p:nvSpPr>
          <p:spPr>
            <a:xfrm>
              <a:off x="165483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t1918"/>
            <p:cNvSpPr/>
            <p:nvPr/>
          </p:nvSpPr>
          <p:spPr>
            <a:xfrm>
              <a:off x="168439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t1919"/>
            <p:cNvSpPr/>
            <p:nvPr/>
          </p:nvSpPr>
          <p:spPr>
            <a:xfrm>
              <a:off x="183218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t1920"/>
            <p:cNvSpPr/>
            <p:nvPr/>
          </p:nvSpPr>
          <p:spPr>
            <a:xfrm>
              <a:off x="1654834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t1921"/>
            <p:cNvSpPr/>
            <p:nvPr/>
          </p:nvSpPr>
          <p:spPr>
            <a:xfrm>
              <a:off x="1507043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t1922"/>
            <p:cNvSpPr/>
            <p:nvPr/>
          </p:nvSpPr>
          <p:spPr>
            <a:xfrm>
              <a:off x="171395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t1923"/>
            <p:cNvSpPr/>
            <p:nvPr/>
          </p:nvSpPr>
          <p:spPr>
            <a:xfrm>
              <a:off x="1684392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t1924"/>
            <p:cNvSpPr/>
            <p:nvPr/>
          </p:nvSpPr>
          <p:spPr>
            <a:xfrm>
              <a:off x="1536601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t1925"/>
            <p:cNvSpPr/>
            <p:nvPr/>
          </p:nvSpPr>
          <p:spPr>
            <a:xfrm>
              <a:off x="1507043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t1926"/>
            <p:cNvSpPr/>
            <p:nvPr/>
          </p:nvSpPr>
          <p:spPr>
            <a:xfrm>
              <a:off x="1684392" y="49756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t1927"/>
            <p:cNvSpPr/>
            <p:nvPr/>
          </p:nvSpPr>
          <p:spPr>
            <a:xfrm>
              <a:off x="171395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t1928"/>
            <p:cNvSpPr/>
            <p:nvPr/>
          </p:nvSpPr>
          <p:spPr>
            <a:xfrm>
              <a:off x="1625276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t1929"/>
            <p:cNvSpPr/>
            <p:nvPr/>
          </p:nvSpPr>
          <p:spPr>
            <a:xfrm>
              <a:off x="171395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t1930"/>
            <p:cNvSpPr/>
            <p:nvPr/>
          </p:nvSpPr>
          <p:spPr>
            <a:xfrm>
              <a:off x="1566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t1931"/>
            <p:cNvSpPr/>
            <p:nvPr/>
          </p:nvSpPr>
          <p:spPr>
            <a:xfrm>
              <a:off x="1773066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t1932"/>
            <p:cNvSpPr/>
            <p:nvPr/>
          </p:nvSpPr>
          <p:spPr>
            <a:xfrm>
              <a:off x="168439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t1933"/>
            <p:cNvSpPr/>
            <p:nvPr/>
          </p:nvSpPr>
          <p:spPr>
            <a:xfrm>
              <a:off x="2275553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t1934"/>
            <p:cNvSpPr/>
            <p:nvPr/>
          </p:nvSpPr>
          <p:spPr>
            <a:xfrm>
              <a:off x="2098205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t1935"/>
            <p:cNvSpPr/>
            <p:nvPr/>
          </p:nvSpPr>
          <p:spPr>
            <a:xfrm>
              <a:off x="2245995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t1936"/>
            <p:cNvSpPr/>
            <p:nvPr/>
          </p:nvSpPr>
          <p:spPr>
            <a:xfrm>
              <a:off x="1832182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t1937"/>
            <p:cNvSpPr/>
            <p:nvPr/>
          </p:nvSpPr>
          <p:spPr>
            <a:xfrm>
              <a:off x="2127763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t1938"/>
            <p:cNvSpPr/>
            <p:nvPr/>
          </p:nvSpPr>
          <p:spPr>
            <a:xfrm>
              <a:off x="189129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t1939"/>
            <p:cNvSpPr/>
            <p:nvPr/>
          </p:nvSpPr>
          <p:spPr>
            <a:xfrm>
              <a:off x="2068647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t1940"/>
            <p:cNvSpPr/>
            <p:nvPr/>
          </p:nvSpPr>
          <p:spPr>
            <a:xfrm>
              <a:off x="1654834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t1941"/>
            <p:cNvSpPr/>
            <p:nvPr/>
          </p:nvSpPr>
          <p:spPr>
            <a:xfrm>
              <a:off x="2157321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t1942"/>
            <p:cNvSpPr/>
            <p:nvPr/>
          </p:nvSpPr>
          <p:spPr>
            <a:xfrm>
              <a:off x="1743508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t1943"/>
            <p:cNvSpPr/>
            <p:nvPr/>
          </p:nvSpPr>
          <p:spPr>
            <a:xfrm>
              <a:off x="1684392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t1944"/>
            <p:cNvSpPr/>
            <p:nvPr/>
          </p:nvSpPr>
          <p:spPr>
            <a:xfrm>
              <a:off x="1950415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t1945"/>
            <p:cNvSpPr/>
            <p:nvPr/>
          </p:nvSpPr>
          <p:spPr>
            <a:xfrm>
              <a:off x="1979973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t1946"/>
            <p:cNvSpPr/>
            <p:nvPr/>
          </p:nvSpPr>
          <p:spPr>
            <a:xfrm>
              <a:off x="2009531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t1947"/>
            <p:cNvSpPr/>
            <p:nvPr/>
          </p:nvSpPr>
          <p:spPr>
            <a:xfrm>
              <a:off x="1861740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t1948"/>
            <p:cNvSpPr/>
            <p:nvPr/>
          </p:nvSpPr>
          <p:spPr>
            <a:xfrm>
              <a:off x="2186879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t1949"/>
            <p:cNvSpPr/>
            <p:nvPr/>
          </p:nvSpPr>
          <p:spPr>
            <a:xfrm>
              <a:off x="1861740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t1950"/>
            <p:cNvSpPr/>
            <p:nvPr/>
          </p:nvSpPr>
          <p:spPr>
            <a:xfrm>
              <a:off x="1920856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t1951"/>
            <p:cNvSpPr/>
            <p:nvPr/>
          </p:nvSpPr>
          <p:spPr>
            <a:xfrm>
              <a:off x="2039089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t1952"/>
            <p:cNvSpPr/>
            <p:nvPr/>
          </p:nvSpPr>
          <p:spPr>
            <a:xfrm>
              <a:off x="1861740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t1953"/>
            <p:cNvSpPr/>
            <p:nvPr/>
          </p:nvSpPr>
          <p:spPr>
            <a:xfrm>
              <a:off x="195041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t1954"/>
            <p:cNvSpPr/>
            <p:nvPr/>
          </p:nvSpPr>
          <p:spPr>
            <a:xfrm>
              <a:off x="2009531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t1955"/>
            <p:cNvSpPr/>
            <p:nvPr/>
          </p:nvSpPr>
          <p:spPr>
            <a:xfrm>
              <a:off x="2068647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t1956"/>
            <p:cNvSpPr/>
            <p:nvPr/>
          </p:nvSpPr>
          <p:spPr>
            <a:xfrm>
              <a:off x="2009531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t1957"/>
            <p:cNvSpPr/>
            <p:nvPr/>
          </p:nvSpPr>
          <p:spPr>
            <a:xfrm>
              <a:off x="2098205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t1958"/>
            <p:cNvSpPr/>
            <p:nvPr/>
          </p:nvSpPr>
          <p:spPr>
            <a:xfrm>
              <a:off x="2157321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t1959"/>
            <p:cNvSpPr/>
            <p:nvPr/>
          </p:nvSpPr>
          <p:spPr>
            <a:xfrm>
              <a:off x="2216437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t1960"/>
            <p:cNvSpPr/>
            <p:nvPr/>
          </p:nvSpPr>
          <p:spPr>
            <a:xfrm>
              <a:off x="2186879" y="47207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t1961"/>
            <p:cNvSpPr/>
            <p:nvPr/>
          </p:nvSpPr>
          <p:spPr>
            <a:xfrm>
              <a:off x="1979973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t1962"/>
            <p:cNvSpPr/>
            <p:nvPr/>
          </p:nvSpPr>
          <p:spPr>
            <a:xfrm>
              <a:off x="1891298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t1963"/>
            <p:cNvSpPr/>
            <p:nvPr/>
          </p:nvSpPr>
          <p:spPr>
            <a:xfrm>
              <a:off x="1832182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t1964"/>
            <p:cNvSpPr/>
            <p:nvPr/>
          </p:nvSpPr>
          <p:spPr>
            <a:xfrm>
              <a:off x="1832182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t1965"/>
            <p:cNvSpPr/>
            <p:nvPr/>
          </p:nvSpPr>
          <p:spPr>
            <a:xfrm>
              <a:off x="1920856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t1966"/>
            <p:cNvSpPr/>
            <p:nvPr/>
          </p:nvSpPr>
          <p:spPr>
            <a:xfrm>
              <a:off x="1979973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t1967"/>
            <p:cNvSpPr/>
            <p:nvPr/>
          </p:nvSpPr>
          <p:spPr>
            <a:xfrm>
              <a:off x="1802624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t1968"/>
            <p:cNvSpPr/>
            <p:nvPr/>
          </p:nvSpPr>
          <p:spPr>
            <a:xfrm>
              <a:off x="1979973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t1969"/>
            <p:cNvSpPr/>
            <p:nvPr/>
          </p:nvSpPr>
          <p:spPr>
            <a:xfrm>
              <a:off x="2186879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t1970"/>
            <p:cNvSpPr/>
            <p:nvPr/>
          </p:nvSpPr>
          <p:spPr>
            <a:xfrm>
              <a:off x="2068647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t1971"/>
            <p:cNvSpPr/>
            <p:nvPr/>
          </p:nvSpPr>
          <p:spPr>
            <a:xfrm>
              <a:off x="1861740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t1972"/>
            <p:cNvSpPr/>
            <p:nvPr/>
          </p:nvSpPr>
          <p:spPr>
            <a:xfrm>
              <a:off x="1832182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t1973"/>
            <p:cNvSpPr/>
            <p:nvPr/>
          </p:nvSpPr>
          <p:spPr>
            <a:xfrm>
              <a:off x="1832182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t1974"/>
            <p:cNvSpPr/>
            <p:nvPr/>
          </p:nvSpPr>
          <p:spPr>
            <a:xfrm>
              <a:off x="2009531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t1975"/>
            <p:cNvSpPr/>
            <p:nvPr/>
          </p:nvSpPr>
          <p:spPr>
            <a:xfrm>
              <a:off x="1920856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t1976"/>
            <p:cNvSpPr/>
            <p:nvPr/>
          </p:nvSpPr>
          <p:spPr>
            <a:xfrm>
              <a:off x="1684392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t1977"/>
            <p:cNvSpPr/>
            <p:nvPr/>
          </p:nvSpPr>
          <p:spPr>
            <a:xfrm>
              <a:off x="1861740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t1978"/>
            <p:cNvSpPr/>
            <p:nvPr/>
          </p:nvSpPr>
          <p:spPr>
            <a:xfrm>
              <a:off x="1891298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t1979"/>
            <p:cNvSpPr/>
            <p:nvPr/>
          </p:nvSpPr>
          <p:spPr>
            <a:xfrm>
              <a:off x="189129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t1980"/>
            <p:cNvSpPr/>
            <p:nvPr/>
          </p:nvSpPr>
          <p:spPr>
            <a:xfrm>
              <a:off x="2039089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t1981"/>
            <p:cNvSpPr/>
            <p:nvPr/>
          </p:nvSpPr>
          <p:spPr>
            <a:xfrm>
              <a:off x="1713950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t1982"/>
            <p:cNvSpPr/>
            <p:nvPr/>
          </p:nvSpPr>
          <p:spPr>
            <a:xfrm>
              <a:off x="189129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t1983"/>
            <p:cNvSpPr/>
            <p:nvPr/>
          </p:nvSpPr>
          <p:spPr>
            <a:xfrm>
              <a:off x="2068647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t1984"/>
            <p:cNvSpPr/>
            <p:nvPr/>
          </p:nvSpPr>
          <p:spPr>
            <a:xfrm>
              <a:off x="1920856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t1985"/>
            <p:cNvSpPr/>
            <p:nvPr/>
          </p:nvSpPr>
          <p:spPr>
            <a:xfrm>
              <a:off x="2305111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t1986"/>
            <p:cNvSpPr/>
            <p:nvPr/>
          </p:nvSpPr>
          <p:spPr>
            <a:xfrm>
              <a:off x="2068647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t1987"/>
            <p:cNvSpPr/>
            <p:nvPr/>
          </p:nvSpPr>
          <p:spPr>
            <a:xfrm>
              <a:off x="2127763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t1988"/>
            <p:cNvSpPr/>
            <p:nvPr/>
          </p:nvSpPr>
          <p:spPr>
            <a:xfrm>
              <a:off x="2452902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t1989"/>
            <p:cNvSpPr/>
            <p:nvPr/>
          </p:nvSpPr>
          <p:spPr>
            <a:xfrm>
              <a:off x="1654834" y="47207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t1990"/>
            <p:cNvSpPr/>
            <p:nvPr/>
          </p:nvSpPr>
          <p:spPr>
            <a:xfrm>
              <a:off x="2364228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t1991"/>
            <p:cNvSpPr/>
            <p:nvPr/>
          </p:nvSpPr>
          <p:spPr>
            <a:xfrm>
              <a:off x="2186879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t1992"/>
            <p:cNvSpPr/>
            <p:nvPr/>
          </p:nvSpPr>
          <p:spPr>
            <a:xfrm>
              <a:off x="2334669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t1993"/>
            <p:cNvSpPr/>
            <p:nvPr/>
          </p:nvSpPr>
          <p:spPr>
            <a:xfrm>
              <a:off x="2127763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t1994"/>
            <p:cNvSpPr/>
            <p:nvPr/>
          </p:nvSpPr>
          <p:spPr>
            <a:xfrm>
              <a:off x="2098205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t1995"/>
            <p:cNvSpPr/>
            <p:nvPr/>
          </p:nvSpPr>
          <p:spPr>
            <a:xfrm>
              <a:off x="2216437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t1996"/>
            <p:cNvSpPr/>
            <p:nvPr/>
          </p:nvSpPr>
          <p:spPr>
            <a:xfrm>
              <a:off x="1891298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t1997"/>
            <p:cNvSpPr/>
            <p:nvPr/>
          </p:nvSpPr>
          <p:spPr>
            <a:xfrm>
              <a:off x="1920856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t1998"/>
            <p:cNvSpPr/>
            <p:nvPr/>
          </p:nvSpPr>
          <p:spPr>
            <a:xfrm>
              <a:off x="2098205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t1999"/>
            <p:cNvSpPr/>
            <p:nvPr/>
          </p:nvSpPr>
          <p:spPr>
            <a:xfrm>
              <a:off x="2127763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t2000"/>
            <p:cNvSpPr/>
            <p:nvPr/>
          </p:nvSpPr>
          <p:spPr>
            <a:xfrm>
              <a:off x="2482460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t2001"/>
            <p:cNvSpPr/>
            <p:nvPr/>
          </p:nvSpPr>
          <p:spPr>
            <a:xfrm>
              <a:off x="2482460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t2002"/>
            <p:cNvSpPr/>
            <p:nvPr/>
          </p:nvSpPr>
          <p:spPr>
            <a:xfrm>
              <a:off x="1979973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t2003"/>
            <p:cNvSpPr/>
            <p:nvPr/>
          </p:nvSpPr>
          <p:spPr>
            <a:xfrm>
              <a:off x="2245995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t2004"/>
            <p:cNvSpPr/>
            <p:nvPr/>
          </p:nvSpPr>
          <p:spPr>
            <a:xfrm>
              <a:off x="1861740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t2005"/>
            <p:cNvSpPr/>
            <p:nvPr/>
          </p:nvSpPr>
          <p:spPr>
            <a:xfrm>
              <a:off x="2482460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t2006"/>
            <p:cNvSpPr/>
            <p:nvPr/>
          </p:nvSpPr>
          <p:spPr>
            <a:xfrm>
              <a:off x="2068647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t2007"/>
            <p:cNvSpPr/>
            <p:nvPr/>
          </p:nvSpPr>
          <p:spPr>
            <a:xfrm>
              <a:off x="2186879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t2008"/>
            <p:cNvSpPr/>
            <p:nvPr/>
          </p:nvSpPr>
          <p:spPr>
            <a:xfrm>
              <a:off x="2334669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t2009"/>
            <p:cNvSpPr/>
            <p:nvPr/>
          </p:nvSpPr>
          <p:spPr>
            <a:xfrm>
              <a:off x="2039089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t2010"/>
            <p:cNvSpPr/>
            <p:nvPr/>
          </p:nvSpPr>
          <p:spPr>
            <a:xfrm>
              <a:off x="200953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t2011"/>
            <p:cNvSpPr/>
            <p:nvPr/>
          </p:nvSpPr>
          <p:spPr>
            <a:xfrm>
              <a:off x="2098205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t2012"/>
            <p:cNvSpPr/>
            <p:nvPr/>
          </p:nvSpPr>
          <p:spPr>
            <a:xfrm>
              <a:off x="2334669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t2013"/>
            <p:cNvSpPr/>
            <p:nvPr/>
          </p:nvSpPr>
          <p:spPr>
            <a:xfrm>
              <a:off x="2393786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t2014"/>
            <p:cNvSpPr/>
            <p:nvPr/>
          </p:nvSpPr>
          <p:spPr>
            <a:xfrm>
              <a:off x="2541576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t2015"/>
            <p:cNvSpPr/>
            <p:nvPr/>
          </p:nvSpPr>
          <p:spPr>
            <a:xfrm>
              <a:off x="2098205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t2016"/>
            <p:cNvSpPr/>
            <p:nvPr/>
          </p:nvSpPr>
          <p:spPr>
            <a:xfrm>
              <a:off x="2068647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t2017"/>
            <p:cNvSpPr/>
            <p:nvPr/>
          </p:nvSpPr>
          <p:spPr>
            <a:xfrm>
              <a:off x="2009531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t2018"/>
            <p:cNvSpPr/>
            <p:nvPr/>
          </p:nvSpPr>
          <p:spPr>
            <a:xfrm>
              <a:off x="2482460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t2019"/>
            <p:cNvSpPr/>
            <p:nvPr/>
          </p:nvSpPr>
          <p:spPr>
            <a:xfrm>
              <a:off x="2068647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t2020"/>
            <p:cNvSpPr/>
            <p:nvPr/>
          </p:nvSpPr>
          <p:spPr>
            <a:xfrm>
              <a:off x="209820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t2021"/>
            <p:cNvSpPr/>
            <p:nvPr/>
          </p:nvSpPr>
          <p:spPr>
            <a:xfrm>
              <a:off x="1979973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t2022"/>
            <p:cNvSpPr/>
            <p:nvPr/>
          </p:nvSpPr>
          <p:spPr>
            <a:xfrm>
              <a:off x="2245995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t2023"/>
            <p:cNvSpPr/>
            <p:nvPr/>
          </p:nvSpPr>
          <p:spPr>
            <a:xfrm>
              <a:off x="2186879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t2024"/>
            <p:cNvSpPr/>
            <p:nvPr/>
          </p:nvSpPr>
          <p:spPr>
            <a:xfrm>
              <a:off x="2245995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t2025"/>
            <p:cNvSpPr/>
            <p:nvPr/>
          </p:nvSpPr>
          <p:spPr>
            <a:xfrm>
              <a:off x="1920856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t2026"/>
            <p:cNvSpPr/>
            <p:nvPr/>
          </p:nvSpPr>
          <p:spPr>
            <a:xfrm>
              <a:off x="2216437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t2027"/>
            <p:cNvSpPr/>
            <p:nvPr/>
          </p:nvSpPr>
          <p:spPr>
            <a:xfrm>
              <a:off x="2186879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t2028"/>
            <p:cNvSpPr/>
            <p:nvPr/>
          </p:nvSpPr>
          <p:spPr>
            <a:xfrm>
              <a:off x="2186879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t2029"/>
            <p:cNvSpPr/>
            <p:nvPr/>
          </p:nvSpPr>
          <p:spPr>
            <a:xfrm>
              <a:off x="2068647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t2030"/>
            <p:cNvSpPr/>
            <p:nvPr/>
          </p:nvSpPr>
          <p:spPr>
            <a:xfrm>
              <a:off x="2127763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t2031"/>
            <p:cNvSpPr/>
            <p:nvPr/>
          </p:nvSpPr>
          <p:spPr>
            <a:xfrm>
              <a:off x="2039089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t2032"/>
            <p:cNvSpPr/>
            <p:nvPr/>
          </p:nvSpPr>
          <p:spPr>
            <a:xfrm>
              <a:off x="195041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l2033"/>
            <p:cNvSpPr/>
            <p:nvPr/>
          </p:nvSpPr>
          <p:spPr>
            <a:xfrm>
              <a:off x="2727472" y="453578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t2034"/>
            <p:cNvSpPr/>
            <p:nvPr/>
          </p:nvSpPr>
          <p:spPr>
            <a:xfrm>
              <a:off x="3412461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t2035"/>
            <p:cNvSpPr/>
            <p:nvPr/>
          </p:nvSpPr>
          <p:spPr>
            <a:xfrm>
              <a:off x="319077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t2036"/>
            <p:cNvSpPr/>
            <p:nvPr/>
          </p:nvSpPr>
          <p:spPr>
            <a:xfrm>
              <a:off x="3279449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t2037"/>
            <p:cNvSpPr/>
            <p:nvPr/>
          </p:nvSpPr>
          <p:spPr>
            <a:xfrm>
              <a:off x="323511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t2038"/>
            <p:cNvSpPr/>
            <p:nvPr/>
          </p:nvSpPr>
          <p:spPr>
            <a:xfrm>
              <a:off x="3456798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t2039"/>
            <p:cNvSpPr/>
            <p:nvPr/>
          </p:nvSpPr>
          <p:spPr>
            <a:xfrm>
              <a:off x="3589809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t2040"/>
            <p:cNvSpPr/>
            <p:nvPr/>
          </p:nvSpPr>
          <p:spPr>
            <a:xfrm>
              <a:off x="3368124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t2041"/>
            <p:cNvSpPr/>
            <p:nvPr/>
          </p:nvSpPr>
          <p:spPr>
            <a:xfrm>
              <a:off x="336812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t2042"/>
            <p:cNvSpPr/>
            <p:nvPr/>
          </p:nvSpPr>
          <p:spPr>
            <a:xfrm>
              <a:off x="3146438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t2043"/>
            <p:cNvSpPr/>
            <p:nvPr/>
          </p:nvSpPr>
          <p:spPr>
            <a:xfrm>
              <a:off x="3235112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t2044"/>
            <p:cNvSpPr/>
            <p:nvPr/>
          </p:nvSpPr>
          <p:spPr>
            <a:xfrm>
              <a:off x="350113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t2045"/>
            <p:cNvSpPr/>
            <p:nvPr/>
          </p:nvSpPr>
          <p:spPr>
            <a:xfrm>
              <a:off x="336812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t2046"/>
            <p:cNvSpPr/>
            <p:nvPr/>
          </p:nvSpPr>
          <p:spPr>
            <a:xfrm>
              <a:off x="3190775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t2047"/>
            <p:cNvSpPr/>
            <p:nvPr/>
          </p:nvSpPr>
          <p:spPr>
            <a:xfrm>
              <a:off x="3190775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t2048"/>
            <p:cNvSpPr/>
            <p:nvPr/>
          </p:nvSpPr>
          <p:spPr>
            <a:xfrm>
              <a:off x="3634146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t2049"/>
            <p:cNvSpPr/>
            <p:nvPr/>
          </p:nvSpPr>
          <p:spPr>
            <a:xfrm>
              <a:off x="3811495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t2050"/>
            <p:cNvSpPr/>
            <p:nvPr/>
          </p:nvSpPr>
          <p:spPr>
            <a:xfrm>
              <a:off x="3589809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t2051"/>
            <p:cNvSpPr/>
            <p:nvPr/>
          </p:nvSpPr>
          <p:spPr>
            <a:xfrm>
              <a:off x="3412461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t2052"/>
            <p:cNvSpPr/>
            <p:nvPr/>
          </p:nvSpPr>
          <p:spPr>
            <a:xfrm>
              <a:off x="3545472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t2053"/>
            <p:cNvSpPr/>
            <p:nvPr/>
          </p:nvSpPr>
          <p:spPr>
            <a:xfrm>
              <a:off x="3545472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t2054"/>
            <p:cNvSpPr/>
            <p:nvPr/>
          </p:nvSpPr>
          <p:spPr>
            <a:xfrm>
              <a:off x="336812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t2055"/>
            <p:cNvSpPr/>
            <p:nvPr/>
          </p:nvSpPr>
          <p:spPr>
            <a:xfrm>
              <a:off x="3501135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t2056"/>
            <p:cNvSpPr/>
            <p:nvPr/>
          </p:nvSpPr>
          <p:spPr>
            <a:xfrm>
              <a:off x="3456798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t2057"/>
            <p:cNvSpPr/>
            <p:nvPr/>
          </p:nvSpPr>
          <p:spPr>
            <a:xfrm>
              <a:off x="3323786" y="49988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t2058"/>
            <p:cNvSpPr/>
            <p:nvPr/>
          </p:nvSpPr>
          <p:spPr>
            <a:xfrm>
              <a:off x="336812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t2059"/>
            <p:cNvSpPr/>
            <p:nvPr/>
          </p:nvSpPr>
          <p:spPr>
            <a:xfrm>
              <a:off x="319077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t2060"/>
            <p:cNvSpPr/>
            <p:nvPr/>
          </p:nvSpPr>
          <p:spPr>
            <a:xfrm>
              <a:off x="3368124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t2061"/>
            <p:cNvSpPr/>
            <p:nvPr/>
          </p:nvSpPr>
          <p:spPr>
            <a:xfrm>
              <a:off x="3412461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t2062"/>
            <p:cNvSpPr/>
            <p:nvPr/>
          </p:nvSpPr>
          <p:spPr>
            <a:xfrm>
              <a:off x="336812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t2063"/>
            <p:cNvSpPr/>
            <p:nvPr/>
          </p:nvSpPr>
          <p:spPr>
            <a:xfrm>
              <a:off x="3279449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t2064"/>
            <p:cNvSpPr/>
            <p:nvPr/>
          </p:nvSpPr>
          <p:spPr>
            <a:xfrm>
              <a:off x="323511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t2065"/>
            <p:cNvSpPr/>
            <p:nvPr/>
          </p:nvSpPr>
          <p:spPr>
            <a:xfrm>
              <a:off x="3368124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t2066"/>
            <p:cNvSpPr/>
            <p:nvPr/>
          </p:nvSpPr>
          <p:spPr>
            <a:xfrm>
              <a:off x="3678483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t2067"/>
            <p:cNvSpPr/>
            <p:nvPr/>
          </p:nvSpPr>
          <p:spPr>
            <a:xfrm>
              <a:off x="372282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t2068"/>
            <p:cNvSpPr/>
            <p:nvPr/>
          </p:nvSpPr>
          <p:spPr>
            <a:xfrm>
              <a:off x="323511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t2069"/>
            <p:cNvSpPr/>
            <p:nvPr/>
          </p:nvSpPr>
          <p:spPr>
            <a:xfrm>
              <a:off x="3279449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t2070"/>
            <p:cNvSpPr/>
            <p:nvPr/>
          </p:nvSpPr>
          <p:spPr>
            <a:xfrm>
              <a:off x="3412461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t2071"/>
            <p:cNvSpPr/>
            <p:nvPr/>
          </p:nvSpPr>
          <p:spPr>
            <a:xfrm>
              <a:off x="3456798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t2072"/>
            <p:cNvSpPr/>
            <p:nvPr/>
          </p:nvSpPr>
          <p:spPr>
            <a:xfrm>
              <a:off x="319077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t2073"/>
            <p:cNvSpPr/>
            <p:nvPr/>
          </p:nvSpPr>
          <p:spPr>
            <a:xfrm>
              <a:off x="336812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t2074"/>
            <p:cNvSpPr/>
            <p:nvPr/>
          </p:nvSpPr>
          <p:spPr>
            <a:xfrm>
              <a:off x="3412461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t2075"/>
            <p:cNvSpPr/>
            <p:nvPr/>
          </p:nvSpPr>
          <p:spPr>
            <a:xfrm>
              <a:off x="2880415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t2076"/>
            <p:cNvSpPr/>
            <p:nvPr/>
          </p:nvSpPr>
          <p:spPr>
            <a:xfrm>
              <a:off x="3279449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t2077"/>
            <p:cNvSpPr/>
            <p:nvPr/>
          </p:nvSpPr>
          <p:spPr>
            <a:xfrm>
              <a:off x="3412461" y="49756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t2078"/>
            <p:cNvSpPr/>
            <p:nvPr/>
          </p:nvSpPr>
          <p:spPr>
            <a:xfrm>
              <a:off x="3545472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t2079"/>
            <p:cNvSpPr/>
            <p:nvPr/>
          </p:nvSpPr>
          <p:spPr>
            <a:xfrm>
              <a:off x="3190775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t2080"/>
            <p:cNvSpPr/>
            <p:nvPr/>
          </p:nvSpPr>
          <p:spPr>
            <a:xfrm>
              <a:off x="354547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t2081"/>
            <p:cNvSpPr/>
            <p:nvPr/>
          </p:nvSpPr>
          <p:spPr>
            <a:xfrm>
              <a:off x="3279449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t2082"/>
            <p:cNvSpPr/>
            <p:nvPr/>
          </p:nvSpPr>
          <p:spPr>
            <a:xfrm>
              <a:off x="350113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t2083"/>
            <p:cNvSpPr/>
            <p:nvPr/>
          </p:nvSpPr>
          <p:spPr>
            <a:xfrm>
              <a:off x="3323786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t2084"/>
            <p:cNvSpPr/>
            <p:nvPr/>
          </p:nvSpPr>
          <p:spPr>
            <a:xfrm>
              <a:off x="3279449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t2085"/>
            <p:cNvSpPr/>
            <p:nvPr/>
          </p:nvSpPr>
          <p:spPr>
            <a:xfrm>
              <a:off x="3279449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t2086"/>
            <p:cNvSpPr/>
            <p:nvPr/>
          </p:nvSpPr>
          <p:spPr>
            <a:xfrm>
              <a:off x="3235112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t2087"/>
            <p:cNvSpPr/>
            <p:nvPr/>
          </p:nvSpPr>
          <p:spPr>
            <a:xfrm>
              <a:off x="2880415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t2088"/>
            <p:cNvSpPr/>
            <p:nvPr/>
          </p:nvSpPr>
          <p:spPr>
            <a:xfrm>
              <a:off x="3102101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t2089"/>
            <p:cNvSpPr/>
            <p:nvPr/>
          </p:nvSpPr>
          <p:spPr>
            <a:xfrm>
              <a:off x="3102101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t2090"/>
            <p:cNvSpPr/>
            <p:nvPr/>
          </p:nvSpPr>
          <p:spPr>
            <a:xfrm>
              <a:off x="3323786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t2091"/>
            <p:cNvSpPr/>
            <p:nvPr/>
          </p:nvSpPr>
          <p:spPr>
            <a:xfrm>
              <a:off x="2924752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t2092"/>
            <p:cNvSpPr/>
            <p:nvPr/>
          </p:nvSpPr>
          <p:spPr>
            <a:xfrm>
              <a:off x="314643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t2093"/>
            <p:cNvSpPr/>
            <p:nvPr/>
          </p:nvSpPr>
          <p:spPr>
            <a:xfrm>
              <a:off x="3057764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t2094"/>
            <p:cNvSpPr/>
            <p:nvPr/>
          </p:nvSpPr>
          <p:spPr>
            <a:xfrm>
              <a:off x="2747404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t2095"/>
            <p:cNvSpPr/>
            <p:nvPr/>
          </p:nvSpPr>
          <p:spPr>
            <a:xfrm>
              <a:off x="3190775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t2096"/>
            <p:cNvSpPr/>
            <p:nvPr/>
          </p:nvSpPr>
          <p:spPr>
            <a:xfrm>
              <a:off x="2836078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t2097"/>
            <p:cNvSpPr/>
            <p:nvPr/>
          </p:nvSpPr>
          <p:spPr>
            <a:xfrm>
              <a:off x="3146438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t2098"/>
            <p:cNvSpPr/>
            <p:nvPr/>
          </p:nvSpPr>
          <p:spPr>
            <a:xfrm>
              <a:off x="314643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t2099"/>
            <p:cNvSpPr/>
            <p:nvPr/>
          </p:nvSpPr>
          <p:spPr>
            <a:xfrm>
              <a:off x="3235112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t2100"/>
            <p:cNvSpPr/>
            <p:nvPr/>
          </p:nvSpPr>
          <p:spPr>
            <a:xfrm>
              <a:off x="3190775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t2101"/>
            <p:cNvSpPr/>
            <p:nvPr/>
          </p:nvSpPr>
          <p:spPr>
            <a:xfrm>
              <a:off x="3057764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t2102"/>
            <p:cNvSpPr/>
            <p:nvPr/>
          </p:nvSpPr>
          <p:spPr>
            <a:xfrm>
              <a:off x="2836078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t2103"/>
            <p:cNvSpPr/>
            <p:nvPr/>
          </p:nvSpPr>
          <p:spPr>
            <a:xfrm>
              <a:off x="2969090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t2104"/>
            <p:cNvSpPr/>
            <p:nvPr/>
          </p:nvSpPr>
          <p:spPr>
            <a:xfrm>
              <a:off x="3279449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t2105"/>
            <p:cNvSpPr/>
            <p:nvPr/>
          </p:nvSpPr>
          <p:spPr>
            <a:xfrm>
              <a:off x="3102101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t2106"/>
            <p:cNvSpPr/>
            <p:nvPr/>
          </p:nvSpPr>
          <p:spPr>
            <a:xfrm>
              <a:off x="2969090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t2107"/>
            <p:cNvSpPr/>
            <p:nvPr/>
          </p:nvSpPr>
          <p:spPr>
            <a:xfrm>
              <a:off x="3102101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t2108"/>
            <p:cNvSpPr/>
            <p:nvPr/>
          </p:nvSpPr>
          <p:spPr>
            <a:xfrm>
              <a:off x="314643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t2109"/>
            <p:cNvSpPr/>
            <p:nvPr/>
          </p:nvSpPr>
          <p:spPr>
            <a:xfrm>
              <a:off x="3190775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t2110"/>
            <p:cNvSpPr/>
            <p:nvPr/>
          </p:nvSpPr>
          <p:spPr>
            <a:xfrm>
              <a:off x="3102101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t2111"/>
            <p:cNvSpPr/>
            <p:nvPr/>
          </p:nvSpPr>
          <p:spPr>
            <a:xfrm>
              <a:off x="3190775" y="47207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t2112"/>
            <p:cNvSpPr/>
            <p:nvPr/>
          </p:nvSpPr>
          <p:spPr>
            <a:xfrm>
              <a:off x="3146438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t2113"/>
            <p:cNvSpPr/>
            <p:nvPr/>
          </p:nvSpPr>
          <p:spPr>
            <a:xfrm>
              <a:off x="3013427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t2114"/>
            <p:cNvSpPr/>
            <p:nvPr/>
          </p:nvSpPr>
          <p:spPr>
            <a:xfrm>
              <a:off x="2924752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t2115"/>
            <p:cNvSpPr/>
            <p:nvPr/>
          </p:nvSpPr>
          <p:spPr>
            <a:xfrm>
              <a:off x="2924752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t2116"/>
            <p:cNvSpPr/>
            <p:nvPr/>
          </p:nvSpPr>
          <p:spPr>
            <a:xfrm>
              <a:off x="3057764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t2117"/>
            <p:cNvSpPr/>
            <p:nvPr/>
          </p:nvSpPr>
          <p:spPr>
            <a:xfrm>
              <a:off x="3057764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t2118"/>
            <p:cNvSpPr/>
            <p:nvPr/>
          </p:nvSpPr>
          <p:spPr>
            <a:xfrm>
              <a:off x="3190775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t2119"/>
            <p:cNvSpPr/>
            <p:nvPr/>
          </p:nvSpPr>
          <p:spPr>
            <a:xfrm>
              <a:off x="3368124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t2120"/>
            <p:cNvSpPr/>
            <p:nvPr/>
          </p:nvSpPr>
          <p:spPr>
            <a:xfrm>
              <a:off x="3235112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t2121"/>
            <p:cNvSpPr/>
            <p:nvPr/>
          </p:nvSpPr>
          <p:spPr>
            <a:xfrm>
              <a:off x="2880415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t2122"/>
            <p:cNvSpPr/>
            <p:nvPr/>
          </p:nvSpPr>
          <p:spPr>
            <a:xfrm>
              <a:off x="3190775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t2123"/>
            <p:cNvSpPr/>
            <p:nvPr/>
          </p:nvSpPr>
          <p:spPr>
            <a:xfrm>
              <a:off x="2969090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t2124"/>
            <p:cNvSpPr/>
            <p:nvPr/>
          </p:nvSpPr>
          <p:spPr>
            <a:xfrm>
              <a:off x="3013427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t2125"/>
            <p:cNvSpPr/>
            <p:nvPr/>
          </p:nvSpPr>
          <p:spPr>
            <a:xfrm>
              <a:off x="3190775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t2126"/>
            <p:cNvSpPr/>
            <p:nvPr/>
          </p:nvSpPr>
          <p:spPr>
            <a:xfrm>
              <a:off x="3013427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t2127"/>
            <p:cNvSpPr/>
            <p:nvPr/>
          </p:nvSpPr>
          <p:spPr>
            <a:xfrm>
              <a:off x="2880415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t2128"/>
            <p:cNvSpPr/>
            <p:nvPr/>
          </p:nvSpPr>
          <p:spPr>
            <a:xfrm>
              <a:off x="3057764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t2129"/>
            <p:cNvSpPr/>
            <p:nvPr/>
          </p:nvSpPr>
          <p:spPr>
            <a:xfrm>
              <a:off x="3190775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t2130"/>
            <p:cNvSpPr/>
            <p:nvPr/>
          </p:nvSpPr>
          <p:spPr>
            <a:xfrm>
              <a:off x="314643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t2131"/>
            <p:cNvSpPr/>
            <p:nvPr/>
          </p:nvSpPr>
          <p:spPr>
            <a:xfrm>
              <a:off x="314643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t2132"/>
            <p:cNvSpPr/>
            <p:nvPr/>
          </p:nvSpPr>
          <p:spPr>
            <a:xfrm>
              <a:off x="2969090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t2133"/>
            <p:cNvSpPr/>
            <p:nvPr/>
          </p:nvSpPr>
          <p:spPr>
            <a:xfrm>
              <a:off x="3102101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t2134"/>
            <p:cNvSpPr/>
            <p:nvPr/>
          </p:nvSpPr>
          <p:spPr>
            <a:xfrm>
              <a:off x="3323786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t2135"/>
            <p:cNvSpPr/>
            <p:nvPr/>
          </p:nvSpPr>
          <p:spPr>
            <a:xfrm>
              <a:off x="3057764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t2136"/>
            <p:cNvSpPr/>
            <p:nvPr/>
          </p:nvSpPr>
          <p:spPr>
            <a:xfrm>
              <a:off x="3190775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t2137"/>
            <p:cNvSpPr/>
            <p:nvPr/>
          </p:nvSpPr>
          <p:spPr>
            <a:xfrm>
              <a:off x="3146438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t2138"/>
            <p:cNvSpPr/>
            <p:nvPr/>
          </p:nvSpPr>
          <p:spPr>
            <a:xfrm>
              <a:off x="3190775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t2139"/>
            <p:cNvSpPr/>
            <p:nvPr/>
          </p:nvSpPr>
          <p:spPr>
            <a:xfrm>
              <a:off x="3190775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t2140"/>
            <p:cNvSpPr/>
            <p:nvPr/>
          </p:nvSpPr>
          <p:spPr>
            <a:xfrm>
              <a:off x="2969090" y="47207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t2141"/>
            <p:cNvSpPr/>
            <p:nvPr/>
          </p:nvSpPr>
          <p:spPr>
            <a:xfrm>
              <a:off x="3146438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t2142"/>
            <p:cNvSpPr/>
            <p:nvPr/>
          </p:nvSpPr>
          <p:spPr>
            <a:xfrm>
              <a:off x="2969090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t2143"/>
            <p:cNvSpPr/>
            <p:nvPr/>
          </p:nvSpPr>
          <p:spPr>
            <a:xfrm>
              <a:off x="3456798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t2144"/>
            <p:cNvSpPr/>
            <p:nvPr/>
          </p:nvSpPr>
          <p:spPr>
            <a:xfrm>
              <a:off x="3279449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t2145"/>
            <p:cNvSpPr/>
            <p:nvPr/>
          </p:nvSpPr>
          <p:spPr>
            <a:xfrm>
              <a:off x="3057764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t2146"/>
            <p:cNvSpPr/>
            <p:nvPr/>
          </p:nvSpPr>
          <p:spPr>
            <a:xfrm>
              <a:off x="3190775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t2147"/>
            <p:cNvSpPr/>
            <p:nvPr/>
          </p:nvSpPr>
          <p:spPr>
            <a:xfrm>
              <a:off x="2969090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t2148"/>
            <p:cNvSpPr/>
            <p:nvPr/>
          </p:nvSpPr>
          <p:spPr>
            <a:xfrm>
              <a:off x="3102101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t2149"/>
            <p:cNvSpPr/>
            <p:nvPr/>
          </p:nvSpPr>
          <p:spPr>
            <a:xfrm>
              <a:off x="3279449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t2150"/>
            <p:cNvSpPr/>
            <p:nvPr/>
          </p:nvSpPr>
          <p:spPr>
            <a:xfrm>
              <a:off x="319077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t2151"/>
            <p:cNvSpPr/>
            <p:nvPr/>
          </p:nvSpPr>
          <p:spPr>
            <a:xfrm>
              <a:off x="3545472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t2152"/>
            <p:cNvSpPr/>
            <p:nvPr/>
          </p:nvSpPr>
          <p:spPr>
            <a:xfrm>
              <a:off x="3013427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t2153"/>
            <p:cNvSpPr/>
            <p:nvPr/>
          </p:nvSpPr>
          <p:spPr>
            <a:xfrm>
              <a:off x="2836078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t2154"/>
            <p:cNvSpPr/>
            <p:nvPr/>
          </p:nvSpPr>
          <p:spPr>
            <a:xfrm>
              <a:off x="3279449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t2155"/>
            <p:cNvSpPr/>
            <p:nvPr/>
          </p:nvSpPr>
          <p:spPr>
            <a:xfrm>
              <a:off x="3102101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t2156"/>
            <p:cNvSpPr/>
            <p:nvPr/>
          </p:nvSpPr>
          <p:spPr>
            <a:xfrm>
              <a:off x="3102101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t2157"/>
            <p:cNvSpPr/>
            <p:nvPr/>
          </p:nvSpPr>
          <p:spPr>
            <a:xfrm>
              <a:off x="3057764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t2158"/>
            <p:cNvSpPr/>
            <p:nvPr/>
          </p:nvSpPr>
          <p:spPr>
            <a:xfrm>
              <a:off x="3323786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t2159"/>
            <p:cNvSpPr/>
            <p:nvPr/>
          </p:nvSpPr>
          <p:spPr>
            <a:xfrm>
              <a:off x="3279449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t2160"/>
            <p:cNvSpPr/>
            <p:nvPr/>
          </p:nvSpPr>
          <p:spPr>
            <a:xfrm>
              <a:off x="310210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t2161"/>
            <p:cNvSpPr/>
            <p:nvPr/>
          </p:nvSpPr>
          <p:spPr>
            <a:xfrm>
              <a:off x="319077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t2162"/>
            <p:cNvSpPr/>
            <p:nvPr/>
          </p:nvSpPr>
          <p:spPr>
            <a:xfrm>
              <a:off x="3102101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t2163"/>
            <p:cNvSpPr/>
            <p:nvPr/>
          </p:nvSpPr>
          <p:spPr>
            <a:xfrm>
              <a:off x="3190775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t2164"/>
            <p:cNvSpPr/>
            <p:nvPr/>
          </p:nvSpPr>
          <p:spPr>
            <a:xfrm>
              <a:off x="3102101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t2165"/>
            <p:cNvSpPr/>
            <p:nvPr/>
          </p:nvSpPr>
          <p:spPr>
            <a:xfrm>
              <a:off x="3545472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t2166"/>
            <p:cNvSpPr/>
            <p:nvPr/>
          </p:nvSpPr>
          <p:spPr>
            <a:xfrm>
              <a:off x="3102101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t2167"/>
            <p:cNvSpPr/>
            <p:nvPr/>
          </p:nvSpPr>
          <p:spPr>
            <a:xfrm>
              <a:off x="3102101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t2168"/>
            <p:cNvSpPr/>
            <p:nvPr/>
          </p:nvSpPr>
          <p:spPr>
            <a:xfrm>
              <a:off x="3013427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t2169"/>
            <p:cNvSpPr/>
            <p:nvPr/>
          </p:nvSpPr>
          <p:spPr>
            <a:xfrm>
              <a:off x="3190775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t2170"/>
            <p:cNvSpPr/>
            <p:nvPr/>
          </p:nvSpPr>
          <p:spPr>
            <a:xfrm>
              <a:off x="3368124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t2171"/>
            <p:cNvSpPr/>
            <p:nvPr/>
          </p:nvSpPr>
          <p:spPr>
            <a:xfrm>
              <a:off x="3235112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t2172"/>
            <p:cNvSpPr/>
            <p:nvPr/>
          </p:nvSpPr>
          <p:spPr>
            <a:xfrm>
              <a:off x="319077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t2173"/>
            <p:cNvSpPr/>
            <p:nvPr/>
          </p:nvSpPr>
          <p:spPr>
            <a:xfrm>
              <a:off x="3235112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t2174"/>
            <p:cNvSpPr/>
            <p:nvPr/>
          </p:nvSpPr>
          <p:spPr>
            <a:xfrm>
              <a:off x="3235112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t2175"/>
            <p:cNvSpPr/>
            <p:nvPr/>
          </p:nvSpPr>
          <p:spPr>
            <a:xfrm>
              <a:off x="3235112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t2176"/>
            <p:cNvSpPr/>
            <p:nvPr/>
          </p:nvSpPr>
          <p:spPr>
            <a:xfrm>
              <a:off x="3057764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t2177"/>
            <p:cNvSpPr/>
            <p:nvPr/>
          </p:nvSpPr>
          <p:spPr>
            <a:xfrm>
              <a:off x="3279449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t2178"/>
            <p:cNvSpPr/>
            <p:nvPr/>
          </p:nvSpPr>
          <p:spPr>
            <a:xfrm>
              <a:off x="3323786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t2179"/>
            <p:cNvSpPr/>
            <p:nvPr/>
          </p:nvSpPr>
          <p:spPr>
            <a:xfrm>
              <a:off x="3190775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t2180"/>
            <p:cNvSpPr/>
            <p:nvPr/>
          </p:nvSpPr>
          <p:spPr>
            <a:xfrm>
              <a:off x="2969090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t2181"/>
            <p:cNvSpPr/>
            <p:nvPr/>
          </p:nvSpPr>
          <p:spPr>
            <a:xfrm>
              <a:off x="3190775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t2182"/>
            <p:cNvSpPr/>
            <p:nvPr/>
          </p:nvSpPr>
          <p:spPr>
            <a:xfrm>
              <a:off x="3368124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t2183"/>
            <p:cNvSpPr/>
            <p:nvPr/>
          </p:nvSpPr>
          <p:spPr>
            <a:xfrm>
              <a:off x="319077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l2184"/>
            <p:cNvSpPr/>
            <p:nvPr/>
          </p:nvSpPr>
          <p:spPr>
            <a:xfrm>
              <a:off x="3997391" y="453578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t2185"/>
            <p:cNvSpPr/>
            <p:nvPr/>
          </p:nvSpPr>
          <p:spPr>
            <a:xfrm>
              <a:off x="408946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t2186"/>
            <p:cNvSpPr/>
            <p:nvPr/>
          </p:nvSpPr>
          <p:spPr>
            <a:xfrm>
              <a:off x="408946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t2187"/>
            <p:cNvSpPr/>
            <p:nvPr/>
          </p:nvSpPr>
          <p:spPr>
            <a:xfrm>
              <a:off x="4071429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t2188"/>
            <p:cNvSpPr/>
            <p:nvPr/>
          </p:nvSpPr>
          <p:spPr>
            <a:xfrm>
              <a:off x="410750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t2189"/>
            <p:cNvSpPr/>
            <p:nvPr/>
          </p:nvSpPr>
          <p:spPr>
            <a:xfrm>
              <a:off x="408946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t2190"/>
            <p:cNvSpPr/>
            <p:nvPr/>
          </p:nvSpPr>
          <p:spPr>
            <a:xfrm>
              <a:off x="4143571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t2191"/>
            <p:cNvSpPr/>
            <p:nvPr/>
          </p:nvSpPr>
          <p:spPr>
            <a:xfrm>
              <a:off x="4089465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t2192"/>
            <p:cNvSpPr/>
            <p:nvPr/>
          </p:nvSpPr>
          <p:spPr>
            <a:xfrm>
              <a:off x="410750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t2193"/>
            <p:cNvSpPr/>
            <p:nvPr/>
          </p:nvSpPr>
          <p:spPr>
            <a:xfrm>
              <a:off x="408946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t2194"/>
            <p:cNvSpPr/>
            <p:nvPr/>
          </p:nvSpPr>
          <p:spPr>
            <a:xfrm>
              <a:off x="4107500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t2195"/>
            <p:cNvSpPr/>
            <p:nvPr/>
          </p:nvSpPr>
          <p:spPr>
            <a:xfrm>
              <a:off x="410750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t2196"/>
            <p:cNvSpPr/>
            <p:nvPr/>
          </p:nvSpPr>
          <p:spPr>
            <a:xfrm>
              <a:off x="412553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t2197"/>
            <p:cNvSpPr/>
            <p:nvPr/>
          </p:nvSpPr>
          <p:spPr>
            <a:xfrm>
              <a:off x="4089465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t2198"/>
            <p:cNvSpPr/>
            <p:nvPr/>
          </p:nvSpPr>
          <p:spPr>
            <a:xfrm>
              <a:off x="4035358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t2199"/>
            <p:cNvSpPr/>
            <p:nvPr/>
          </p:nvSpPr>
          <p:spPr>
            <a:xfrm>
              <a:off x="405339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t2200"/>
            <p:cNvSpPr/>
            <p:nvPr/>
          </p:nvSpPr>
          <p:spPr>
            <a:xfrm>
              <a:off x="410750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t2201"/>
            <p:cNvSpPr/>
            <p:nvPr/>
          </p:nvSpPr>
          <p:spPr>
            <a:xfrm>
              <a:off x="4071429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t2202"/>
            <p:cNvSpPr/>
            <p:nvPr/>
          </p:nvSpPr>
          <p:spPr>
            <a:xfrm>
              <a:off x="4089465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t2203"/>
            <p:cNvSpPr/>
            <p:nvPr/>
          </p:nvSpPr>
          <p:spPr>
            <a:xfrm>
              <a:off x="4143571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t2204"/>
            <p:cNvSpPr/>
            <p:nvPr/>
          </p:nvSpPr>
          <p:spPr>
            <a:xfrm>
              <a:off x="410750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t2205"/>
            <p:cNvSpPr/>
            <p:nvPr/>
          </p:nvSpPr>
          <p:spPr>
            <a:xfrm>
              <a:off x="4143571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t2206"/>
            <p:cNvSpPr/>
            <p:nvPr/>
          </p:nvSpPr>
          <p:spPr>
            <a:xfrm>
              <a:off x="410750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t2207"/>
            <p:cNvSpPr/>
            <p:nvPr/>
          </p:nvSpPr>
          <p:spPr>
            <a:xfrm>
              <a:off x="4017323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t2208"/>
            <p:cNvSpPr/>
            <p:nvPr/>
          </p:nvSpPr>
          <p:spPr>
            <a:xfrm>
              <a:off x="4143571" y="49988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t2209"/>
            <p:cNvSpPr/>
            <p:nvPr/>
          </p:nvSpPr>
          <p:spPr>
            <a:xfrm>
              <a:off x="4179642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t2210"/>
            <p:cNvSpPr/>
            <p:nvPr/>
          </p:nvSpPr>
          <p:spPr>
            <a:xfrm>
              <a:off x="412553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t2211"/>
            <p:cNvSpPr/>
            <p:nvPr/>
          </p:nvSpPr>
          <p:spPr>
            <a:xfrm>
              <a:off x="4125535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t2212"/>
            <p:cNvSpPr/>
            <p:nvPr/>
          </p:nvSpPr>
          <p:spPr>
            <a:xfrm>
              <a:off x="410750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t2213"/>
            <p:cNvSpPr/>
            <p:nvPr/>
          </p:nvSpPr>
          <p:spPr>
            <a:xfrm>
              <a:off x="408946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t2214"/>
            <p:cNvSpPr/>
            <p:nvPr/>
          </p:nvSpPr>
          <p:spPr>
            <a:xfrm>
              <a:off x="412553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t2215"/>
            <p:cNvSpPr/>
            <p:nvPr/>
          </p:nvSpPr>
          <p:spPr>
            <a:xfrm>
              <a:off x="412553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t2216"/>
            <p:cNvSpPr/>
            <p:nvPr/>
          </p:nvSpPr>
          <p:spPr>
            <a:xfrm>
              <a:off x="410750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t2217"/>
            <p:cNvSpPr/>
            <p:nvPr/>
          </p:nvSpPr>
          <p:spPr>
            <a:xfrm>
              <a:off x="4107500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t2218"/>
            <p:cNvSpPr/>
            <p:nvPr/>
          </p:nvSpPr>
          <p:spPr>
            <a:xfrm>
              <a:off x="408946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t2219"/>
            <p:cNvSpPr/>
            <p:nvPr/>
          </p:nvSpPr>
          <p:spPr>
            <a:xfrm>
              <a:off x="410750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t2220"/>
            <p:cNvSpPr/>
            <p:nvPr/>
          </p:nvSpPr>
          <p:spPr>
            <a:xfrm>
              <a:off x="4053394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t2221"/>
            <p:cNvSpPr/>
            <p:nvPr/>
          </p:nvSpPr>
          <p:spPr>
            <a:xfrm>
              <a:off x="4071429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t2222"/>
            <p:cNvSpPr/>
            <p:nvPr/>
          </p:nvSpPr>
          <p:spPr>
            <a:xfrm>
              <a:off x="4089465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t2223"/>
            <p:cNvSpPr/>
            <p:nvPr/>
          </p:nvSpPr>
          <p:spPr>
            <a:xfrm>
              <a:off x="4071429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t2224"/>
            <p:cNvSpPr/>
            <p:nvPr/>
          </p:nvSpPr>
          <p:spPr>
            <a:xfrm>
              <a:off x="410750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t2225"/>
            <p:cNvSpPr/>
            <p:nvPr/>
          </p:nvSpPr>
          <p:spPr>
            <a:xfrm>
              <a:off x="4071429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t2226"/>
            <p:cNvSpPr/>
            <p:nvPr/>
          </p:nvSpPr>
          <p:spPr>
            <a:xfrm>
              <a:off x="4071429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t2227"/>
            <p:cNvSpPr/>
            <p:nvPr/>
          </p:nvSpPr>
          <p:spPr>
            <a:xfrm>
              <a:off x="4071429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t2228"/>
            <p:cNvSpPr/>
            <p:nvPr/>
          </p:nvSpPr>
          <p:spPr>
            <a:xfrm>
              <a:off x="4125535" y="49756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t2229"/>
            <p:cNvSpPr/>
            <p:nvPr/>
          </p:nvSpPr>
          <p:spPr>
            <a:xfrm>
              <a:off x="4179642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t2230"/>
            <p:cNvSpPr/>
            <p:nvPr/>
          </p:nvSpPr>
          <p:spPr>
            <a:xfrm>
              <a:off x="4089465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t2231"/>
            <p:cNvSpPr/>
            <p:nvPr/>
          </p:nvSpPr>
          <p:spPr>
            <a:xfrm>
              <a:off x="412553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t2232"/>
            <p:cNvSpPr/>
            <p:nvPr/>
          </p:nvSpPr>
          <p:spPr>
            <a:xfrm>
              <a:off x="408946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t2233"/>
            <p:cNvSpPr/>
            <p:nvPr/>
          </p:nvSpPr>
          <p:spPr>
            <a:xfrm>
              <a:off x="410750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t2234"/>
            <p:cNvSpPr/>
            <p:nvPr/>
          </p:nvSpPr>
          <p:spPr>
            <a:xfrm>
              <a:off x="4089465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t2235"/>
            <p:cNvSpPr/>
            <p:nvPr/>
          </p:nvSpPr>
          <p:spPr>
            <a:xfrm>
              <a:off x="4684634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t2236"/>
            <p:cNvSpPr/>
            <p:nvPr/>
          </p:nvSpPr>
          <p:spPr>
            <a:xfrm>
              <a:off x="4648563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t2237"/>
            <p:cNvSpPr/>
            <p:nvPr/>
          </p:nvSpPr>
          <p:spPr>
            <a:xfrm>
              <a:off x="4720705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t2238"/>
            <p:cNvSpPr/>
            <p:nvPr/>
          </p:nvSpPr>
          <p:spPr>
            <a:xfrm>
              <a:off x="455838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t2239"/>
            <p:cNvSpPr/>
            <p:nvPr/>
          </p:nvSpPr>
          <p:spPr>
            <a:xfrm>
              <a:off x="4666598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t2240"/>
            <p:cNvSpPr/>
            <p:nvPr/>
          </p:nvSpPr>
          <p:spPr>
            <a:xfrm>
              <a:off x="4648563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t2241"/>
            <p:cNvSpPr/>
            <p:nvPr/>
          </p:nvSpPr>
          <p:spPr>
            <a:xfrm>
              <a:off x="4684634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t2242"/>
            <p:cNvSpPr/>
            <p:nvPr/>
          </p:nvSpPr>
          <p:spPr>
            <a:xfrm>
              <a:off x="4432138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t2243"/>
            <p:cNvSpPr/>
            <p:nvPr/>
          </p:nvSpPr>
          <p:spPr>
            <a:xfrm>
              <a:off x="466659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t2244"/>
            <p:cNvSpPr/>
            <p:nvPr/>
          </p:nvSpPr>
          <p:spPr>
            <a:xfrm>
              <a:off x="4540350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t2245"/>
            <p:cNvSpPr/>
            <p:nvPr/>
          </p:nvSpPr>
          <p:spPr>
            <a:xfrm>
              <a:off x="4468209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t2246"/>
            <p:cNvSpPr/>
            <p:nvPr/>
          </p:nvSpPr>
          <p:spPr>
            <a:xfrm>
              <a:off x="4594457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t2247"/>
            <p:cNvSpPr/>
            <p:nvPr/>
          </p:nvSpPr>
          <p:spPr>
            <a:xfrm>
              <a:off x="4558386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t2248"/>
            <p:cNvSpPr/>
            <p:nvPr/>
          </p:nvSpPr>
          <p:spPr>
            <a:xfrm>
              <a:off x="4684634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t2249"/>
            <p:cNvSpPr/>
            <p:nvPr/>
          </p:nvSpPr>
          <p:spPr>
            <a:xfrm>
              <a:off x="4486244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t2250"/>
            <p:cNvSpPr/>
            <p:nvPr/>
          </p:nvSpPr>
          <p:spPr>
            <a:xfrm>
              <a:off x="4630528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t2251"/>
            <p:cNvSpPr/>
            <p:nvPr/>
          </p:nvSpPr>
          <p:spPr>
            <a:xfrm>
              <a:off x="4648563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t2252"/>
            <p:cNvSpPr/>
            <p:nvPr/>
          </p:nvSpPr>
          <p:spPr>
            <a:xfrm>
              <a:off x="4576421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t2253"/>
            <p:cNvSpPr/>
            <p:nvPr/>
          </p:nvSpPr>
          <p:spPr>
            <a:xfrm>
              <a:off x="4648563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t2254"/>
            <p:cNvSpPr/>
            <p:nvPr/>
          </p:nvSpPr>
          <p:spPr>
            <a:xfrm>
              <a:off x="4540350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t2255"/>
            <p:cNvSpPr/>
            <p:nvPr/>
          </p:nvSpPr>
          <p:spPr>
            <a:xfrm>
              <a:off x="4702669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t2256"/>
            <p:cNvSpPr/>
            <p:nvPr/>
          </p:nvSpPr>
          <p:spPr>
            <a:xfrm>
              <a:off x="455838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t2257"/>
            <p:cNvSpPr/>
            <p:nvPr/>
          </p:nvSpPr>
          <p:spPr>
            <a:xfrm>
              <a:off x="4720705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t2258"/>
            <p:cNvSpPr/>
            <p:nvPr/>
          </p:nvSpPr>
          <p:spPr>
            <a:xfrm>
              <a:off x="4684634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t2259"/>
            <p:cNvSpPr/>
            <p:nvPr/>
          </p:nvSpPr>
          <p:spPr>
            <a:xfrm>
              <a:off x="4612492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t2260"/>
            <p:cNvSpPr/>
            <p:nvPr/>
          </p:nvSpPr>
          <p:spPr>
            <a:xfrm>
              <a:off x="4630528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t2261"/>
            <p:cNvSpPr/>
            <p:nvPr/>
          </p:nvSpPr>
          <p:spPr>
            <a:xfrm>
              <a:off x="4702669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t2262"/>
            <p:cNvSpPr/>
            <p:nvPr/>
          </p:nvSpPr>
          <p:spPr>
            <a:xfrm>
              <a:off x="4738740" y="47207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4" name="pt2263"/>
            <p:cNvSpPr/>
            <p:nvPr/>
          </p:nvSpPr>
          <p:spPr>
            <a:xfrm>
              <a:off x="4648563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pt2264"/>
            <p:cNvSpPr/>
            <p:nvPr/>
          </p:nvSpPr>
          <p:spPr>
            <a:xfrm>
              <a:off x="4468209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6" name="pt2265"/>
            <p:cNvSpPr/>
            <p:nvPr/>
          </p:nvSpPr>
          <p:spPr>
            <a:xfrm>
              <a:off x="4522315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7" name="pt2266"/>
            <p:cNvSpPr/>
            <p:nvPr/>
          </p:nvSpPr>
          <p:spPr>
            <a:xfrm>
              <a:off x="4504280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8" name="pt2267"/>
            <p:cNvSpPr/>
            <p:nvPr/>
          </p:nvSpPr>
          <p:spPr>
            <a:xfrm>
              <a:off x="4540350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9" name="pt2268"/>
            <p:cNvSpPr/>
            <p:nvPr/>
          </p:nvSpPr>
          <p:spPr>
            <a:xfrm>
              <a:off x="4756776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0" name="pt2269"/>
            <p:cNvSpPr/>
            <p:nvPr/>
          </p:nvSpPr>
          <p:spPr>
            <a:xfrm>
              <a:off x="4648563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1" name="pt2270"/>
            <p:cNvSpPr/>
            <p:nvPr/>
          </p:nvSpPr>
          <p:spPr>
            <a:xfrm>
              <a:off x="4648563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t2271"/>
            <p:cNvSpPr/>
            <p:nvPr/>
          </p:nvSpPr>
          <p:spPr>
            <a:xfrm>
              <a:off x="4684634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3" name="pt2272"/>
            <p:cNvSpPr/>
            <p:nvPr/>
          </p:nvSpPr>
          <p:spPr>
            <a:xfrm>
              <a:off x="4630528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4" name="pt2273"/>
            <p:cNvSpPr/>
            <p:nvPr/>
          </p:nvSpPr>
          <p:spPr>
            <a:xfrm>
              <a:off x="4576421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5" name="pt2274"/>
            <p:cNvSpPr/>
            <p:nvPr/>
          </p:nvSpPr>
          <p:spPr>
            <a:xfrm>
              <a:off x="455838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6" name="pt2275"/>
            <p:cNvSpPr/>
            <p:nvPr/>
          </p:nvSpPr>
          <p:spPr>
            <a:xfrm>
              <a:off x="4630528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7" name="pt2276"/>
            <p:cNvSpPr/>
            <p:nvPr/>
          </p:nvSpPr>
          <p:spPr>
            <a:xfrm>
              <a:off x="4666598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8" name="pt2277"/>
            <p:cNvSpPr/>
            <p:nvPr/>
          </p:nvSpPr>
          <p:spPr>
            <a:xfrm>
              <a:off x="4558386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9" name="pt2278"/>
            <p:cNvSpPr/>
            <p:nvPr/>
          </p:nvSpPr>
          <p:spPr>
            <a:xfrm>
              <a:off x="4432138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0" name="pt2279"/>
            <p:cNvSpPr/>
            <p:nvPr/>
          </p:nvSpPr>
          <p:spPr>
            <a:xfrm>
              <a:off x="4594457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1" name="pt2280"/>
            <p:cNvSpPr/>
            <p:nvPr/>
          </p:nvSpPr>
          <p:spPr>
            <a:xfrm>
              <a:off x="4594457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2" name="pt2281"/>
            <p:cNvSpPr/>
            <p:nvPr/>
          </p:nvSpPr>
          <p:spPr>
            <a:xfrm>
              <a:off x="4594457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3" name="pt2282"/>
            <p:cNvSpPr/>
            <p:nvPr/>
          </p:nvSpPr>
          <p:spPr>
            <a:xfrm>
              <a:off x="4612492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4" name="pt2283"/>
            <p:cNvSpPr/>
            <p:nvPr/>
          </p:nvSpPr>
          <p:spPr>
            <a:xfrm>
              <a:off x="4378031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5" name="pt2284"/>
            <p:cNvSpPr/>
            <p:nvPr/>
          </p:nvSpPr>
          <p:spPr>
            <a:xfrm>
              <a:off x="4576421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6" name="pt2285"/>
            <p:cNvSpPr/>
            <p:nvPr/>
          </p:nvSpPr>
          <p:spPr>
            <a:xfrm>
              <a:off x="4919095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7" name="pt2286"/>
            <p:cNvSpPr/>
            <p:nvPr/>
          </p:nvSpPr>
          <p:spPr>
            <a:xfrm>
              <a:off x="4756776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8" name="pt2287"/>
            <p:cNvSpPr/>
            <p:nvPr/>
          </p:nvSpPr>
          <p:spPr>
            <a:xfrm>
              <a:off x="4901059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9" name="pt2288"/>
            <p:cNvSpPr/>
            <p:nvPr/>
          </p:nvSpPr>
          <p:spPr>
            <a:xfrm>
              <a:off x="4846953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0" name="pt2289"/>
            <p:cNvSpPr/>
            <p:nvPr/>
          </p:nvSpPr>
          <p:spPr>
            <a:xfrm>
              <a:off x="4883024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1" name="pt2290"/>
            <p:cNvSpPr/>
            <p:nvPr/>
          </p:nvSpPr>
          <p:spPr>
            <a:xfrm>
              <a:off x="5027307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2" name="pt2291"/>
            <p:cNvSpPr/>
            <p:nvPr/>
          </p:nvSpPr>
          <p:spPr>
            <a:xfrm>
              <a:off x="4648563" y="47207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3" name="pt2292"/>
            <p:cNvSpPr/>
            <p:nvPr/>
          </p:nvSpPr>
          <p:spPr>
            <a:xfrm>
              <a:off x="497320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4" name="pt2293"/>
            <p:cNvSpPr/>
            <p:nvPr/>
          </p:nvSpPr>
          <p:spPr>
            <a:xfrm>
              <a:off x="4883024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5" name="pt2294"/>
            <p:cNvSpPr/>
            <p:nvPr/>
          </p:nvSpPr>
          <p:spPr>
            <a:xfrm>
              <a:off x="4937130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6" name="pt2295"/>
            <p:cNvSpPr/>
            <p:nvPr/>
          </p:nvSpPr>
          <p:spPr>
            <a:xfrm>
              <a:off x="4756776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7" name="pt2296"/>
            <p:cNvSpPr/>
            <p:nvPr/>
          </p:nvSpPr>
          <p:spPr>
            <a:xfrm>
              <a:off x="4792846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8" name="pt2297"/>
            <p:cNvSpPr/>
            <p:nvPr/>
          </p:nvSpPr>
          <p:spPr>
            <a:xfrm>
              <a:off x="4828917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9" name="pt2298"/>
            <p:cNvSpPr/>
            <p:nvPr/>
          </p:nvSpPr>
          <p:spPr>
            <a:xfrm>
              <a:off x="4738740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0" name="pt2299"/>
            <p:cNvSpPr/>
            <p:nvPr/>
          </p:nvSpPr>
          <p:spPr>
            <a:xfrm>
              <a:off x="4756776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1" name="pt2300"/>
            <p:cNvSpPr/>
            <p:nvPr/>
          </p:nvSpPr>
          <p:spPr>
            <a:xfrm>
              <a:off x="4792846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2" name="pt2301"/>
            <p:cNvSpPr/>
            <p:nvPr/>
          </p:nvSpPr>
          <p:spPr>
            <a:xfrm>
              <a:off x="4828917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3" name="pt2302"/>
            <p:cNvSpPr/>
            <p:nvPr/>
          </p:nvSpPr>
          <p:spPr>
            <a:xfrm>
              <a:off x="5045343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4" name="pt2303"/>
            <p:cNvSpPr/>
            <p:nvPr/>
          </p:nvSpPr>
          <p:spPr>
            <a:xfrm>
              <a:off x="5081413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5" name="pt2304"/>
            <p:cNvSpPr/>
            <p:nvPr/>
          </p:nvSpPr>
          <p:spPr>
            <a:xfrm>
              <a:off x="4738740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6" name="pt2305"/>
            <p:cNvSpPr/>
            <p:nvPr/>
          </p:nvSpPr>
          <p:spPr>
            <a:xfrm>
              <a:off x="4864988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7" name="pt2306"/>
            <p:cNvSpPr/>
            <p:nvPr/>
          </p:nvSpPr>
          <p:spPr>
            <a:xfrm>
              <a:off x="4720705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8" name="pt2307"/>
            <p:cNvSpPr/>
            <p:nvPr/>
          </p:nvSpPr>
          <p:spPr>
            <a:xfrm>
              <a:off x="5045343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9" name="pt2308"/>
            <p:cNvSpPr/>
            <p:nvPr/>
          </p:nvSpPr>
          <p:spPr>
            <a:xfrm>
              <a:off x="472070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0" name="pt2309"/>
            <p:cNvSpPr/>
            <p:nvPr/>
          </p:nvSpPr>
          <p:spPr>
            <a:xfrm>
              <a:off x="4864988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1" name="pt2310"/>
            <p:cNvSpPr/>
            <p:nvPr/>
          </p:nvSpPr>
          <p:spPr>
            <a:xfrm>
              <a:off x="491909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2" name="pt2311"/>
            <p:cNvSpPr/>
            <p:nvPr/>
          </p:nvSpPr>
          <p:spPr>
            <a:xfrm>
              <a:off x="4702669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3" name="pt2312"/>
            <p:cNvSpPr/>
            <p:nvPr/>
          </p:nvSpPr>
          <p:spPr>
            <a:xfrm>
              <a:off x="4720705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4" name="pt2313"/>
            <p:cNvSpPr/>
            <p:nvPr/>
          </p:nvSpPr>
          <p:spPr>
            <a:xfrm>
              <a:off x="4846953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5" name="pt2314"/>
            <p:cNvSpPr/>
            <p:nvPr/>
          </p:nvSpPr>
          <p:spPr>
            <a:xfrm>
              <a:off x="4883024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6" name="pt2315"/>
            <p:cNvSpPr/>
            <p:nvPr/>
          </p:nvSpPr>
          <p:spPr>
            <a:xfrm>
              <a:off x="4937130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7" name="pt2316"/>
            <p:cNvSpPr/>
            <p:nvPr/>
          </p:nvSpPr>
          <p:spPr>
            <a:xfrm>
              <a:off x="4991236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8" name="pt2317"/>
            <p:cNvSpPr/>
            <p:nvPr/>
          </p:nvSpPr>
          <p:spPr>
            <a:xfrm>
              <a:off x="4846953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9" name="pt2318"/>
            <p:cNvSpPr/>
            <p:nvPr/>
          </p:nvSpPr>
          <p:spPr>
            <a:xfrm>
              <a:off x="475677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0" name="pt2319"/>
            <p:cNvSpPr/>
            <p:nvPr/>
          </p:nvSpPr>
          <p:spPr>
            <a:xfrm>
              <a:off x="4846953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1" name="pt2320"/>
            <p:cNvSpPr/>
            <p:nvPr/>
          </p:nvSpPr>
          <p:spPr>
            <a:xfrm>
              <a:off x="4937130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2" name="pt2321"/>
            <p:cNvSpPr/>
            <p:nvPr/>
          </p:nvSpPr>
          <p:spPr>
            <a:xfrm>
              <a:off x="4846953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3" name="pt2322"/>
            <p:cNvSpPr/>
            <p:nvPr/>
          </p:nvSpPr>
          <p:spPr>
            <a:xfrm>
              <a:off x="4828917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4" name="pt2323"/>
            <p:cNvSpPr/>
            <p:nvPr/>
          </p:nvSpPr>
          <p:spPr>
            <a:xfrm>
              <a:off x="4702669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5" name="pt2324"/>
            <p:cNvSpPr/>
            <p:nvPr/>
          </p:nvSpPr>
          <p:spPr>
            <a:xfrm>
              <a:off x="4810882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6" name="pt2325"/>
            <p:cNvSpPr/>
            <p:nvPr/>
          </p:nvSpPr>
          <p:spPr>
            <a:xfrm>
              <a:off x="4846953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7" name="pt2326"/>
            <p:cNvSpPr/>
            <p:nvPr/>
          </p:nvSpPr>
          <p:spPr>
            <a:xfrm>
              <a:off x="4756776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8" name="pt2327"/>
            <p:cNvSpPr/>
            <p:nvPr/>
          </p:nvSpPr>
          <p:spPr>
            <a:xfrm>
              <a:off x="4756776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9" name="pt2328"/>
            <p:cNvSpPr/>
            <p:nvPr/>
          </p:nvSpPr>
          <p:spPr>
            <a:xfrm>
              <a:off x="4901059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0" name="pt2329"/>
            <p:cNvSpPr/>
            <p:nvPr/>
          </p:nvSpPr>
          <p:spPr>
            <a:xfrm>
              <a:off x="4864988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1" name="pt2330"/>
            <p:cNvSpPr/>
            <p:nvPr/>
          </p:nvSpPr>
          <p:spPr>
            <a:xfrm>
              <a:off x="4774811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2" name="pt2331"/>
            <p:cNvSpPr/>
            <p:nvPr/>
          </p:nvSpPr>
          <p:spPr>
            <a:xfrm>
              <a:off x="4738740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3" name="pt2332"/>
            <p:cNvSpPr/>
            <p:nvPr/>
          </p:nvSpPr>
          <p:spPr>
            <a:xfrm>
              <a:off x="4774811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4" name="pt2333"/>
            <p:cNvSpPr/>
            <p:nvPr/>
          </p:nvSpPr>
          <p:spPr>
            <a:xfrm>
              <a:off x="4810882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5" name="pt2334"/>
            <p:cNvSpPr/>
            <p:nvPr/>
          </p:nvSpPr>
          <p:spPr>
            <a:xfrm>
              <a:off x="4756776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6" name="pl2335"/>
            <p:cNvSpPr/>
            <p:nvPr/>
          </p:nvSpPr>
          <p:spPr>
            <a:xfrm>
              <a:off x="5267309" y="453578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7" name="tx2336"/>
            <p:cNvSpPr/>
            <p:nvPr/>
          </p:nvSpPr>
          <p:spPr>
            <a:xfrm>
              <a:off x="5387348" y="4769205"/>
              <a:ext cx="909141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Petal.Width</a:t>
              </a:r>
            </a:p>
          </p:txBody>
        </p:sp>
        <p:sp>
          <p:nvSpPr>
            <p:cNvPr id="2338" name="pl2337"/>
            <p:cNvSpPr/>
            <p:nvPr/>
          </p:nvSpPr>
          <p:spPr>
            <a:xfrm>
              <a:off x="6537228" y="453578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9" name="pt2338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0" name="pt2339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1" name="pt2340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2" name="pt2341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3" name="pt2342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4" name="pt2343"/>
            <p:cNvSpPr/>
            <p:nvPr/>
          </p:nvSpPr>
          <p:spPr>
            <a:xfrm>
              <a:off x="655716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5" name="pt2344"/>
            <p:cNvSpPr/>
            <p:nvPr/>
          </p:nvSpPr>
          <p:spPr>
            <a:xfrm>
              <a:off x="655716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6" name="pt2345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7" name="pt2346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8" name="pt2347"/>
            <p:cNvSpPr/>
            <p:nvPr/>
          </p:nvSpPr>
          <p:spPr>
            <a:xfrm>
              <a:off x="6557160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9" name="pt2348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0" name="pt2349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1" name="pt2350"/>
            <p:cNvSpPr/>
            <p:nvPr/>
          </p:nvSpPr>
          <p:spPr>
            <a:xfrm>
              <a:off x="6557160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2" name="pt2351"/>
            <p:cNvSpPr/>
            <p:nvPr/>
          </p:nvSpPr>
          <p:spPr>
            <a:xfrm>
              <a:off x="6557160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3" name="pt2352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4" name="pt2353"/>
            <p:cNvSpPr/>
            <p:nvPr/>
          </p:nvSpPr>
          <p:spPr>
            <a:xfrm>
              <a:off x="655716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5" name="pt2354"/>
            <p:cNvSpPr/>
            <p:nvPr/>
          </p:nvSpPr>
          <p:spPr>
            <a:xfrm>
              <a:off x="655716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6" name="pt2355"/>
            <p:cNvSpPr/>
            <p:nvPr/>
          </p:nvSpPr>
          <p:spPr>
            <a:xfrm>
              <a:off x="655716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7" name="pt2356"/>
            <p:cNvSpPr/>
            <p:nvPr/>
          </p:nvSpPr>
          <p:spPr>
            <a:xfrm>
              <a:off x="655716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8" name="pt2357"/>
            <p:cNvSpPr/>
            <p:nvPr/>
          </p:nvSpPr>
          <p:spPr>
            <a:xfrm>
              <a:off x="655716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9" name="pt2358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0" name="pt2359"/>
            <p:cNvSpPr/>
            <p:nvPr/>
          </p:nvSpPr>
          <p:spPr>
            <a:xfrm>
              <a:off x="655716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1" name="pt2360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2" name="pt2361"/>
            <p:cNvSpPr/>
            <p:nvPr/>
          </p:nvSpPr>
          <p:spPr>
            <a:xfrm>
              <a:off x="6557160" y="49988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3" name="pt2362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4" name="pt2363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5" name="pt2364"/>
            <p:cNvSpPr/>
            <p:nvPr/>
          </p:nvSpPr>
          <p:spPr>
            <a:xfrm>
              <a:off x="655716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6" name="pt2365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7" name="pt2366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8" name="pt2367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9" name="pt2368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0" name="pt2369"/>
            <p:cNvSpPr/>
            <p:nvPr/>
          </p:nvSpPr>
          <p:spPr>
            <a:xfrm>
              <a:off x="655716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1" name="pt2370"/>
            <p:cNvSpPr/>
            <p:nvPr/>
          </p:nvSpPr>
          <p:spPr>
            <a:xfrm>
              <a:off x="6557160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2" name="pt2371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3" name="pt2372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4" name="pt2373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5" name="pt2374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6" name="pt2375"/>
            <p:cNvSpPr/>
            <p:nvPr/>
          </p:nvSpPr>
          <p:spPr>
            <a:xfrm>
              <a:off x="6557160" y="50914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7" name="pt2376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8" name="pt2377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9" name="pt2378"/>
            <p:cNvSpPr/>
            <p:nvPr/>
          </p:nvSpPr>
          <p:spPr>
            <a:xfrm>
              <a:off x="655716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0" name="pt2379"/>
            <p:cNvSpPr/>
            <p:nvPr/>
          </p:nvSpPr>
          <p:spPr>
            <a:xfrm>
              <a:off x="655716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1" name="pt2380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2" name="pt2381"/>
            <p:cNvSpPr/>
            <p:nvPr/>
          </p:nvSpPr>
          <p:spPr>
            <a:xfrm>
              <a:off x="6557160" y="49756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3" name="pt2382"/>
            <p:cNvSpPr/>
            <p:nvPr/>
          </p:nvSpPr>
          <p:spPr>
            <a:xfrm>
              <a:off x="6557160" y="50219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4" name="pt2383"/>
            <p:cNvSpPr/>
            <p:nvPr/>
          </p:nvSpPr>
          <p:spPr>
            <a:xfrm>
              <a:off x="6557160" y="5045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5" name="pt2384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6" name="pt2385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7" name="pt2386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8" name="pt2387"/>
            <p:cNvSpPr/>
            <p:nvPr/>
          </p:nvSpPr>
          <p:spPr>
            <a:xfrm>
              <a:off x="6557160" y="50683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9" name="pt2388"/>
            <p:cNvSpPr/>
            <p:nvPr/>
          </p:nvSpPr>
          <p:spPr>
            <a:xfrm>
              <a:off x="7089206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0" name="pt2389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1" name="pt2390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2" name="pt2391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3" name="pt2392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4" name="pt2393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5" name="pt2394"/>
            <p:cNvSpPr/>
            <p:nvPr/>
          </p:nvSpPr>
          <p:spPr>
            <a:xfrm>
              <a:off x="7089206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6" name="pt2395"/>
            <p:cNvSpPr/>
            <p:nvPr/>
          </p:nvSpPr>
          <p:spPr>
            <a:xfrm>
              <a:off x="7089206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7" name="pt2396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8" name="pt2397"/>
            <p:cNvSpPr/>
            <p:nvPr/>
          </p:nvSpPr>
          <p:spPr>
            <a:xfrm>
              <a:off x="7089206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9" name="pt2398"/>
            <p:cNvSpPr/>
            <p:nvPr/>
          </p:nvSpPr>
          <p:spPr>
            <a:xfrm>
              <a:off x="7089206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0" name="pt2399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1" name="pt2400"/>
            <p:cNvSpPr/>
            <p:nvPr/>
          </p:nvSpPr>
          <p:spPr>
            <a:xfrm>
              <a:off x="7089206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2" name="pt2401"/>
            <p:cNvSpPr/>
            <p:nvPr/>
          </p:nvSpPr>
          <p:spPr>
            <a:xfrm>
              <a:off x="7089206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3" name="pt2402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4" name="pt2403"/>
            <p:cNvSpPr/>
            <p:nvPr/>
          </p:nvSpPr>
          <p:spPr>
            <a:xfrm>
              <a:off x="7089206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5" name="pt2404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6" name="pt2405"/>
            <p:cNvSpPr/>
            <p:nvPr/>
          </p:nvSpPr>
          <p:spPr>
            <a:xfrm>
              <a:off x="7089206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7" name="pt2406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8" name="pt2407"/>
            <p:cNvSpPr/>
            <p:nvPr/>
          </p:nvSpPr>
          <p:spPr>
            <a:xfrm>
              <a:off x="7089206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9" name="pt2408"/>
            <p:cNvSpPr/>
            <p:nvPr/>
          </p:nvSpPr>
          <p:spPr>
            <a:xfrm>
              <a:off x="7089206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0" name="pt2409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1" name="pt2410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2" name="pt2411"/>
            <p:cNvSpPr/>
            <p:nvPr/>
          </p:nvSpPr>
          <p:spPr>
            <a:xfrm>
              <a:off x="7089206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3" name="pt2412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4" name="pt2413"/>
            <p:cNvSpPr/>
            <p:nvPr/>
          </p:nvSpPr>
          <p:spPr>
            <a:xfrm>
              <a:off x="7089206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5" name="pt2414"/>
            <p:cNvSpPr/>
            <p:nvPr/>
          </p:nvSpPr>
          <p:spPr>
            <a:xfrm>
              <a:off x="7089206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6" name="pt2415"/>
            <p:cNvSpPr/>
            <p:nvPr/>
          </p:nvSpPr>
          <p:spPr>
            <a:xfrm>
              <a:off x="7089206" y="47207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7" name="pt2416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8" name="pt2417"/>
            <p:cNvSpPr/>
            <p:nvPr/>
          </p:nvSpPr>
          <p:spPr>
            <a:xfrm>
              <a:off x="7089206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9" name="pt2418"/>
            <p:cNvSpPr/>
            <p:nvPr/>
          </p:nvSpPr>
          <p:spPr>
            <a:xfrm>
              <a:off x="7089206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0" name="pt2419"/>
            <p:cNvSpPr/>
            <p:nvPr/>
          </p:nvSpPr>
          <p:spPr>
            <a:xfrm>
              <a:off x="7089206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1" name="pt2420"/>
            <p:cNvSpPr/>
            <p:nvPr/>
          </p:nvSpPr>
          <p:spPr>
            <a:xfrm>
              <a:off x="7089206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2" name="pt2421"/>
            <p:cNvSpPr/>
            <p:nvPr/>
          </p:nvSpPr>
          <p:spPr>
            <a:xfrm>
              <a:off x="7089206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3" name="pt2422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4" name="pt2423"/>
            <p:cNvSpPr/>
            <p:nvPr/>
          </p:nvSpPr>
          <p:spPr>
            <a:xfrm>
              <a:off x="7089206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5" name="pt2424"/>
            <p:cNvSpPr/>
            <p:nvPr/>
          </p:nvSpPr>
          <p:spPr>
            <a:xfrm>
              <a:off x="7089206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6" name="pt2425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7" name="pt2426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8" name="pt2427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9" name="pt2428"/>
            <p:cNvSpPr/>
            <p:nvPr/>
          </p:nvSpPr>
          <p:spPr>
            <a:xfrm>
              <a:off x="7089206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0" name="pt2429"/>
            <p:cNvSpPr/>
            <p:nvPr/>
          </p:nvSpPr>
          <p:spPr>
            <a:xfrm>
              <a:off x="7089206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1" name="pt2430"/>
            <p:cNvSpPr/>
            <p:nvPr/>
          </p:nvSpPr>
          <p:spPr>
            <a:xfrm>
              <a:off x="7089206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2" name="pt2431"/>
            <p:cNvSpPr/>
            <p:nvPr/>
          </p:nvSpPr>
          <p:spPr>
            <a:xfrm>
              <a:off x="7089206" y="48829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3" name="pt2432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4" name="pt2433"/>
            <p:cNvSpPr/>
            <p:nvPr/>
          </p:nvSpPr>
          <p:spPr>
            <a:xfrm>
              <a:off x="7089206" y="48366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pt2434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6" name="pt2435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7" name="pt2436"/>
            <p:cNvSpPr/>
            <p:nvPr/>
          </p:nvSpPr>
          <p:spPr>
            <a:xfrm>
              <a:off x="7089206" y="48597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8" name="pt2437"/>
            <p:cNvSpPr/>
            <p:nvPr/>
          </p:nvSpPr>
          <p:spPr>
            <a:xfrm>
              <a:off x="7089206" y="48134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9" name="pt2438"/>
            <p:cNvSpPr/>
            <p:nvPr/>
          </p:nvSpPr>
          <p:spPr>
            <a:xfrm>
              <a:off x="7621251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0" name="pt2439"/>
            <p:cNvSpPr/>
            <p:nvPr/>
          </p:nvSpPr>
          <p:spPr>
            <a:xfrm>
              <a:off x="7621251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1" name="pt2440"/>
            <p:cNvSpPr/>
            <p:nvPr/>
          </p:nvSpPr>
          <p:spPr>
            <a:xfrm>
              <a:off x="7621251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2" name="pt2441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3" name="pt2442"/>
            <p:cNvSpPr/>
            <p:nvPr/>
          </p:nvSpPr>
          <p:spPr>
            <a:xfrm>
              <a:off x="7621251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4" name="pt2443"/>
            <p:cNvSpPr/>
            <p:nvPr/>
          </p:nvSpPr>
          <p:spPr>
            <a:xfrm>
              <a:off x="7621251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5" name="pt2444"/>
            <p:cNvSpPr/>
            <p:nvPr/>
          </p:nvSpPr>
          <p:spPr>
            <a:xfrm>
              <a:off x="7621251" y="47207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6" name="pt2445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7" name="pt2446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8" name="pt2447"/>
            <p:cNvSpPr/>
            <p:nvPr/>
          </p:nvSpPr>
          <p:spPr>
            <a:xfrm>
              <a:off x="7621251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9" name="pt2448"/>
            <p:cNvSpPr/>
            <p:nvPr/>
          </p:nvSpPr>
          <p:spPr>
            <a:xfrm>
              <a:off x="7621251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0" name="pt2449"/>
            <p:cNvSpPr/>
            <p:nvPr/>
          </p:nvSpPr>
          <p:spPr>
            <a:xfrm>
              <a:off x="7621251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1" name="pt2450"/>
            <p:cNvSpPr/>
            <p:nvPr/>
          </p:nvSpPr>
          <p:spPr>
            <a:xfrm>
              <a:off x="7621251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2" name="pt2451"/>
            <p:cNvSpPr/>
            <p:nvPr/>
          </p:nvSpPr>
          <p:spPr>
            <a:xfrm>
              <a:off x="7621251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3" name="pt2452"/>
            <p:cNvSpPr/>
            <p:nvPr/>
          </p:nvSpPr>
          <p:spPr>
            <a:xfrm>
              <a:off x="7621251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4" name="pt2453"/>
            <p:cNvSpPr/>
            <p:nvPr/>
          </p:nvSpPr>
          <p:spPr>
            <a:xfrm>
              <a:off x="7621251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5" name="pt2454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6" name="pt2455"/>
            <p:cNvSpPr/>
            <p:nvPr/>
          </p:nvSpPr>
          <p:spPr>
            <a:xfrm>
              <a:off x="7621251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7" name="pt2456"/>
            <p:cNvSpPr/>
            <p:nvPr/>
          </p:nvSpPr>
          <p:spPr>
            <a:xfrm>
              <a:off x="7621251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8" name="pt2457"/>
            <p:cNvSpPr/>
            <p:nvPr/>
          </p:nvSpPr>
          <p:spPr>
            <a:xfrm>
              <a:off x="7621251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9" name="pt2458"/>
            <p:cNvSpPr/>
            <p:nvPr/>
          </p:nvSpPr>
          <p:spPr>
            <a:xfrm>
              <a:off x="7621251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0" name="pt2459"/>
            <p:cNvSpPr/>
            <p:nvPr/>
          </p:nvSpPr>
          <p:spPr>
            <a:xfrm>
              <a:off x="7621251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1" name="pt2460"/>
            <p:cNvSpPr/>
            <p:nvPr/>
          </p:nvSpPr>
          <p:spPr>
            <a:xfrm>
              <a:off x="7621251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2" name="pt2461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3" name="pt2462"/>
            <p:cNvSpPr/>
            <p:nvPr/>
          </p:nvSpPr>
          <p:spPr>
            <a:xfrm>
              <a:off x="7621251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4" name="pt2463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5" name="pt2464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6" name="pt2465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7" name="pt2466"/>
            <p:cNvSpPr/>
            <p:nvPr/>
          </p:nvSpPr>
          <p:spPr>
            <a:xfrm>
              <a:off x="7621251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8" name="pt2467"/>
            <p:cNvSpPr/>
            <p:nvPr/>
          </p:nvSpPr>
          <p:spPr>
            <a:xfrm>
              <a:off x="7621251" y="4743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9" name="pt2468"/>
            <p:cNvSpPr/>
            <p:nvPr/>
          </p:nvSpPr>
          <p:spPr>
            <a:xfrm>
              <a:off x="7621251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0" name="pt2469"/>
            <p:cNvSpPr/>
            <p:nvPr/>
          </p:nvSpPr>
          <p:spPr>
            <a:xfrm>
              <a:off x="7621251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1" name="pt2470"/>
            <p:cNvSpPr/>
            <p:nvPr/>
          </p:nvSpPr>
          <p:spPr>
            <a:xfrm>
              <a:off x="7621251" y="46049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2" name="pt2471"/>
            <p:cNvSpPr/>
            <p:nvPr/>
          </p:nvSpPr>
          <p:spPr>
            <a:xfrm>
              <a:off x="7621251" y="47671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3" name="pt2472"/>
            <p:cNvSpPr/>
            <p:nvPr/>
          </p:nvSpPr>
          <p:spPr>
            <a:xfrm>
              <a:off x="7621251" y="47902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4" name="pt2473"/>
            <p:cNvSpPr/>
            <p:nvPr/>
          </p:nvSpPr>
          <p:spPr>
            <a:xfrm>
              <a:off x="7621251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5" name="pt2474"/>
            <p:cNvSpPr/>
            <p:nvPr/>
          </p:nvSpPr>
          <p:spPr>
            <a:xfrm>
              <a:off x="7621251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6" name="pt2475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7" name="pt2476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8" name="pt2477"/>
            <p:cNvSpPr/>
            <p:nvPr/>
          </p:nvSpPr>
          <p:spPr>
            <a:xfrm>
              <a:off x="7621251" y="46280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9" name="pt2478"/>
            <p:cNvSpPr/>
            <p:nvPr/>
          </p:nvSpPr>
          <p:spPr>
            <a:xfrm>
              <a:off x="7621251" y="45585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0" name="pt2479"/>
            <p:cNvSpPr/>
            <p:nvPr/>
          </p:nvSpPr>
          <p:spPr>
            <a:xfrm>
              <a:off x="7621251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pt2480"/>
            <p:cNvSpPr/>
            <p:nvPr/>
          </p:nvSpPr>
          <p:spPr>
            <a:xfrm>
              <a:off x="7621251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2" name="pt2481"/>
            <p:cNvSpPr/>
            <p:nvPr/>
          </p:nvSpPr>
          <p:spPr>
            <a:xfrm>
              <a:off x="7621251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pt2482"/>
            <p:cNvSpPr/>
            <p:nvPr/>
          </p:nvSpPr>
          <p:spPr>
            <a:xfrm>
              <a:off x="7621251" y="45354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4" name="pt2483"/>
            <p:cNvSpPr/>
            <p:nvPr/>
          </p:nvSpPr>
          <p:spPr>
            <a:xfrm>
              <a:off x="7621251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pt2484"/>
            <p:cNvSpPr/>
            <p:nvPr/>
          </p:nvSpPr>
          <p:spPr>
            <a:xfrm>
              <a:off x="7621251" y="46744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6" name="pt2485"/>
            <p:cNvSpPr/>
            <p:nvPr/>
          </p:nvSpPr>
          <p:spPr>
            <a:xfrm>
              <a:off x="7621251" y="46512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pt2486"/>
            <p:cNvSpPr/>
            <p:nvPr/>
          </p:nvSpPr>
          <p:spPr>
            <a:xfrm>
              <a:off x="7621251" y="45817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8" name="pt2487"/>
            <p:cNvSpPr/>
            <p:nvPr/>
          </p:nvSpPr>
          <p:spPr>
            <a:xfrm>
              <a:off x="7621251" y="46975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pl2488"/>
            <p:cNvSpPr/>
            <p:nvPr/>
          </p:nvSpPr>
          <p:spPr>
            <a:xfrm>
              <a:off x="1457553" y="525706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0" name="pl2489"/>
            <p:cNvSpPr/>
            <p:nvPr/>
          </p:nvSpPr>
          <p:spPr>
            <a:xfrm>
              <a:off x="1559233" y="5857646"/>
              <a:ext cx="1034532" cy="0"/>
            </a:xfrm>
            <a:custGeom>
              <a:avLst/>
              <a:pathLst>
                <a:path w="1034532" h="0">
                  <a:moveTo>
                    <a:pt x="0" y="0"/>
                  </a:moveTo>
                  <a:lnTo>
                    <a:pt x="10345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pl2490"/>
            <p:cNvSpPr/>
            <p:nvPr/>
          </p:nvSpPr>
          <p:spPr>
            <a:xfrm>
              <a:off x="1559233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2" name="pl2491"/>
            <p:cNvSpPr/>
            <p:nvPr/>
          </p:nvSpPr>
          <p:spPr>
            <a:xfrm>
              <a:off x="1707023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pl2492"/>
            <p:cNvSpPr/>
            <p:nvPr/>
          </p:nvSpPr>
          <p:spPr>
            <a:xfrm>
              <a:off x="1854814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4" name="pl2493"/>
            <p:cNvSpPr/>
            <p:nvPr/>
          </p:nvSpPr>
          <p:spPr>
            <a:xfrm>
              <a:off x="2002604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pl2494"/>
            <p:cNvSpPr/>
            <p:nvPr/>
          </p:nvSpPr>
          <p:spPr>
            <a:xfrm>
              <a:off x="2150394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6" name="pl2495"/>
            <p:cNvSpPr/>
            <p:nvPr/>
          </p:nvSpPr>
          <p:spPr>
            <a:xfrm>
              <a:off x="2298185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pl2496"/>
            <p:cNvSpPr/>
            <p:nvPr/>
          </p:nvSpPr>
          <p:spPr>
            <a:xfrm>
              <a:off x="2445975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8" name="pl2497"/>
            <p:cNvSpPr/>
            <p:nvPr/>
          </p:nvSpPr>
          <p:spPr>
            <a:xfrm>
              <a:off x="2593765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9" name="tx2498"/>
            <p:cNvSpPr/>
            <p:nvPr/>
          </p:nvSpPr>
          <p:spPr>
            <a:xfrm>
              <a:off x="1488614" y="6000890"/>
              <a:ext cx="141237" cy="74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2500" name="tx2499"/>
            <p:cNvSpPr/>
            <p:nvPr/>
          </p:nvSpPr>
          <p:spPr>
            <a:xfrm>
              <a:off x="1784195" y="6001882"/>
              <a:ext cx="141237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5.5</a:t>
              </a:r>
            </a:p>
          </p:txBody>
        </p:sp>
        <p:sp>
          <p:nvSpPr>
            <p:cNvPr id="2501" name="tx2500"/>
            <p:cNvSpPr/>
            <p:nvPr/>
          </p:nvSpPr>
          <p:spPr>
            <a:xfrm>
              <a:off x="2079775" y="600069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6.5</a:t>
              </a:r>
            </a:p>
          </p:txBody>
        </p:sp>
        <p:sp>
          <p:nvSpPr>
            <p:cNvPr id="2502" name="tx2501"/>
            <p:cNvSpPr/>
            <p:nvPr/>
          </p:nvSpPr>
          <p:spPr>
            <a:xfrm>
              <a:off x="2375356" y="6001882"/>
              <a:ext cx="141237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2503" name="pt2502"/>
            <p:cNvSpPr/>
            <p:nvPr/>
          </p:nvSpPr>
          <p:spPr>
            <a:xfrm>
              <a:off x="171395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4" name="pt2503"/>
            <p:cNvSpPr/>
            <p:nvPr/>
          </p:nvSpPr>
          <p:spPr>
            <a:xfrm>
              <a:off x="165483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5" name="pt2504"/>
            <p:cNvSpPr/>
            <p:nvPr/>
          </p:nvSpPr>
          <p:spPr>
            <a:xfrm>
              <a:off x="159571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6" name="pt2505"/>
            <p:cNvSpPr/>
            <p:nvPr/>
          </p:nvSpPr>
          <p:spPr>
            <a:xfrm>
              <a:off x="156616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7" name="pt2506"/>
            <p:cNvSpPr/>
            <p:nvPr/>
          </p:nvSpPr>
          <p:spPr>
            <a:xfrm>
              <a:off x="168439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8" name="pt2507"/>
            <p:cNvSpPr/>
            <p:nvPr/>
          </p:nvSpPr>
          <p:spPr>
            <a:xfrm>
              <a:off x="18026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pt2508"/>
            <p:cNvSpPr/>
            <p:nvPr/>
          </p:nvSpPr>
          <p:spPr>
            <a:xfrm>
              <a:off x="156616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0" name="pt2509"/>
            <p:cNvSpPr/>
            <p:nvPr/>
          </p:nvSpPr>
          <p:spPr>
            <a:xfrm>
              <a:off x="168439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pt2510"/>
            <p:cNvSpPr/>
            <p:nvPr/>
          </p:nvSpPr>
          <p:spPr>
            <a:xfrm>
              <a:off x="150704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2" name="pt2511"/>
            <p:cNvSpPr/>
            <p:nvPr/>
          </p:nvSpPr>
          <p:spPr>
            <a:xfrm>
              <a:off x="165483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pt2512"/>
            <p:cNvSpPr/>
            <p:nvPr/>
          </p:nvSpPr>
          <p:spPr>
            <a:xfrm>
              <a:off x="18026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4" name="pt2513"/>
            <p:cNvSpPr/>
            <p:nvPr/>
          </p:nvSpPr>
          <p:spPr>
            <a:xfrm>
              <a:off x="162527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pt2514"/>
            <p:cNvSpPr/>
            <p:nvPr/>
          </p:nvSpPr>
          <p:spPr>
            <a:xfrm>
              <a:off x="162527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6" name="pt2515"/>
            <p:cNvSpPr/>
            <p:nvPr/>
          </p:nvSpPr>
          <p:spPr>
            <a:xfrm>
              <a:off x="147748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pt2516"/>
            <p:cNvSpPr/>
            <p:nvPr/>
          </p:nvSpPr>
          <p:spPr>
            <a:xfrm>
              <a:off x="192085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8" name="pt2517"/>
            <p:cNvSpPr/>
            <p:nvPr/>
          </p:nvSpPr>
          <p:spPr>
            <a:xfrm>
              <a:off x="189129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pt2518"/>
            <p:cNvSpPr/>
            <p:nvPr/>
          </p:nvSpPr>
          <p:spPr>
            <a:xfrm>
              <a:off x="18026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0" name="pt2519"/>
            <p:cNvSpPr/>
            <p:nvPr/>
          </p:nvSpPr>
          <p:spPr>
            <a:xfrm>
              <a:off x="171395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pt2520"/>
            <p:cNvSpPr/>
            <p:nvPr/>
          </p:nvSpPr>
          <p:spPr>
            <a:xfrm>
              <a:off x="189129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2" name="pt2521"/>
            <p:cNvSpPr/>
            <p:nvPr/>
          </p:nvSpPr>
          <p:spPr>
            <a:xfrm>
              <a:off x="171395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pt2522"/>
            <p:cNvSpPr/>
            <p:nvPr/>
          </p:nvSpPr>
          <p:spPr>
            <a:xfrm>
              <a:off x="18026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4" name="pt2523"/>
            <p:cNvSpPr/>
            <p:nvPr/>
          </p:nvSpPr>
          <p:spPr>
            <a:xfrm>
              <a:off x="171395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pt2524"/>
            <p:cNvSpPr/>
            <p:nvPr/>
          </p:nvSpPr>
          <p:spPr>
            <a:xfrm>
              <a:off x="156616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6" name="pt2525"/>
            <p:cNvSpPr/>
            <p:nvPr/>
          </p:nvSpPr>
          <p:spPr>
            <a:xfrm>
              <a:off x="171395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7" name="pt2526"/>
            <p:cNvSpPr/>
            <p:nvPr/>
          </p:nvSpPr>
          <p:spPr>
            <a:xfrm>
              <a:off x="162527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8" name="pt2527"/>
            <p:cNvSpPr/>
            <p:nvPr/>
          </p:nvSpPr>
          <p:spPr>
            <a:xfrm>
              <a:off x="168439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9" name="pt2528"/>
            <p:cNvSpPr/>
            <p:nvPr/>
          </p:nvSpPr>
          <p:spPr>
            <a:xfrm>
              <a:off x="168439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0" name="pt2529"/>
            <p:cNvSpPr/>
            <p:nvPr/>
          </p:nvSpPr>
          <p:spPr>
            <a:xfrm>
              <a:off x="174350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1" name="pt2530"/>
            <p:cNvSpPr/>
            <p:nvPr/>
          </p:nvSpPr>
          <p:spPr>
            <a:xfrm>
              <a:off x="174350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2" name="pt2531"/>
            <p:cNvSpPr/>
            <p:nvPr/>
          </p:nvSpPr>
          <p:spPr>
            <a:xfrm>
              <a:off x="159571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3" name="pt2532"/>
            <p:cNvSpPr/>
            <p:nvPr/>
          </p:nvSpPr>
          <p:spPr>
            <a:xfrm>
              <a:off x="162527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4" name="pt2533"/>
            <p:cNvSpPr/>
            <p:nvPr/>
          </p:nvSpPr>
          <p:spPr>
            <a:xfrm>
              <a:off x="18026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5" name="pt2534"/>
            <p:cNvSpPr/>
            <p:nvPr/>
          </p:nvSpPr>
          <p:spPr>
            <a:xfrm>
              <a:off x="174350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6" name="pt2535"/>
            <p:cNvSpPr/>
            <p:nvPr/>
          </p:nvSpPr>
          <p:spPr>
            <a:xfrm>
              <a:off x="183218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7" name="pt2536"/>
            <p:cNvSpPr/>
            <p:nvPr/>
          </p:nvSpPr>
          <p:spPr>
            <a:xfrm>
              <a:off x="165483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8" name="pt2537"/>
            <p:cNvSpPr/>
            <p:nvPr/>
          </p:nvSpPr>
          <p:spPr>
            <a:xfrm>
              <a:off x="168439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9" name="pt2538"/>
            <p:cNvSpPr/>
            <p:nvPr/>
          </p:nvSpPr>
          <p:spPr>
            <a:xfrm>
              <a:off x="183218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0" name="pt2539"/>
            <p:cNvSpPr/>
            <p:nvPr/>
          </p:nvSpPr>
          <p:spPr>
            <a:xfrm>
              <a:off x="165483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pt2540"/>
            <p:cNvSpPr/>
            <p:nvPr/>
          </p:nvSpPr>
          <p:spPr>
            <a:xfrm>
              <a:off x="150704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2" name="pt2541"/>
            <p:cNvSpPr/>
            <p:nvPr/>
          </p:nvSpPr>
          <p:spPr>
            <a:xfrm>
              <a:off x="171395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pt2542"/>
            <p:cNvSpPr/>
            <p:nvPr/>
          </p:nvSpPr>
          <p:spPr>
            <a:xfrm>
              <a:off x="168439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4" name="pt2543"/>
            <p:cNvSpPr/>
            <p:nvPr/>
          </p:nvSpPr>
          <p:spPr>
            <a:xfrm>
              <a:off x="153660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pt2544"/>
            <p:cNvSpPr/>
            <p:nvPr/>
          </p:nvSpPr>
          <p:spPr>
            <a:xfrm>
              <a:off x="150704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6" name="pt2545"/>
            <p:cNvSpPr/>
            <p:nvPr/>
          </p:nvSpPr>
          <p:spPr>
            <a:xfrm>
              <a:off x="168439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pt2546"/>
            <p:cNvSpPr/>
            <p:nvPr/>
          </p:nvSpPr>
          <p:spPr>
            <a:xfrm>
              <a:off x="171395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8" name="pt2547"/>
            <p:cNvSpPr/>
            <p:nvPr/>
          </p:nvSpPr>
          <p:spPr>
            <a:xfrm>
              <a:off x="162527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pt2548"/>
            <p:cNvSpPr/>
            <p:nvPr/>
          </p:nvSpPr>
          <p:spPr>
            <a:xfrm>
              <a:off x="171395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0" name="pt2549"/>
            <p:cNvSpPr/>
            <p:nvPr/>
          </p:nvSpPr>
          <p:spPr>
            <a:xfrm>
              <a:off x="156616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1" name="pt2550"/>
            <p:cNvSpPr/>
            <p:nvPr/>
          </p:nvSpPr>
          <p:spPr>
            <a:xfrm>
              <a:off x="177306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2" name="pt2551"/>
            <p:cNvSpPr/>
            <p:nvPr/>
          </p:nvSpPr>
          <p:spPr>
            <a:xfrm>
              <a:off x="168439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3" name="pt2552"/>
            <p:cNvSpPr/>
            <p:nvPr/>
          </p:nvSpPr>
          <p:spPr>
            <a:xfrm>
              <a:off x="227555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4" name="pt2553"/>
            <p:cNvSpPr/>
            <p:nvPr/>
          </p:nvSpPr>
          <p:spPr>
            <a:xfrm>
              <a:off x="209820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5" name="pt2554"/>
            <p:cNvSpPr/>
            <p:nvPr/>
          </p:nvSpPr>
          <p:spPr>
            <a:xfrm>
              <a:off x="224599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6" name="pt2555"/>
            <p:cNvSpPr/>
            <p:nvPr/>
          </p:nvSpPr>
          <p:spPr>
            <a:xfrm>
              <a:off x="183218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pt2556"/>
            <p:cNvSpPr/>
            <p:nvPr/>
          </p:nvSpPr>
          <p:spPr>
            <a:xfrm>
              <a:off x="212776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8" name="pt2557"/>
            <p:cNvSpPr/>
            <p:nvPr/>
          </p:nvSpPr>
          <p:spPr>
            <a:xfrm>
              <a:off x="18912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pt2558"/>
            <p:cNvSpPr/>
            <p:nvPr/>
          </p:nvSpPr>
          <p:spPr>
            <a:xfrm>
              <a:off x="206864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0" name="pt2559"/>
            <p:cNvSpPr/>
            <p:nvPr/>
          </p:nvSpPr>
          <p:spPr>
            <a:xfrm>
              <a:off x="165483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1" name="pt2560"/>
            <p:cNvSpPr/>
            <p:nvPr/>
          </p:nvSpPr>
          <p:spPr>
            <a:xfrm>
              <a:off x="215732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2" name="pt2561"/>
            <p:cNvSpPr/>
            <p:nvPr/>
          </p:nvSpPr>
          <p:spPr>
            <a:xfrm>
              <a:off x="174350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pt2562"/>
            <p:cNvSpPr/>
            <p:nvPr/>
          </p:nvSpPr>
          <p:spPr>
            <a:xfrm>
              <a:off x="168439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pt2563"/>
            <p:cNvSpPr/>
            <p:nvPr/>
          </p:nvSpPr>
          <p:spPr>
            <a:xfrm>
              <a:off x="195041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pt2564"/>
            <p:cNvSpPr/>
            <p:nvPr/>
          </p:nvSpPr>
          <p:spPr>
            <a:xfrm>
              <a:off x="197997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pt2565"/>
            <p:cNvSpPr/>
            <p:nvPr/>
          </p:nvSpPr>
          <p:spPr>
            <a:xfrm>
              <a:off x="200953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pt2566"/>
            <p:cNvSpPr/>
            <p:nvPr/>
          </p:nvSpPr>
          <p:spPr>
            <a:xfrm>
              <a:off x="186174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pt2567"/>
            <p:cNvSpPr/>
            <p:nvPr/>
          </p:nvSpPr>
          <p:spPr>
            <a:xfrm>
              <a:off x="218687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pt2568"/>
            <p:cNvSpPr/>
            <p:nvPr/>
          </p:nvSpPr>
          <p:spPr>
            <a:xfrm>
              <a:off x="186174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0" name="pt2569"/>
            <p:cNvSpPr/>
            <p:nvPr/>
          </p:nvSpPr>
          <p:spPr>
            <a:xfrm>
              <a:off x="192085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pt2570"/>
            <p:cNvSpPr/>
            <p:nvPr/>
          </p:nvSpPr>
          <p:spPr>
            <a:xfrm>
              <a:off x="203908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2" name="pt2571"/>
            <p:cNvSpPr/>
            <p:nvPr/>
          </p:nvSpPr>
          <p:spPr>
            <a:xfrm>
              <a:off x="186174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pt2572"/>
            <p:cNvSpPr/>
            <p:nvPr/>
          </p:nvSpPr>
          <p:spPr>
            <a:xfrm>
              <a:off x="195041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4" name="pt2573"/>
            <p:cNvSpPr/>
            <p:nvPr/>
          </p:nvSpPr>
          <p:spPr>
            <a:xfrm>
              <a:off x="200953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5" name="pt2574"/>
            <p:cNvSpPr/>
            <p:nvPr/>
          </p:nvSpPr>
          <p:spPr>
            <a:xfrm>
              <a:off x="206864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6" name="pt2575"/>
            <p:cNvSpPr/>
            <p:nvPr/>
          </p:nvSpPr>
          <p:spPr>
            <a:xfrm>
              <a:off x="200953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7" name="pt2576"/>
            <p:cNvSpPr/>
            <p:nvPr/>
          </p:nvSpPr>
          <p:spPr>
            <a:xfrm>
              <a:off x="209820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8" name="pt2577"/>
            <p:cNvSpPr/>
            <p:nvPr/>
          </p:nvSpPr>
          <p:spPr>
            <a:xfrm>
              <a:off x="215732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9" name="pt2578"/>
            <p:cNvSpPr/>
            <p:nvPr/>
          </p:nvSpPr>
          <p:spPr>
            <a:xfrm>
              <a:off x="221643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0" name="pt2579"/>
            <p:cNvSpPr/>
            <p:nvPr/>
          </p:nvSpPr>
          <p:spPr>
            <a:xfrm>
              <a:off x="218687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1" name="pt2580"/>
            <p:cNvSpPr/>
            <p:nvPr/>
          </p:nvSpPr>
          <p:spPr>
            <a:xfrm>
              <a:off x="197997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2" name="pt2581"/>
            <p:cNvSpPr/>
            <p:nvPr/>
          </p:nvSpPr>
          <p:spPr>
            <a:xfrm>
              <a:off x="18912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3" name="pt2582"/>
            <p:cNvSpPr/>
            <p:nvPr/>
          </p:nvSpPr>
          <p:spPr>
            <a:xfrm>
              <a:off x="183218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4" name="pt2583"/>
            <p:cNvSpPr/>
            <p:nvPr/>
          </p:nvSpPr>
          <p:spPr>
            <a:xfrm>
              <a:off x="183218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5" name="pt2584"/>
            <p:cNvSpPr/>
            <p:nvPr/>
          </p:nvSpPr>
          <p:spPr>
            <a:xfrm>
              <a:off x="192085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6" name="pt2585"/>
            <p:cNvSpPr/>
            <p:nvPr/>
          </p:nvSpPr>
          <p:spPr>
            <a:xfrm>
              <a:off x="197997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7" name="pt2586"/>
            <p:cNvSpPr/>
            <p:nvPr/>
          </p:nvSpPr>
          <p:spPr>
            <a:xfrm>
              <a:off x="180262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8" name="pt2587"/>
            <p:cNvSpPr/>
            <p:nvPr/>
          </p:nvSpPr>
          <p:spPr>
            <a:xfrm>
              <a:off x="197997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9" name="pt2588"/>
            <p:cNvSpPr/>
            <p:nvPr/>
          </p:nvSpPr>
          <p:spPr>
            <a:xfrm>
              <a:off x="218687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0" name="pt2589"/>
            <p:cNvSpPr/>
            <p:nvPr/>
          </p:nvSpPr>
          <p:spPr>
            <a:xfrm>
              <a:off x="206864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1" name="pt2590"/>
            <p:cNvSpPr/>
            <p:nvPr/>
          </p:nvSpPr>
          <p:spPr>
            <a:xfrm>
              <a:off x="186174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2" name="pt2591"/>
            <p:cNvSpPr/>
            <p:nvPr/>
          </p:nvSpPr>
          <p:spPr>
            <a:xfrm>
              <a:off x="183218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3" name="pt2592"/>
            <p:cNvSpPr/>
            <p:nvPr/>
          </p:nvSpPr>
          <p:spPr>
            <a:xfrm>
              <a:off x="183218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4" name="pt2593"/>
            <p:cNvSpPr/>
            <p:nvPr/>
          </p:nvSpPr>
          <p:spPr>
            <a:xfrm>
              <a:off x="200953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5" name="pt2594"/>
            <p:cNvSpPr/>
            <p:nvPr/>
          </p:nvSpPr>
          <p:spPr>
            <a:xfrm>
              <a:off x="192085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6" name="pt2595"/>
            <p:cNvSpPr/>
            <p:nvPr/>
          </p:nvSpPr>
          <p:spPr>
            <a:xfrm>
              <a:off x="168439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7" name="pt2596"/>
            <p:cNvSpPr/>
            <p:nvPr/>
          </p:nvSpPr>
          <p:spPr>
            <a:xfrm>
              <a:off x="186174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8" name="pt2597"/>
            <p:cNvSpPr/>
            <p:nvPr/>
          </p:nvSpPr>
          <p:spPr>
            <a:xfrm>
              <a:off x="18912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9" name="pt2598"/>
            <p:cNvSpPr/>
            <p:nvPr/>
          </p:nvSpPr>
          <p:spPr>
            <a:xfrm>
              <a:off x="18912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0" name="pt2599"/>
            <p:cNvSpPr/>
            <p:nvPr/>
          </p:nvSpPr>
          <p:spPr>
            <a:xfrm>
              <a:off x="203908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1" name="pt2600"/>
            <p:cNvSpPr/>
            <p:nvPr/>
          </p:nvSpPr>
          <p:spPr>
            <a:xfrm>
              <a:off x="171395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2" name="pt2601"/>
            <p:cNvSpPr/>
            <p:nvPr/>
          </p:nvSpPr>
          <p:spPr>
            <a:xfrm>
              <a:off x="18912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3" name="pt2602"/>
            <p:cNvSpPr/>
            <p:nvPr/>
          </p:nvSpPr>
          <p:spPr>
            <a:xfrm>
              <a:off x="2068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4" name="pt2603"/>
            <p:cNvSpPr/>
            <p:nvPr/>
          </p:nvSpPr>
          <p:spPr>
            <a:xfrm>
              <a:off x="192085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5" name="pt2604"/>
            <p:cNvSpPr/>
            <p:nvPr/>
          </p:nvSpPr>
          <p:spPr>
            <a:xfrm>
              <a:off x="230511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6" name="pt2605"/>
            <p:cNvSpPr/>
            <p:nvPr/>
          </p:nvSpPr>
          <p:spPr>
            <a:xfrm>
              <a:off x="2068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7" name="pt2606"/>
            <p:cNvSpPr/>
            <p:nvPr/>
          </p:nvSpPr>
          <p:spPr>
            <a:xfrm>
              <a:off x="212776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8" name="pt2607"/>
            <p:cNvSpPr/>
            <p:nvPr/>
          </p:nvSpPr>
          <p:spPr>
            <a:xfrm>
              <a:off x="245290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9" name="pt2608"/>
            <p:cNvSpPr/>
            <p:nvPr/>
          </p:nvSpPr>
          <p:spPr>
            <a:xfrm>
              <a:off x="165483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0" name="pt2609"/>
            <p:cNvSpPr/>
            <p:nvPr/>
          </p:nvSpPr>
          <p:spPr>
            <a:xfrm>
              <a:off x="236422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1" name="pt2610"/>
            <p:cNvSpPr/>
            <p:nvPr/>
          </p:nvSpPr>
          <p:spPr>
            <a:xfrm>
              <a:off x="218687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2" name="pt2611"/>
            <p:cNvSpPr/>
            <p:nvPr/>
          </p:nvSpPr>
          <p:spPr>
            <a:xfrm>
              <a:off x="233466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3" name="pt2612"/>
            <p:cNvSpPr/>
            <p:nvPr/>
          </p:nvSpPr>
          <p:spPr>
            <a:xfrm>
              <a:off x="212776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4" name="pt2613"/>
            <p:cNvSpPr/>
            <p:nvPr/>
          </p:nvSpPr>
          <p:spPr>
            <a:xfrm>
              <a:off x="209820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5" name="pt2614"/>
            <p:cNvSpPr/>
            <p:nvPr/>
          </p:nvSpPr>
          <p:spPr>
            <a:xfrm>
              <a:off x="221643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6" name="pt2615"/>
            <p:cNvSpPr/>
            <p:nvPr/>
          </p:nvSpPr>
          <p:spPr>
            <a:xfrm>
              <a:off x="189129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7" name="pt2616"/>
            <p:cNvSpPr/>
            <p:nvPr/>
          </p:nvSpPr>
          <p:spPr>
            <a:xfrm>
              <a:off x="192085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8" name="pt2617"/>
            <p:cNvSpPr/>
            <p:nvPr/>
          </p:nvSpPr>
          <p:spPr>
            <a:xfrm>
              <a:off x="209820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9" name="pt2618"/>
            <p:cNvSpPr/>
            <p:nvPr/>
          </p:nvSpPr>
          <p:spPr>
            <a:xfrm>
              <a:off x="212776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0" name="pt2619"/>
            <p:cNvSpPr/>
            <p:nvPr/>
          </p:nvSpPr>
          <p:spPr>
            <a:xfrm>
              <a:off x="248246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1" name="pt2620"/>
            <p:cNvSpPr/>
            <p:nvPr/>
          </p:nvSpPr>
          <p:spPr>
            <a:xfrm>
              <a:off x="248246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2" name="pt2621"/>
            <p:cNvSpPr/>
            <p:nvPr/>
          </p:nvSpPr>
          <p:spPr>
            <a:xfrm>
              <a:off x="197997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3" name="pt2622"/>
            <p:cNvSpPr/>
            <p:nvPr/>
          </p:nvSpPr>
          <p:spPr>
            <a:xfrm>
              <a:off x="224599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4" name="pt2623"/>
            <p:cNvSpPr/>
            <p:nvPr/>
          </p:nvSpPr>
          <p:spPr>
            <a:xfrm>
              <a:off x="186174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5" name="pt2624"/>
            <p:cNvSpPr/>
            <p:nvPr/>
          </p:nvSpPr>
          <p:spPr>
            <a:xfrm>
              <a:off x="248246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6" name="pt2625"/>
            <p:cNvSpPr/>
            <p:nvPr/>
          </p:nvSpPr>
          <p:spPr>
            <a:xfrm>
              <a:off x="2068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7" name="pt2626"/>
            <p:cNvSpPr/>
            <p:nvPr/>
          </p:nvSpPr>
          <p:spPr>
            <a:xfrm>
              <a:off x="218687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8" name="pt2627"/>
            <p:cNvSpPr/>
            <p:nvPr/>
          </p:nvSpPr>
          <p:spPr>
            <a:xfrm>
              <a:off x="233466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9" name="pt2628"/>
            <p:cNvSpPr/>
            <p:nvPr/>
          </p:nvSpPr>
          <p:spPr>
            <a:xfrm>
              <a:off x="203908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0" name="pt2629"/>
            <p:cNvSpPr/>
            <p:nvPr/>
          </p:nvSpPr>
          <p:spPr>
            <a:xfrm>
              <a:off x="200953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1" name="pt2630"/>
            <p:cNvSpPr/>
            <p:nvPr/>
          </p:nvSpPr>
          <p:spPr>
            <a:xfrm>
              <a:off x="209820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2" name="pt2631"/>
            <p:cNvSpPr/>
            <p:nvPr/>
          </p:nvSpPr>
          <p:spPr>
            <a:xfrm>
              <a:off x="233466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3" name="pt2632"/>
            <p:cNvSpPr/>
            <p:nvPr/>
          </p:nvSpPr>
          <p:spPr>
            <a:xfrm>
              <a:off x="239378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4" name="pt2633"/>
            <p:cNvSpPr/>
            <p:nvPr/>
          </p:nvSpPr>
          <p:spPr>
            <a:xfrm>
              <a:off x="254157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5" name="pt2634"/>
            <p:cNvSpPr/>
            <p:nvPr/>
          </p:nvSpPr>
          <p:spPr>
            <a:xfrm>
              <a:off x="209820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6" name="pt2635"/>
            <p:cNvSpPr/>
            <p:nvPr/>
          </p:nvSpPr>
          <p:spPr>
            <a:xfrm>
              <a:off x="2068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7" name="pt2636"/>
            <p:cNvSpPr/>
            <p:nvPr/>
          </p:nvSpPr>
          <p:spPr>
            <a:xfrm>
              <a:off x="200953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8" name="pt2637"/>
            <p:cNvSpPr/>
            <p:nvPr/>
          </p:nvSpPr>
          <p:spPr>
            <a:xfrm>
              <a:off x="248246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9" name="pt2638"/>
            <p:cNvSpPr/>
            <p:nvPr/>
          </p:nvSpPr>
          <p:spPr>
            <a:xfrm>
              <a:off x="2068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0" name="pt2639"/>
            <p:cNvSpPr/>
            <p:nvPr/>
          </p:nvSpPr>
          <p:spPr>
            <a:xfrm>
              <a:off x="209820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1" name="pt2640"/>
            <p:cNvSpPr/>
            <p:nvPr/>
          </p:nvSpPr>
          <p:spPr>
            <a:xfrm>
              <a:off x="197997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2" name="pt2641"/>
            <p:cNvSpPr/>
            <p:nvPr/>
          </p:nvSpPr>
          <p:spPr>
            <a:xfrm>
              <a:off x="224599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3" name="pt2642"/>
            <p:cNvSpPr/>
            <p:nvPr/>
          </p:nvSpPr>
          <p:spPr>
            <a:xfrm>
              <a:off x="218687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4" name="pt2643"/>
            <p:cNvSpPr/>
            <p:nvPr/>
          </p:nvSpPr>
          <p:spPr>
            <a:xfrm>
              <a:off x="224599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5" name="pt2644"/>
            <p:cNvSpPr/>
            <p:nvPr/>
          </p:nvSpPr>
          <p:spPr>
            <a:xfrm>
              <a:off x="192085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6" name="pt2645"/>
            <p:cNvSpPr/>
            <p:nvPr/>
          </p:nvSpPr>
          <p:spPr>
            <a:xfrm>
              <a:off x="221643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7" name="pt2646"/>
            <p:cNvSpPr/>
            <p:nvPr/>
          </p:nvSpPr>
          <p:spPr>
            <a:xfrm>
              <a:off x="218687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8" name="pt2647"/>
            <p:cNvSpPr/>
            <p:nvPr/>
          </p:nvSpPr>
          <p:spPr>
            <a:xfrm>
              <a:off x="218687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9" name="pt2648"/>
            <p:cNvSpPr/>
            <p:nvPr/>
          </p:nvSpPr>
          <p:spPr>
            <a:xfrm>
              <a:off x="2068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0" name="pt2649"/>
            <p:cNvSpPr/>
            <p:nvPr/>
          </p:nvSpPr>
          <p:spPr>
            <a:xfrm>
              <a:off x="212776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1" name="pt2650"/>
            <p:cNvSpPr/>
            <p:nvPr/>
          </p:nvSpPr>
          <p:spPr>
            <a:xfrm>
              <a:off x="203908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2" name="pt2651"/>
            <p:cNvSpPr/>
            <p:nvPr/>
          </p:nvSpPr>
          <p:spPr>
            <a:xfrm>
              <a:off x="195041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3" name="pl2652"/>
            <p:cNvSpPr/>
            <p:nvPr/>
          </p:nvSpPr>
          <p:spPr>
            <a:xfrm>
              <a:off x="2727472" y="525706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4" name="pt2653"/>
            <p:cNvSpPr/>
            <p:nvPr/>
          </p:nvSpPr>
          <p:spPr>
            <a:xfrm>
              <a:off x="341246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5" name="pt2654"/>
            <p:cNvSpPr/>
            <p:nvPr/>
          </p:nvSpPr>
          <p:spPr>
            <a:xfrm>
              <a:off x="319077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6" name="pt2655"/>
            <p:cNvSpPr/>
            <p:nvPr/>
          </p:nvSpPr>
          <p:spPr>
            <a:xfrm>
              <a:off x="327944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7" name="pt2656"/>
            <p:cNvSpPr/>
            <p:nvPr/>
          </p:nvSpPr>
          <p:spPr>
            <a:xfrm>
              <a:off x="323511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8" name="pt2657"/>
            <p:cNvSpPr/>
            <p:nvPr/>
          </p:nvSpPr>
          <p:spPr>
            <a:xfrm>
              <a:off x="345679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9" name="pt2658"/>
            <p:cNvSpPr/>
            <p:nvPr/>
          </p:nvSpPr>
          <p:spPr>
            <a:xfrm>
              <a:off x="358980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0" name="pt2659"/>
            <p:cNvSpPr/>
            <p:nvPr/>
          </p:nvSpPr>
          <p:spPr>
            <a:xfrm>
              <a:off x="33681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1" name="pt2660"/>
            <p:cNvSpPr/>
            <p:nvPr/>
          </p:nvSpPr>
          <p:spPr>
            <a:xfrm>
              <a:off x="33681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2" name="pt2661"/>
            <p:cNvSpPr/>
            <p:nvPr/>
          </p:nvSpPr>
          <p:spPr>
            <a:xfrm>
              <a:off x="314643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3" name="pt2662"/>
            <p:cNvSpPr/>
            <p:nvPr/>
          </p:nvSpPr>
          <p:spPr>
            <a:xfrm>
              <a:off x="323511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4" name="pt2663"/>
            <p:cNvSpPr/>
            <p:nvPr/>
          </p:nvSpPr>
          <p:spPr>
            <a:xfrm>
              <a:off x="35011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5" name="pt2664"/>
            <p:cNvSpPr/>
            <p:nvPr/>
          </p:nvSpPr>
          <p:spPr>
            <a:xfrm>
              <a:off x="33681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6" name="pt2665"/>
            <p:cNvSpPr/>
            <p:nvPr/>
          </p:nvSpPr>
          <p:spPr>
            <a:xfrm>
              <a:off x="319077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7" name="pt2666"/>
            <p:cNvSpPr/>
            <p:nvPr/>
          </p:nvSpPr>
          <p:spPr>
            <a:xfrm>
              <a:off x="319077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8" name="pt2667"/>
            <p:cNvSpPr/>
            <p:nvPr/>
          </p:nvSpPr>
          <p:spPr>
            <a:xfrm>
              <a:off x="363414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9" name="pt2668"/>
            <p:cNvSpPr/>
            <p:nvPr/>
          </p:nvSpPr>
          <p:spPr>
            <a:xfrm>
              <a:off x="381149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0" name="pt2669"/>
            <p:cNvSpPr/>
            <p:nvPr/>
          </p:nvSpPr>
          <p:spPr>
            <a:xfrm>
              <a:off x="358980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1" name="pt2670"/>
            <p:cNvSpPr/>
            <p:nvPr/>
          </p:nvSpPr>
          <p:spPr>
            <a:xfrm>
              <a:off x="341246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2" name="pt2671"/>
            <p:cNvSpPr/>
            <p:nvPr/>
          </p:nvSpPr>
          <p:spPr>
            <a:xfrm>
              <a:off x="354547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3" name="pt2672"/>
            <p:cNvSpPr/>
            <p:nvPr/>
          </p:nvSpPr>
          <p:spPr>
            <a:xfrm>
              <a:off x="354547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4" name="pt2673"/>
            <p:cNvSpPr/>
            <p:nvPr/>
          </p:nvSpPr>
          <p:spPr>
            <a:xfrm>
              <a:off x="33681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5" name="pt2674"/>
            <p:cNvSpPr/>
            <p:nvPr/>
          </p:nvSpPr>
          <p:spPr>
            <a:xfrm>
              <a:off x="35011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6" name="pt2675"/>
            <p:cNvSpPr/>
            <p:nvPr/>
          </p:nvSpPr>
          <p:spPr>
            <a:xfrm>
              <a:off x="345679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7" name="pt2676"/>
            <p:cNvSpPr/>
            <p:nvPr/>
          </p:nvSpPr>
          <p:spPr>
            <a:xfrm>
              <a:off x="332378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8" name="pt2677"/>
            <p:cNvSpPr/>
            <p:nvPr/>
          </p:nvSpPr>
          <p:spPr>
            <a:xfrm>
              <a:off x="33681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9" name="pt2678"/>
            <p:cNvSpPr/>
            <p:nvPr/>
          </p:nvSpPr>
          <p:spPr>
            <a:xfrm>
              <a:off x="319077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0" name="pt2679"/>
            <p:cNvSpPr/>
            <p:nvPr/>
          </p:nvSpPr>
          <p:spPr>
            <a:xfrm>
              <a:off x="33681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1" name="pt2680"/>
            <p:cNvSpPr/>
            <p:nvPr/>
          </p:nvSpPr>
          <p:spPr>
            <a:xfrm>
              <a:off x="341246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2" name="pt2681"/>
            <p:cNvSpPr/>
            <p:nvPr/>
          </p:nvSpPr>
          <p:spPr>
            <a:xfrm>
              <a:off x="33681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3" name="pt2682"/>
            <p:cNvSpPr/>
            <p:nvPr/>
          </p:nvSpPr>
          <p:spPr>
            <a:xfrm>
              <a:off x="327944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4" name="pt2683"/>
            <p:cNvSpPr/>
            <p:nvPr/>
          </p:nvSpPr>
          <p:spPr>
            <a:xfrm>
              <a:off x="323511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5" name="pt2684"/>
            <p:cNvSpPr/>
            <p:nvPr/>
          </p:nvSpPr>
          <p:spPr>
            <a:xfrm>
              <a:off x="33681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6" name="pt2685"/>
            <p:cNvSpPr/>
            <p:nvPr/>
          </p:nvSpPr>
          <p:spPr>
            <a:xfrm>
              <a:off x="367848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7" name="pt2686"/>
            <p:cNvSpPr/>
            <p:nvPr/>
          </p:nvSpPr>
          <p:spPr>
            <a:xfrm>
              <a:off x="372282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8" name="pt2687"/>
            <p:cNvSpPr/>
            <p:nvPr/>
          </p:nvSpPr>
          <p:spPr>
            <a:xfrm>
              <a:off x="323511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9" name="pt2688"/>
            <p:cNvSpPr/>
            <p:nvPr/>
          </p:nvSpPr>
          <p:spPr>
            <a:xfrm>
              <a:off x="327944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0" name="pt2689"/>
            <p:cNvSpPr/>
            <p:nvPr/>
          </p:nvSpPr>
          <p:spPr>
            <a:xfrm>
              <a:off x="341246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1" name="pt2690"/>
            <p:cNvSpPr/>
            <p:nvPr/>
          </p:nvSpPr>
          <p:spPr>
            <a:xfrm>
              <a:off x="345679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2" name="pt2691"/>
            <p:cNvSpPr/>
            <p:nvPr/>
          </p:nvSpPr>
          <p:spPr>
            <a:xfrm>
              <a:off x="319077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3" name="pt2692"/>
            <p:cNvSpPr/>
            <p:nvPr/>
          </p:nvSpPr>
          <p:spPr>
            <a:xfrm>
              <a:off x="336812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4" name="pt2693"/>
            <p:cNvSpPr/>
            <p:nvPr/>
          </p:nvSpPr>
          <p:spPr>
            <a:xfrm>
              <a:off x="341246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5" name="pt2694"/>
            <p:cNvSpPr/>
            <p:nvPr/>
          </p:nvSpPr>
          <p:spPr>
            <a:xfrm>
              <a:off x="288041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6" name="pt2695"/>
            <p:cNvSpPr/>
            <p:nvPr/>
          </p:nvSpPr>
          <p:spPr>
            <a:xfrm>
              <a:off x="327944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7" name="pt2696"/>
            <p:cNvSpPr/>
            <p:nvPr/>
          </p:nvSpPr>
          <p:spPr>
            <a:xfrm>
              <a:off x="341246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8" name="pt2697"/>
            <p:cNvSpPr/>
            <p:nvPr/>
          </p:nvSpPr>
          <p:spPr>
            <a:xfrm>
              <a:off x="354547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9" name="pt2698"/>
            <p:cNvSpPr/>
            <p:nvPr/>
          </p:nvSpPr>
          <p:spPr>
            <a:xfrm>
              <a:off x="319077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0" name="pt2699"/>
            <p:cNvSpPr/>
            <p:nvPr/>
          </p:nvSpPr>
          <p:spPr>
            <a:xfrm>
              <a:off x="354547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1" name="pt2700"/>
            <p:cNvSpPr/>
            <p:nvPr/>
          </p:nvSpPr>
          <p:spPr>
            <a:xfrm>
              <a:off x="327944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2" name="pt2701"/>
            <p:cNvSpPr/>
            <p:nvPr/>
          </p:nvSpPr>
          <p:spPr>
            <a:xfrm>
              <a:off x="35011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3" name="pt2702"/>
            <p:cNvSpPr/>
            <p:nvPr/>
          </p:nvSpPr>
          <p:spPr>
            <a:xfrm>
              <a:off x="332378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4" name="pt2703"/>
            <p:cNvSpPr/>
            <p:nvPr/>
          </p:nvSpPr>
          <p:spPr>
            <a:xfrm>
              <a:off x="327944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5" name="pt2704"/>
            <p:cNvSpPr/>
            <p:nvPr/>
          </p:nvSpPr>
          <p:spPr>
            <a:xfrm>
              <a:off x="327944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6" name="pt2705"/>
            <p:cNvSpPr/>
            <p:nvPr/>
          </p:nvSpPr>
          <p:spPr>
            <a:xfrm>
              <a:off x="323511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7" name="pt2706"/>
            <p:cNvSpPr/>
            <p:nvPr/>
          </p:nvSpPr>
          <p:spPr>
            <a:xfrm>
              <a:off x="288041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8" name="pt2707"/>
            <p:cNvSpPr/>
            <p:nvPr/>
          </p:nvSpPr>
          <p:spPr>
            <a:xfrm>
              <a:off x="310210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9" name="pt2708"/>
            <p:cNvSpPr/>
            <p:nvPr/>
          </p:nvSpPr>
          <p:spPr>
            <a:xfrm>
              <a:off x="310210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0" name="pt2709"/>
            <p:cNvSpPr/>
            <p:nvPr/>
          </p:nvSpPr>
          <p:spPr>
            <a:xfrm>
              <a:off x="332378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1" name="pt2710"/>
            <p:cNvSpPr/>
            <p:nvPr/>
          </p:nvSpPr>
          <p:spPr>
            <a:xfrm>
              <a:off x="292475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2" name="pt2711"/>
            <p:cNvSpPr/>
            <p:nvPr/>
          </p:nvSpPr>
          <p:spPr>
            <a:xfrm>
              <a:off x="314643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3" name="pt2712"/>
            <p:cNvSpPr/>
            <p:nvPr/>
          </p:nvSpPr>
          <p:spPr>
            <a:xfrm>
              <a:off x="305776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4" name="pt2713"/>
            <p:cNvSpPr/>
            <p:nvPr/>
          </p:nvSpPr>
          <p:spPr>
            <a:xfrm>
              <a:off x="274740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5" name="pt2714"/>
            <p:cNvSpPr/>
            <p:nvPr/>
          </p:nvSpPr>
          <p:spPr>
            <a:xfrm>
              <a:off x="31907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6" name="pt2715"/>
            <p:cNvSpPr/>
            <p:nvPr/>
          </p:nvSpPr>
          <p:spPr>
            <a:xfrm>
              <a:off x="283607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7" name="pt2716"/>
            <p:cNvSpPr/>
            <p:nvPr/>
          </p:nvSpPr>
          <p:spPr>
            <a:xfrm>
              <a:off x="314643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8" name="pt2717"/>
            <p:cNvSpPr/>
            <p:nvPr/>
          </p:nvSpPr>
          <p:spPr>
            <a:xfrm>
              <a:off x="314643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9" name="pt2718"/>
            <p:cNvSpPr/>
            <p:nvPr/>
          </p:nvSpPr>
          <p:spPr>
            <a:xfrm>
              <a:off x="323511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0" name="pt2719"/>
            <p:cNvSpPr/>
            <p:nvPr/>
          </p:nvSpPr>
          <p:spPr>
            <a:xfrm>
              <a:off x="31907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1" name="pt2720"/>
            <p:cNvSpPr/>
            <p:nvPr/>
          </p:nvSpPr>
          <p:spPr>
            <a:xfrm>
              <a:off x="305776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2" name="pt2721"/>
            <p:cNvSpPr/>
            <p:nvPr/>
          </p:nvSpPr>
          <p:spPr>
            <a:xfrm>
              <a:off x="283607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3" name="pt2722"/>
            <p:cNvSpPr/>
            <p:nvPr/>
          </p:nvSpPr>
          <p:spPr>
            <a:xfrm>
              <a:off x="296909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4" name="pt2723"/>
            <p:cNvSpPr/>
            <p:nvPr/>
          </p:nvSpPr>
          <p:spPr>
            <a:xfrm>
              <a:off x="327944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5" name="pt2724"/>
            <p:cNvSpPr/>
            <p:nvPr/>
          </p:nvSpPr>
          <p:spPr>
            <a:xfrm>
              <a:off x="310210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6" name="pt2725"/>
            <p:cNvSpPr/>
            <p:nvPr/>
          </p:nvSpPr>
          <p:spPr>
            <a:xfrm>
              <a:off x="296909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7" name="pt2726"/>
            <p:cNvSpPr/>
            <p:nvPr/>
          </p:nvSpPr>
          <p:spPr>
            <a:xfrm>
              <a:off x="310210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8" name="pt2727"/>
            <p:cNvSpPr/>
            <p:nvPr/>
          </p:nvSpPr>
          <p:spPr>
            <a:xfrm>
              <a:off x="314643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9" name="pt2728"/>
            <p:cNvSpPr/>
            <p:nvPr/>
          </p:nvSpPr>
          <p:spPr>
            <a:xfrm>
              <a:off x="31907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0" name="pt2729"/>
            <p:cNvSpPr/>
            <p:nvPr/>
          </p:nvSpPr>
          <p:spPr>
            <a:xfrm>
              <a:off x="310210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1" name="pt2730"/>
            <p:cNvSpPr/>
            <p:nvPr/>
          </p:nvSpPr>
          <p:spPr>
            <a:xfrm>
              <a:off x="31907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2" name="pt2731"/>
            <p:cNvSpPr/>
            <p:nvPr/>
          </p:nvSpPr>
          <p:spPr>
            <a:xfrm>
              <a:off x="314643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3" name="pt2732"/>
            <p:cNvSpPr/>
            <p:nvPr/>
          </p:nvSpPr>
          <p:spPr>
            <a:xfrm>
              <a:off x="301342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4" name="pt2733"/>
            <p:cNvSpPr/>
            <p:nvPr/>
          </p:nvSpPr>
          <p:spPr>
            <a:xfrm>
              <a:off x="292475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5" name="pt2734"/>
            <p:cNvSpPr/>
            <p:nvPr/>
          </p:nvSpPr>
          <p:spPr>
            <a:xfrm>
              <a:off x="292475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6" name="pt2735"/>
            <p:cNvSpPr/>
            <p:nvPr/>
          </p:nvSpPr>
          <p:spPr>
            <a:xfrm>
              <a:off x="305776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7" name="pt2736"/>
            <p:cNvSpPr/>
            <p:nvPr/>
          </p:nvSpPr>
          <p:spPr>
            <a:xfrm>
              <a:off x="305776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8" name="pt2737"/>
            <p:cNvSpPr/>
            <p:nvPr/>
          </p:nvSpPr>
          <p:spPr>
            <a:xfrm>
              <a:off x="31907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9" name="pt2738"/>
            <p:cNvSpPr/>
            <p:nvPr/>
          </p:nvSpPr>
          <p:spPr>
            <a:xfrm>
              <a:off x="336812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0" name="pt2739"/>
            <p:cNvSpPr/>
            <p:nvPr/>
          </p:nvSpPr>
          <p:spPr>
            <a:xfrm>
              <a:off x="323511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1" name="pt2740"/>
            <p:cNvSpPr/>
            <p:nvPr/>
          </p:nvSpPr>
          <p:spPr>
            <a:xfrm>
              <a:off x="288041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2" name="pt2741"/>
            <p:cNvSpPr/>
            <p:nvPr/>
          </p:nvSpPr>
          <p:spPr>
            <a:xfrm>
              <a:off x="31907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3" name="pt2742"/>
            <p:cNvSpPr/>
            <p:nvPr/>
          </p:nvSpPr>
          <p:spPr>
            <a:xfrm>
              <a:off x="296909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4" name="pt2743"/>
            <p:cNvSpPr/>
            <p:nvPr/>
          </p:nvSpPr>
          <p:spPr>
            <a:xfrm>
              <a:off x="301342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5" name="pt2744"/>
            <p:cNvSpPr/>
            <p:nvPr/>
          </p:nvSpPr>
          <p:spPr>
            <a:xfrm>
              <a:off x="31907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6" name="pt2745"/>
            <p:cNvSpPr/>
            <p:nvPr/>
          </p:nvSpPr>
          <p:spPr>
            <a:xfrm>
              <a:off x="301342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7" name="pt2746"/>
            <p:cNvSpPr/>
            <p:nvPr/>
          </p:nvSpPr>
          <p:spPr>
            <a:xfrm>
              <a:off x="288041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8" name="pt2747"/>
            <p:cNvSpPr/>
            <p:nvPr/>
          </p:nvSpPr>
          <p:spPr>
            <a:xfrm>
              <a:off x="305776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9" name="pt2748"/>
            <p:cNvSpPr/>
            <p:nvPr/>
          </p:nvSpPr>
          <p:spPr>
            <a:xfrm>
              <a:off x="31907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0" name="pt2749"/>
            <p:cNvSpPr/>
            <p:nvPr/>
          </p:nvSpPr>
          <p:spPr>
            <a:xfrm>
              <a:off x="314643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1" name="pt2750"/>
            <p:cNvSpPr/>
            <p:nvPr/>
          </p:nvSpPr>
          <p:spPr>
            <a:xfrm>
              <a:off x="314643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2" name="pt2751"/>
            <p:cNvSpPr/>
            <p:nvPr/>
          </p:nvSpPr>
          <p:spPr>
            <a:xfrm>
              <a:off x="296909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3" name="pt2752"/>
            <p:cNvSpPr/>
            <p:nvPr/>
          </p:nvSpPr>
          <p:spPr>
            <a:xfrm>
              <a:off x="310210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4" name="pt2753"/>
            <p:cNvSpPr/>
            <p:nvPr/>
          </p:nvSpPr>
          <p:spPr>
            <a:xfrm>
              <a:off x="332378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5" name="pt2754"/>
            <p:cNvSpPr/>
            <p:nvPr/>
          </p:nvSpPr>
          <p:spPr>
            <a:xfrm>
              <a:off x="305776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6" name="pt2755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7" name="pt2756"/>
            <p:cNvSpPr/>
            <p:nvPr/>
          </p:nvSpPr>
          <p:spPr>
            <a:xfrm>
              <a:off x="314643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8" name="pt2757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9" name="pt2758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0" name="pt2759"/>
            <p:cNvSpPr/>
            <p:nvPr/>
          </p:nvSpPr>
          <p:spPr>
            <a:xfrm>
              <a:off x="296909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1" name="pt2760"/>
            <p:cNvSpPr/>
            <p:nvPr/>
          </p:nvSpPr>
          <p:spPr>
            <a:xfrm>
              <a:off x="314643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2" name="pt2761"/>
            <p:cNvSpPr/>
            <p:nvPr/>
          </p:nvSpPr>
          <p:spPr>
            <a:xfrm>
              <a:off x="296909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3" name="pt2762"/>
            <p:cNvSpPr/>
            <p:nvPr/>
          </p:nvSpPr>
          <p:spPr>
            <a:xfrm>
              <a:off x="345679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4" name="pt2763"/>
            <p:cNvSpPr/>
            <p:nvPr/>
          </p:nvSpPr>
          <p:spPr>
            <a:xfrm>
              <a:off x="327944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5" name="pt2764"/>
            <p:cNvSpPr/>
            <p:nvPr/>
          </p:nvSpPr>
          <p:spPr>
            <a:xfrm>
              <a:off x="305776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6" name="pt2765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7" name="pt2766"/>
            <p:cNvSpPr/>
            <p:nvPr/>
          </p:nvSpPr>
          <p:spPr>
            <a:xfrm>
              <a:off x="296909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8" name="pt2767"/>
            <p:cNvSpPr/>
            <p:nvPr/>
          </p:nvSpPr>
          <p:spPr>
            <a:xfrm>
              <a:off x="310210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9" name="pt2768"/>
            <p:cNvSpPr/>
            <p:nvPr/>
          </p:nvSpPr>
          <p:spPr>
            <a:xfrm>
              <a:off x="327944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0" name="pt2769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1" name="pt2770"/>
            <p:cNvSpPr/>
            <p:nvPr/>
          </p:nvSpPr>
          <p:spPr>
            <a:xfrm>
              <a:off x="35454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2" name="pt2771"/>
            <p:cNvSpPr/>
            <p:nvPr/>
          </p:nvSpPr>
          <p:spPr>
            <a:xfrm>
              <a:off x="301342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3" name="pt2772"/>
            <p:cNvSpPr/>
            <p:nvPr/>
          </p:nvSpPr>
          <p:spPr>
            <a:xfrm>
              <a:off x="283607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4" name="pt2773"/>
            <p:cNvSpPr/>
            <p:nvPr/>
          </p:nvSpPr>
          <p:spPr>
            <a:xfrm>
              <a:off x="327944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5" name="pt2774"/>
            <p:cNvSpPr/>
            <p:nvPr/>
          </p:nvSpPr>
          <p:spPr>
            <a:xfrm>
              <a:off x="310210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6" name="pt2775"/>
            <p:cNvSpPr/>
            <p:nvPr/>
          </p:nvSpPr>
          <p:spPr>
            <a:xfrm>
              <a:off x="310210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7" name="pt2776"/>
            <p:cNvSpPr/>
            <p:nvPr/>
          </p:nvSpPr>
          <p:spPr>
            <a:xfrm>
              <a:off x="305776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8" name="pt2777"/>
            <p:cNvSpPr/>
            <p:nvPr/>
          </p:nvSpPr>
          <p:spPr>
            <a:xfrm>
              <a:off x="332378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9" name="pt2778"/>
            <p:cNvSpPr/>
            <p:nvPr/>
          </p:nvSpPr>
          <p:spPr>
            <a:xfrm>
              <a:off x="327944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0" name="pt2779"/>
            <p:cNvSpPr/>
            <p:nvPr/>
          </p:nvSpPr>
          <p:spPr>
            <a:xfrm>
              <a:off x="310210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1" name="pt2780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2" name="pt2781"/>
            <p:cNvSpPr/>
            <p:nvPr/>
          </p:nvSpPr>
          <p:spPr>
            <a:xfrm>
              <a:off x="310210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3" name="pt2782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4" name="pt2783"/>
            <p:cNvSpPr/>
            <p:nvPr/>
          </p:nvSpPr>
          <p:spPr>
            <a:xfrm>
              <a:off x="310210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5" name="pt2784"/>
            <p:cNvSpPr/>
            <p:nvPr/>
          </p:nvSpPr>
          <p:spPr>
            <a:xfrm>
              <a:off x="35454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6" name="pt2785"/>
            <p:cNvSpPr/>
            <p:nvPr/>
          </p:nvSpPr>
          <p:spPr>
            <a:xfrm>
              <a:off x="310210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7" name="pt2786"/>
            <p:cNvSpPr/>
            <p:nvPr/>
          </p:nvSpPr>
          <p:spPr>
            <a:xfrm>
              <a:off x="310210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8" name="pt2787"/>
            <p:cNvSpPr/>
            <p:nvPr/>
          </p:nvSpPr>
          <p:spPr>
            <a:xfrm>
              <a:off x="301342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9" name="pt2788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0" name="pt2789"/>
            <p:cNvSpPr/>
            <p:nvPr/>
          </p:nvSpPr>
          <p:spPr>
            <a:xfrm>
              <a:off x="336812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1" name="pt2790"/>
            <p:cNvSpPr/>
            <p:nvPr/>
          </p:nvSpPr>
          <p:spPr>
            <a:xfrm>
              <a:off x="323511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2" name="pt2791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3" name="pt2792"/>
            <p:cNvSpPr/>
            <p:nvPr/>
          </p:nvSpPr>
          <p:spPr>
            <a:xfrm>
              <a:off x="323511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4" name="pt2793"/>
            <p:cNvSpPr/>
            <p:nvPr/>
          </p:nvSpPr>
          <p:spPr>
            <a:xfrm>
              <a:off x="323511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5" name="pt2794"/>
            <p:cNvSpPr/>
            <p:nvPr/>
          </p:nvSpPr>
          <p:spPr>
            <a:xfrm>
              <a:off x="323511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6" name="pt2795"/>
            <p:cNvSpPr/>
            <p:nvPr/>
          </p:nvSpPr>
          <p:spPr>
            <a:xfrm>
              <a:off x="305776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7" name="pt2796"/>
            <p:cNvSpPr/>
            <p:nvPr/>
          </p:nvSpPr>
          <p:spPr>
            <a:xfrm>
              <a:off x="327944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8" name="pt2797"/>
            <p:cNvSpPr/>
            <p:nvPr/>
          </p:nvSpPr>
          <p:spPr>
            <a:xfrm>
              <a:off x="332378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9" name="pt2798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0" name="pt2799"/>
            <p:cNvSpPr/>
            <p:nvPr/>
          </p:nvSpPr>
          <p:spPr>
            <a:xfrm>
              <a:off x="296909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1" name="pt2800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2" name="pt2801"/>
            <p:cNvSpPr/>
            <p:nvPr/>
          </p:nvSpPr>
          <p:spPr>
            <a:xfrm>
              <a:off x="336812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3" name="pt2802"/>
            <p:cNvSpPr/>
            <p:nvPr/>
          </p:nvSpPr>
          <p:spPr>
            <a:xfrm>
              <a:off x="319077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4" name="pl2803"/>
            <p:cNvSpPr/>
            <p:nvPr/>
          </p:nvSpPr>
          <p:spPr>
            <a:xfrm>
              <a:off x="3997391" y="525706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5" name="pl2804"/>
            <p:cNvSpPr/>
            <p:nvPr/>
          </p:nvSpPr>
          <p:spPr>
            <a:xfrm>
              <a:off x="4039954" y="5857646"/>
              <a:ext cx="1082126" cy="0"/>
            </a:xfrm>
            <a:custGeom>
              <a:avLst/>
              <a:pathLst>
                <a:path w="1082126" h="0">
                  <a:moveTo>
                    <a:pt x="0" y="0"/>
                  </a:moveTo>
                  <a:lnTo>
                    <a:pt x="10821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6" name="pl2805"/>
            <p:cNvSpPr/>
            <p:nvPr/>
          </p:nvSpPr>
          <p:spPr>
            <a:xfrm>
              <a:off x="4039954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7" name="pl2806"/>
            <p:cNvSpPr/>
            <p:nvPr/>
          </p:nvSpPr>
          <p:spPr>
            <a:xfrm>
              <a:off x="4220309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8" name="pl2807"/>
            <p:cNvSpPr/>
            <p:nvPr/>
          </p:nvSpPr>
          <p:spPr>
            <a:xfrm>
              <a:off x="4400663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9" name="pl2808"/>
            <p:cNvSpPr/>
            <p:nvPr/>
          </p:nvSpPr>
          <p:spPr>
            <a:xfrm>
              <a:off x="4581017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0" name="pl2809"/>
            <p:cNvSpPr/>
            <p:nvPr/>
          </p:nvSpPr>
          <p:spPr>
            <a:xfrm>
              <a:off x="4761372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1" name="pl2810"/>
            <p:cNvSpPr/>
            <p:nvPr/>
          </p:nvSpPr>
          <p:spPr>
            <a:xfrm>
              <a:off x="4941726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2" name="pl2811"/>
            <p:cNvSpPr/>
            <p:nvPr/>
          </p:nvSpPr>
          <p:spPr>
            <a:xfrm>
              <a:off x="5122080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3" name="tx2812"/>
            <p:cNvSpPr/>
            <p:nvPr/>
          </p:nvSpPr>
          <p:spPr>
            <a:xfrm>
              <a:off x="4011702" y="6001882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814" name="tx2813"/>
            <p:cNvSpPr/>
            <p:nvPr/>
          </p:nvSpPr>
          <p:spPr>
            <a:xfrm>
              <a:off x="4192056" y="6001882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815" name="tx2814"/>
            <p:cNvSpPr/>
            <p:nvPr/>
          </p:nvSpPr>
          <p:spPr>
            <a:xfrm>
              <a:off x="4372410" y="6000493"/>
              <a:ext cx="56505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816" name="tx2815"/>
            <p:cNvSpPr/>
            <p:nvPr/>
          </p:nvSpPr>
          <p:spPr>
            <a:xfrm>
              <a:off x="4552765" y="6002081"/>
              <a:ext cx="56505" cy="72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17" name="tx2816"/>
            <p:cNvSpPr/>
            <p:nvPr/>
          </p:nvSpPr>
          <p:spPr>
            <a:xfrm>
              <a:off x="4733119" y="6001882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818" name="tx2817"/>
            <p:cNvSpPr/>
            <p:nvPr/>
          </p:nvSpPr>
          <p:spPr>
            <a:xfrm>
              <a:off x="4913473" y="6000692"/>
              <a:ext cx="56505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819" name="tx2818"/>
            <p:cNvSpPr/>
            <p:nvPr/>
          </p:nvSpPr>
          <p:spPr>
            <a:xfrm>
              <a:off x="5093828" y="6003073"/>
              <a:ext cx="56505" cy="718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820" name="pt2819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1" name="pt2820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2" name="pt2821"/>
            <p:cNvSpPr/>
            <p:nvPr/>
          </p:nvSpPr>
          <p:spPr>
            <a:xfrm>
              <a:off x="407142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3" name="pt2822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4" name="pt2823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5" name="pt2824"/>
            <p:cNvSpPr/>
            <p:nvPr/>
          </p:nvSpPr>
          <p:spPr>
            <a:xfrm>
              <a:off x="414357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6" name="pt2825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7" name="pt2826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8" name="pt2827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9" name="pt2828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0" name="pt2829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1" name="pt2830"/>
            <p:cNvSpPr/>
            <p:nvPr/>
          </p:nvSpPr>
          <p:spPr>
            <a:xfrm>
              <a:off x="41255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2" name="pt2831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3" name="pt2832"/>
            <p:cNvSpPr/>
            <p:nvPr/>
          </p:nvSpPr>
          <p:spPr>
            <a:xfrm>
              <a:off x="4035358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4" name="pt2833"/>
            <p:cNvSpPr/>
            <p:nvPr/>
          </p:nvSpPr>
          <p:spPr>
            <a:xfrm>
              <a:off x="405339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5" name="pt2834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6" name="pt2835"/>
            <p:cNvSpPr/>
            <p:nvPr/>
          </p:nvSpPr>
          <p:spPr>
            <a:xfrm>
              <a:off x="407142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7" name="pt2836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8" name="pt2837"/>
            <p:cNvSpPr/>
            <p:nvPr/>
          </p:nvSpPr>
          <p:spPr>
            <a:xfrm>
              <a:off x="414357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9" name="pt2838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0" name="pt2839"/>
            <p:cNvSpPr/>
            <p:nvPr/>
          </p:nvSpPr>
          <p:spPr>
            <a:xfrm>
              <a:off x="414357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1" name="pt2840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2" name="pt2841"/>
            <p:cNvSpPr/>
            <p:nvPr/>
          </p:nvSpPr>
          <p:spPr>
            <a:xfrm>
              <a:off x="401732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3" name="pt2842"/>
            <p:cNvSpPr/>
            <p:nvPr/>
          </p:nvSpPr>
          <p:spPr>
            <a:xfrm>
              <a:off x="414357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4" name="pt2843"/>
            <p:cNvSpPr/>
            <p:nvPr/>
          </p:nvSpPr>
          <p:spPr>
            <a:xfrm>
              <a:off x="417964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5" name="pt2844"/>
            <p:cNvSpPr/>
            <p:nvPr/>
          </p:nvSpPr>
          <p:spPr>
            <a:xfrm>
              <a:off x="41255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6" name="pt2845"/>
            <p:cNvSpPr/>
            <p:nvPr/>
          </p:nvSpPr>
          <p:spPr>
            <a:xfrm>
              <a:off x="41255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7" name="pt2846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8" name="pt2847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9" name="pt2848"/>
            <p:cNvSpPr/>
            <p:nvPr/>
          </p:nvSpPr>
          <p:spPr>
            <a:xfrm>
              <a:off x="41255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0" name="pt2849"/>
            <p:cNvSpPr/>
            <p:nvPr/>
          </p:nvSpPr>
          <p:spPr>
            <a:xfrm>
              <a:off x="41255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1" name="pt2850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2" name="pt2851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3" name="pt2852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4" name="pt2853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5" name="pt2854"/>
            <p:cNvSpPr/>
            <p:nvPr/>
          </p:nvSpPr>
          <p:spPr>
            <a:xfrm>
              <a:off x="4053394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6" name="pt2855"/>
            <p:cNvSpPr/>
            <p:nvPr/>
          </p:nvSpPr>
          <p:spPr>
            <a:xfrm>
              <a:off x="407142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7" name="pt2856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8" name="pt2857"/>
            <p:cNvSpPr/>
            <p:nvPr/>
          </p:nvSpPr>
          <p:spPr>
            <a:xfrm>
              <a:off x="407142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9" name="pt2858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0" name="pt2859"/>
            <p:cNvSpPr/>
            <p:nvPr/>
          </p:nvSpPr>
          <p:spPr>
            <a:xfrm>
              <a:off x="407142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1" name="pt2860"/>
            <p:cNvSpPr/>
            <p:nvPr/>
          </p:nvSpPr>
          <p:spPr>
            <a:xfrm>
              <a:off x="407142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2" name="pt2861"/>
            <p:cNvSpPr/>
            <p:nvPr/>
          </p:nvSpPr>
          <p:spPr>
            <a:xfrm>
              <a:off x="407142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3" name="pt2862"/>
            <p:cNvSpPr/>
            <p:nvPr/>
          </p:nvSpPr>
          <p:spPr>
            <a:xfrm>
              <a:off x="41255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4" name="pt2863"/>
            <p:cNvSpPr/>
            <p:nvPr/>
          </p:nvSpPr>
          <p:spPr>
            <a:xfrm>
              <a:off x="4179642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5" name="pt2864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6" name="pt2865"/>
            <p:cNvSpPr/>
            <p:nvPr/>
          </p:nvSpPr>
          <p:spPr>
            <a:xfrm>
              <a:off x="412553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7" name="pt2866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8" name="pt2867"/>
            <p:cNvSpPr/>
            <p:nvPr/>
          </p:nvSpPr>
          <p:spPr>
            <a:xfrm>
              <a:off x="410750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9" name="pt2868"/>
            <p:cNvSpPr/>
            <p:nvPr/>
          </p:nvSpPr>
          <p:spPr>
            <a:xfrm>
              <a:off x="4089465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0" name="pt2869"/>
            <p:cNvSpPr/>
            <p:nvPr/>
          </p:nvSpPr>
          <p:spPr>
            <a:xfrm>
              <a:off x="468463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1" name="pt2870"/>
            <p:cNvSpPr/>
            <p:nvPr/>
          </p:nvSpPr>
          <p:spPr>
            <a:xfrm>
              <a:off x="464856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2" name="pt2871"/>
            <p:cNvSpPr/>
            <p:nvPr/>
          </p:nvSpPr>
          <p:spPr>
            <a:xfrm>
              <a:off x="472070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3" name="pt2872"/>
            <p:cNvSpPr/>
            <p:nvPr/>
          </p:nvSpPr>
          <p:spPr>
            <a:xfrm>
              <a:off x="455838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4" name="pt2873"/>
            <p:cNvSpPr/>
            <p:nvPr/>
          </p:nvSpPr>
          <p:spPr>
            <a:xfrm>
              <a:off x="46665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5" name="pt2874"/>
            <p:cNvSpPr/>
            <p:nvPr/>
          </p:nvSpPr>
          <p:spPr>
            <a:xfrm>
              <a:off x="464856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6" name="pt2875"/>
            <p:cNvSpPr/>
            <p:nvPr/>
          </p:nvSpPr>
          <p:spPr>
            <a:xfrm>
              <a:off x="468463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7" name="pt2876"/>
            <p:cNvSpPr/>
            <p:nvPr/>
          </p:nvSpPr>
          <p:spPr>
            <a:xfrm>
              <a:off x="443213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8" name="pt2877"/>
            <p:cNvSpPr/>
            <p:nvPr/>
          </p:nvSpPr>
          <p:spPr>
            <a:xfrm>
              <a:off x="46665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9" name="pt2878"/>
            <p:cNvSpPr/>
            <p:nvPr/>
          </p:nvSpPr>
          <p:spPr>
            <a:xfrm>
              <a:off x="454035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0" name="pt2879"/>
            <p:cNvSpPr/>
            <p:nvPr/>
          </p:nvSpPr>
          <p:spPr>
            <a:xfrm>
              <a:off x="446820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1" name="pt2880"/>
            <p:cNvSpPr/>
            <p:nvPr/>
          </p:nvSpPr>
          <p:spPr>
            <a:xfrm>
              <a:off x="459445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2" name="pt2881"/>
            <p:cNvSpPr/>
            <p:nvPr/>
          </p:nvSpPr>
          <p:spPr>
            <a:xfrm>
              <a:off x="455838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3" name="pt2882"/>
            <p:cNvSpPr/>
            <p:nvPr/>
          </p:nvSpPr>
          <p:spPr>
            <a:xfrm>
              <a:off x="468463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4" name="pt2883"/>
            <p:cNvSpPr/>
            <p:nvPr/>
          </p:nvSpPr>
          <p:spPr>
            <a:xfrm>
              <a:off x="448624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5" name="pt2884"/>
            <p:cNvSpPr/>
            <p:nvPr/>
          </p:nvSpPr>
          <p:spPr>
            <a:xfrm>
              <a:off x="463052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6" name="pt2885"/>
            <p:cNvSpPr/>
            <p:nvPr/>
          </p:nvSpPr>
          <p:spPr>
            <a:xfrm>
              <a:off x="464856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7" name="pt2886"/>
            <p:cNvSpPr/>
            <p:nvPr/>
          </p:nvSpPr>
          <p:spPr>
            <a:xfrm>
              <a:off x="457642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8" name="pt2887"/>
            <p:cNvSpPr/>
            <p:nvPr/>
          </p:nvSpPr>
          <p:spPr>
            <a:xfrm>
              <a:off x="464856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9" name="pt2888"/>
            <p:cNvSpPr/>
            <p:nvPr/>
          </p:nvSpPr>
          <p:spPr>
            <a:xfrm>
              <a:off x="454035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0" name="pt2889"/>
            <p:cNvSpPr/>
            <p:nvPr/>
          </p:nvSpPr>
          <p:spPr>
            <a:xfrm>
              <a:off x="470266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1" name="pt2890"/>
            <p:cNvSpPr/>
            <p:nvPr/>
          </p:nvSpPr>
          <p:spPr>
            <a:xfrm>
              <a:off x="455838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2" name="pt2891"/>
            <p:cNvSpPr/>
            <p:nvPr/>
          </p:nvSpPr>
          <p:spPr>
            <a:xfrm>
              <a:off x="472070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3" name="pt2892"/>
            <p:cNvSpPr/>
            <p:nvPr/>
          </p:nvSpPr>
          <p:spPr>
            <a:xfrm>
              <a:off x="468463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4" name="pt2893"/>
            <p:cNvSpPr/>
            <p:nvPr/>
          </p:nvSpPr>
          <p:spPr>
            <a:xfrm>
              <a:off x="461249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5" name="pt2894"/>
            <p:cNvSpPr/>
            <p:nvPr/>
          </p:nvSpPr>
          <p:spPr>
            <a:xfrm>
              <a:off x="463052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6" name="pt2895"/>
            <p:cNvSpPr/>
            <p:nvPr/>
          </p:nvSpPr>
          <p:spPr>
            <a:xfrm>
              <a:off x="470266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7" name="pt2896"/>
            <p:cNvSpPr/>
            <p:nvPr/>
          </p:nvSpPr>
          <p:spPr>
            <a:xfrm>
              <a:off x="473874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8" name="pt2897"/>
            <p:cNvSpPr/>
            <p:nvPr/>
          </p:nvSpPr>
          <p:spPr>
            <a:xfrm>
              <a:off x="464856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9" name="pt2898"/>
            <p:cNvSpPr/>
            <p:nvPr/>
          </p:nvSpPr>
          <p:spPr>
            <a:xfrm>
              <a:off x="4468209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0" name="pt2899"/>
            <p:cNvSpPr/>
            <p:nvPr/>
          </p:nvSpPr>
          <p:spPr>
            <a:xfrm>
              <a:off x="452231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1" name="pt2900"/>
            <p:cNvSpPr/>
            <p:nvPr/>
          </p:nvSpPr>
          <p:spPr>
            <a:xfrm>
              <a:off x="450428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2" name="pt2901"/>
            <p:cNvSpPr/>
            <p:nvPr/>
          </p:nvSpPr>
          <p:spPr>
            <a:xfrm>
              <a:off x="454035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3" name="pt2902"/>
            <p:cNvSpPr/>
            <p:nvPr/>
          </p:nvSpPr>
          <p:spPr>
            <a:xfrm>
              <a:off x="475677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4" name="pt2903"/>
            <p:cNvSpPr/>
            <p:nvPr/>
          </p:nvSpPr>
          <p:spPr>
            <a:xfrm>
              <a:off x="464856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5" name="pt2904"/>
            <p:cNvSpPr/>
            <p:nvPr/>
          </p:nvSpPr>
          <p:spPr>
            <a:xfrm>
              <a:off x="464856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6" name="pt2905"/>
            <p:cNvSpPr/>
            <p:nvPr/>
          </p:nvSpPr>
          <p:spPr>
            <a:xfrm>
              <a:off x="468463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7" name="pt2906"/>
            <p:cNvSpPr/>
            <p:nvPr/>
          </p:nvSpPr>
          <p:spPr>
            <a:xfrm>
              <a:off x="463052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8" name="pt2907"/>
            <p:cNvSpPr/>
            <p:nvPr/>
          </p:nvSpPr>
          <p:spPr>
            <a:xfrm>
              <a:off x="457642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9" name="pt2908"/>
            <p:cNvSpPr/>
            <p:nvPr/>
          </p:nvSpPr>
          <p:spPr>
            <a:xfrm>
              <a:off x="455838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0" name="pt2909"/>
            <p:cNvSpPr/>
            <p:nvPr/>
          </p:nvSpPr>
          <p:spPr>
            <a:xfrm>
              <a:off x="463052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1" name="pt2910"/>
            <p:cNvSpPr/>
            <p:nvPr/>
          </p:nvSpPr>
          <p:spPr>
            <a:xfrm>
              <a:off x="46665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2" name="pt2911"/>
            <p:cNvSpPr/>
            <p:nvPr/>
          </p:nvSpPr>
          <p:spPr>
            <a:xfrm>
              <a:off x="4558386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3" name="pt2912"/>
            <p:cNvSpPr/>
            <p:nvPr/>
          </p:nvSpPr>
          <p:spPr>
            <a:xfrm>
              <a:off x="443213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4" name="pt2913"/>
            <p:cNvSpPr/>
            <p:nvPr/>
          </p:nvSpPr>
          <p:spPr>
            <a:xfrm>
              <a:off x="459445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5" name="pt2914"/>
            <p:cNvSpPr/>
            <p:nvPr/>
          </p:nvSpPr>
          <p:spPr>
            <a:xfrm>
              <a:off x="459445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6" name="pt2915"/>
            <p:cNvSpPr/>
            <p:nvPr/>
          </p:nvSpPr>
          <p:spPr>
            <a:xfrm>
              <a:off x="459445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7" name="pt2916"/>
            <p:cNvSpPr/>
            <p:nvPr/>
          </p:nvSpPr>
          <p:spPr>
            <a:xfrm>
              <a:off x="461249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8" name="pt2917"/>
            <p:cNvSpPr/>
            <p:nvPr/>
          </p:nvSpPr>
          <p:spPr>
            <a:xfrm>
              <a:off x="437803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9" name="pt2918"/>
            <p:cNvSpPr/>
            <p:nvPr/>
          </p:nvSpPr>
          <p:spPr>
            <a:xfrm>
              <a:off x="457642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0" name="pt2919"/>
            <p:cNvSpPr/>
            <p:nvPr/>
          </p:nvSpPr>
          <p:spPr>
            <a:xfrm>
              <a:off x="491909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1" name="pt2920"/>
            <p:cNvSpPr/>
            <p:nvPr/>
          </p:nvSpPr>
          <p:spPr>
            <a:xfrm>
              <a:off x="475677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2" name="pt2921"/>
            <p:cNvSpPr/>
            <p:nvPr/>
          </p:nvSpPr>
          <p:spPr>
            <a:xfrm>
              <a:off x="490105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3" name="pt2922"/>
            <p:cNvSpPr/>
            <p:nvPr/>
          </p:nvSpPr>
          <p:spPr>
            <a:xfrm>
              <a:off x="484695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4" name="pt2923"/>
            <p:cNvSpPr/>
            <p:nvPr/>
          </p:nvSpPr>
          <p:spPr>
            <a:xfrm>
              <a:off x="488302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5" name="pt2924"/>
            <p:cNvSpPr/>
            <p:nvPr/>
          </p:nvSpPr>
          <p:spPr>
            <a:xfrm>
              <a:off x="502730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6" name="pt2925"/>
            <p:cNvSpPr/>
            <p:nvPr/>
          </p:nvSpPr>
          <p:spPr>
            <a:xfrm>
              <a:off x="464856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7" name="pt2926"/>
            <p:cNvSpPr/>
            <p:nvPr/>
          </p:nvSpPr>
          <p:spPr>
            <a:xfrm>
              <a:off x="497320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8" name="pt2927"/>
            <p:cNvSpPr/>
            <p:nvPr/>
          </p:nvSpPr>
          <p:spPr>
            <a:xfrm>
              <a:off x="488302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9" name="pt2928"/>
            <p:cNvSpPr/>
            <p:nvPr/>
          </p:nvSpPr>
          <p:spPr>
            <a:xfrm>
              <a:off x="493713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0" name="pt2929"/>
            <p:cNvSpPr/>
            <p:nvPr/>
          </p:nvSpPr>
          <p:spPr>
            <a:xfrm>
              <a:off x="475677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1" name="pt2930"/>
            <p:cNvSpPr/>
            <p:nvPr/>
          </p:nvSpPr>
          <p:spPr>
            <a:xfrm>
              <a:off x="479284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2" name="pt2931"/>
            <p:cNvSpPr/>
            <p:nvPr/>
          </p:nvSpPr>
          <p:spPr>
            <a:xfrm>
              <a:off x="482891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3" name="pt2932"/>
            <p:cNvSpPr/>
            <p:nvPr/>
          </p:nvSpPr>
          <p:spPr>
            <a:xfrm>
              <a:off x="473874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4" name="pt2933"/>
            <p:cNvSpPr/>
            <p:nvPr/>
          </p:nvSpPr>
          <p:spPr>
            <a:xfrm>
              <a:off x="475677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5" name="pt2934"/>
            <p:cNvSpPr/>
            <p:nvPr/>
          </p:nvSpPr>
          <p:spPr>
            <a:xfrm>
              <a:off x="479284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6" name="pt2935"/>
            <p:cNvSpPr/>
            <p:nvPr/>
          </p:nvSpPr>
          <p:spPr>
            <a:xfrm>
              <a:off x="482891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pt2936"/>
            <p:cNvSpPr/>
            <p:nvPr/>
          </p:nvSpPr>
          <p:spPr>
            <a:xfrm>
              <a:off x="504534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8" name="pt2937"/>
            <p:cNvSpPr/>
            <p:nvPr/>
          </p:nvSpPr>
          <p:spPr>
            <a:xfrm>
              <a:off x="508141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9" name="pt2938"/>
            <p:cNvSpPr/>
            <p:nvPr/>
          </p:nvSpPr>
          <p:spPr>
            <a:xfrm>
              <a:off x="473874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0" name="pt2939"/>
            <p:cNvSpPr/>
            <p:nvPr/>
          </p:nvSpPr>
          <p:spPr>
            <a:xfrm>
              <a:off x="486498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1" name="pt2940"/>
            <p:cNvSpPr/>
            <p:nvPr/>
          </p:nvSpPr>
          <p:spPr>
            <a:xfrm>
              <a:off x="472070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2" name="pt2941"/>
            <p:cNvSpPr/>
            <p:nvPr/>
          </p:nvSpPr>
          <p:spPr>
            <a:xfrm>
              <a:off x="504534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3" name="pt2942"/>
            <p:cNvSpPr/>
            <p:nvPr/>
          </p:nvSpPr>
          <p:spPr>
            <a:xfrm>
              <a:off x="472070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4" name="pt2943"/>
            <p:cNvSpPr/>
            <p:nvPr/>
          </p:nvSpPr>
          <p:spPr>
            <a:xfrm>
              <a:off x="486498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pt2944"/>
            <p:cNvSpPr/>
            <p:nvPr/>
          </p:nvSpPr>
          <p:spPr>
            <a:xfrm>
              <a:off x="491909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6" name="pt2945"/>
            <p:cNvSpPr/>
            <p:nvPr/>
          </p:nvSpPr>
          <p:spPr>
            <a:xfrm>
              <a:off x="470266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7" name="pt2946"/>
            <p:cNvSpPr/>
            <p:nvPr/>
          </p:nvSpPr>
          <p:spPr>
            <a:xfrm>
              <a:off x="472070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8" name="pt2947"/>
            <p:cNvSpPr/>
            <p:nvPr/>
          </p:nvSpPr>
          <p:spPr>
            <a:xfrm>
              <a:off x="484695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9" name="pt2948"/>
            <p:cNvSpPr/>
            <p:nvPr/>
          </p:nvSpPr>
          <p:spPr>
            <a:xfrm>
              <a:off x="488302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0" name="pt2949"/>
            <p:cNvSpPr/>
            <p:nvPr/>
          </p:nvSpPr>
          <p:spPr>
            <a:xfrm>
              <a:off x="493713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1" name="pt2950"/>
            <p:cNvSpPr/>
            <p:nvPr/>
          </p:nvSpPr>
          <p:spPr>
            <a:xfrm>
              <a:off x="499123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2" name="pt2951"/>
            <p:cNvSpPr/>
            <p:nvPr/>
          </p:nvSpPr>
          <p:spPr>
            <a:xfrm>
              <a:off x="484695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3" name="pt2952"/>
            <p:cNvSpPr/>
            <p:nvPr/>
          </p:nvSpPr>
          <p:spPr>
            <a:xfrm>
              <a:off x="475677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4" name="pt2953"/>
            <p:cNvSpPr/>
            <p:nvPr/>
          </p:nvSpPr>
          <p:spPr>
            <a:xfrm>
              <a:off x="484695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5" name="pt2954"/>
            <p:cNvSpPr/>
            <p:nvPr/>
          </p:nvSpPr>
          <p:spPr>
            <a:xfrm>
              <a:off x="493713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6" name="pt2955"/>
            <p:cNvSpPr/>
            <p:nvPr/>
          </p:nvSpPr>
          <p:spPr>
            <a:xfrm>
              <a:off x="484695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7" name="pt2956"/>
            <p:cNvSpPr/>
            <p:nvPr/>
          </p:nvSpPr>
          <p:spPr>
            <a:xfrm>
              <a:off x="482891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8" name="pt2957"/>
            <p:cNvSpPr/>
            <p:nvPr/>
          </p:nvSpPr>
          <p:spPr>
            <a:xfrm>
              <a:off x="470266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9" name="pt2958"/>
            <p:cNvSpPr/>
            <p:nvPr/>
          </p:nvSpPr>
          <p:spPr>
            <a:xfrm>
              <a:off x="481088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0" name="pt2959"/>
            <p:cNvSpPr/>
            <p:nvPr/>
          </p:nvSpPr>
          <p:spPr>
            <a:xfrm>
              <a:off x="4846953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1" name="pt2960"/>
            <p:cNvSpPr/>
            <p:nvPr/>
          </p:nvSpPr>
          <p:spPr>
            <a:xfrm>
              <a:off x="475677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2" name="pt2961"/>
            <p:cNvSpPr/>
            <p:nvPr/>
          </p:nvSpPr>
          <p:spPr>
            <a:xfrm>
              <a:off x="475677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3" name="pt2962"/>
            <p:cNvSpPr/>
            <p:nvPr/>
          </p:nvSpPr>
          <p:spPr>
            <a:xfrm>
              <a:off x="490105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4" name="pt2963"/>
            <p:cNvSpPr/>
            <p:nvPr/>
          </p:nvSpPr>
          <p:spPr>
            <a:xfrm>
              <a:off x="486498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5" name="pt2964"/>
            <p:cNvSpPr/>
            <p:nvPr/>
          </p:nvSpPr>
          <p:spPr>
            <a:xfrm>
              <a:off x="477481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6" name="pt2965"/>
            <p:cNvSpPr/>
            <p:nvPr/>
          </p:nvSpPr>
          <p:spPr>
            <a:xfrm>
              <a:off x="4738740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7" name="pt2966"/>
            <p:cNvSpPr/>
            <p:nvPr/>
          </p:nvSpPr>
          <p:spPr>
            <a:xfrm>
              <a:off x="477481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8" name="pt2967"/>
            <p:cNvSpPr/>
            <p:nvPr/>
          </p:nvSpPr>
          <p:spPr>
            <a:xfrm>
              <a:off x="481088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9" name="pt2968"/>
            <p:cNvSpPr/>
            <p:nvPr/>
          </p:nvSpPr>
          <p:spPr>
            <a:xfrm>
              <a:off x="4756776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0" name="pl2969"/>
            <p:cNvSpPr/>
            <p:nvPr/>
          </p:nvSpPr>
          <p:spPr>
            <a:xfrm>
              <a:off x="5267309" y="525706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1" name="pt2970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2" name="pt2971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3" name="pt2972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4" name="pt2973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5" name="pt2974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6" name="pt2975"/>
            <p:cNvSpPr/>
            <p:nvPr/>
          </p:nvSpPr>
          <p:spPr>
            <a:xfrm>
              <a:off x="542025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7" name="pt2976"/>
            <p:cNvSpPr/>
            <p:nvPr/>
          </p:nvSpPr>
          <p:spPr>
            <a:xfrm>
              <a:off x="537591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8" name="pt2977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9" name="pt2978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0" name="pt2979"/>
            <p:cNvSpPr/>
            <p:nvPr/>
          </p:nvSpPr>
          <p:spPr>
            <a:xfrm>
              <a:off x="528724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1" name="pt2980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2" name="pt2981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3" name="pt2982"/>
            <p:cNvSpPr/>
            <p:nvPr/>
          </p:nvSpPr>
          <p:spPr>
            <a:xfrm>
              <a:off x="528724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4" name="pt2983"/>
            <p:cNvSpPr/>
            <p:nvPr/>
          </p:nvSpPr>
          <p:spPr>
            <a:xfrm>
              <a:off x="528724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5" name="pt2984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6" name="pt2985"/>
            <p:cNvSpPr/>
            <p:nvPr/>
          </p:nvSpPr>
          <p:spPr>
            <a:xfrm>
              <a:off x="542025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7" name="pt2986"/>
            <p:cNvSpPr/>
            <p:nvPr/>
          </p:nvSpPr>
          <p:spPr>
            <a:xfrm>
              <a:off x="542025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8" name="pt2987"/>
            <p:cNvSpPr/>
            <p:nvPr/>
          </p:nvSpPr>
          <p:spPr>
            <a:xfrm>
              <a:off x="537591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9" name="pt2988"/>
            <p:cNvSpPr/>
            <p:nvPr/>
          </p:nvSpPr>
          <p:spPr>
            <a:xfrm>
              <a:off x="537591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0" name="pt2989"/>
            <p:cNvSpPr/>
            <p:nvPr/>
          </p:nvSpPr>
          <p:spPr>
            <a:xfrm>
              <a:off x="537591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1" name="pt2990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2" name="pt2991"/>
            <p:cNvSpPr/>
            <p:nvPr/>
          </p:nvSpPr>
          <p:spPr>
            <a:xfrm>
              <a:off x="542025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3" name="pt2992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4" name="pt2993"/>
            <p:cNvSpPr/>
            <p:nvPr/>
          </p:nvSpPr>
          <p:spPr>
            <a:xfrm>
              <a:off x="5464590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5" name="pt2994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6" name="pt2995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7" name="pt2996"/>
            <p:cNvSpPr/>
            <p:nvPr/>
          </p:nvSpPr>
          <p:spPr>
            <a:xfrm>
              <a:off x="542025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8" name="pt2997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9" name="pt2998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0" name="pt2999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1" name="pt3000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2" name="pt3001"/>
            <p:cNvSpPr/>
            <p:nvPr/>
          </p:nvSpPr>
          <p:spPr>
            <a:xfrm>
              <a:off x="542025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3" name="pt3002"/>
            <p:cNvSpPr/>
            <p:nvPr/>
          </p:nvSpPr>
          <p:spPr>
            <a:xfrm>
              <a:off x="528724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4" name="pt3003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5" name="pt3004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6" name="pt3005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7" name="pt3006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8" name="pt3007"/>
            <p:cNvSpPr/>
            <p:nvPr/>
          </p:nvSpPr>
          <p:spPr>
            <a:xfrm>
              <a:off x="5287241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9" name="pt3008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0" name="pt3009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1" name="pt3010"/>
            <p:cNvSpPr/>
            <p:nvPr/>
          </p:nvSpPr>
          <p:spPr>
            <a:xfrm>
              <a:off x="537591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2" name="pt3011"/>
            <p:cNvSpPr/>
            <p:nvPr/>
          </p:nvSpPr>
          <p:spPr>
            <a:xfrm>
              <a:off x="537591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3" name="pt3012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4" name="pt3013"/>
            <p:cNvSpPr/>
            <p:nvPr/>
          </p:nvSpPr>
          <p:spPr>
            <a:xfrm>
              <a:off x="5508927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5" name="pt3014"/>
            <p:cNvSpPr/>
            <p:nvPr/>
          </p:nvSpPr>
          <p:spPr>
            <a:xfrm>
              <a:off x="5420253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6" name="pt3015"/>
            <p:cNvSpPr/>
            <p:nvPr/>
          </p:nvSpPr>
          <p:spPr>
            <a:xfrm>
              <a:off x="5375916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7" name="pt3016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8" name="pt3017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9" name="pt3018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0" name="pt3019"/>
            <p:cNvSpPr/>
            <p:nvPr/>
          </p:nvSpPr>
          <p:spPr>
            <a:xfrm>
              <a:off x="5331579" y="58127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1" name="pt3020"/>
            <p:cNvSpPr/>
            <p:nvPr/>
          </p:nvSpPr>
          <p:spPr>
            <a:xfrm>
              <a:off x="586362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2" name="pt3021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3" name="pt3022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4" name="pt3023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5" name="pt3024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6" name="pt3025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7" name="pt3026"/>
            <p:cNvSpPr/>
            <p:nvPr/>
          </p:nvSpPr>
          <p:spPr>
            <a:xfrm>
              <a:off x="59522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8" name="pt3027"/>
            <p:cNvSpPr/>
            <p:nvPr/>
          </p:nvSpPr>
          <p:spPr>
            <a:xfrm>
              <a:off x="56862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9" name="pt3028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0" name="pt3029"/>
            <p:cNvSpPr/>
            <p:nvPr/>
          </p:nvSpPr>
          <p:spPr>
            <a:xfrm>
              <a:off x="586362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1" name="pt3030"/>
            <p:cNvSpPr/>
            <p:nvPr/>
          </p:nvSpPr>
          <p:spPr>
            <a:xfrm>
              <a:off x="56862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2" name="pt3031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3" name="pt3032"/>
            <p:cNvSpPr/>
            <p:nvPr/>
          </p:nvSpPr>
          <p:spPr>
            <a:xfrm>
              <a:off x="56862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4" name="pt3033"/>
            <p:cNvSpPr/>
            <p:nvPr/>
          </p:nvSpPr>
          <p:spPr>
            <a:xfrm>
              <a:off x="586362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5" name="pt3034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6" name="pt3035"/>
            <p:cNvSpPr/>
            <p:nvPr/>
          </p:nvSpPr>
          <p:spPr>
            <a:xfrm>
              <a:off x="586362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7" name="pt3036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8" name="pt3037"/>
            <p:cNvSpPr/>
            <p:nvPr/>
          </p:nvSpPr>
          <p:spPr>
            <a:xfrm>
              <a:off x="56862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9" name="pt3038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0" name="pt3039"/>
            <p:cNvSpPr/>
            <p:nvPr/>
          </p:nvSpPr>
          <p:spPr>
            <a:xfrm>
              <a:off x="573061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1" name="pt3040"/>
            <p:cNvSpPr/>
            <p:nvPr/>
          </p:nvSpPr>
          <p:spPr>
            <a:xfrm>
              <a:off x="6040972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2" name="pt3041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3" name="pt3042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4" name="pt3043"/>
            <p:cNvSpPr/>
            <p:nvPr/>
          </p:nvSpPr>
          <p:spPr>
            <a:xfrm>
              <a:off x="577495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5" name="pt3044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6" name="pt3045"/>
            <p:cNvSpPr/>
            <p:nvPr/>
          </p:nvSpPr>
          <p:spPr>
            <a:xfrm>
              <a:off x="586362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7" name="pt3046"/>
            <p:cNvSpPr/>
            <p:nvPr/>
          </p:nvSpPr>
          <p:spPr>
            <a:xfrm>
              <a:off x="586362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8" name="pt3047"/>
            <p:cNvSpPr/>
            <p:nvPr/>
          </p:nvSpPr>
          <p:spPr>
            <a:xfrm>
              <a:off x="599663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9" name="pt3048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0" name="pt3049"/>
            <p:cNvSpPr/>
            <p:nvPr/>
          </p:nvSpPr>
          <p:spPr>
            <a:xfrm>
              <a:off x="56862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1" name="pt3050"/>
            <p:cNvSpPr/>
            <p:nvPr/>
          </p:nvSpPr>
          <p:spPr>
            <a:xfrm>
              <a:off x="573061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2" name="pt3051"/>
            <p:cNvSpPr/>
            <p:nvPr/>
          </p:nvSpPr>
          <p:spPr>
            <a:xfrm>
              <a:off x="56862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3" name="pt3052"/>
            <p:cNvSpPr/>
            <p:nvPr/>
          </p:nvSpPr>
          <p:spPr>
            <a:xfrm>
              <a:off x="577495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4" name="pt3053"/>
            <p:cNvSpPr/>
            <p:nvPr/>
          </p:nvSpPr>
          <p:spPr>
            <a:xfrm>
              <a:off x="59522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5" name="pt3054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6" name="pt3055"/>
            <p:cNvSpPr/>
            <p:nvPr/>
          </p:nvSpPr>
          <p:spPr>
            <a:xfrm>
              <a:off x="5952298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7" name="pt3056"/>
            <p:cNvSpPr/>
            <p:nvPr/>
          </p:nvSpPr>
          <p:spPr>
            <a:xfrm>
              <a:off x="5907961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8" name="pt3057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9" name="pt3058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0" name="pt3059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1" name="pt3060"/>
            <p:cNvSpPr/>
            <p:nvPr/>
          </p:nvSpPr>
          <p:spPr>
            <a:xfrm>
              <a:off x="577495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2" name="pt3061"/>
            <p:cNvSpPr/>
            <p:nvPr/>
          </p:nvSpPr>
          <p:spPr>
            <a:xfrm>
              <a:off x="5863624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3" name="pt3062"/>
            <p:cNvSpPr/>
            <p:nvPr/>
          </p:nvSpPr>
          <p:spPr>
            <a:xfrm>
              <a:off x="577495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4" name="pt3063"/>
            <p:cNvSpPr/>
            <p:nvPr/>
          </p:nvSpPr>
          <p:spPr>
            <a:xfrm>
              <a:off x="5686275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5" name="pt3064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6" name="pt3065"/>
            <p:cNvSpPr/>
            <p:nvPr/>
          </p:nvSpPr>
          <p:spPr>
            <a:xfrm>
              <a:off x="5774950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7" name="pt3066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8" name="pt3067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9" name="pt3068"/>
            <p:cNvSpPr/>
            <p:nvPr/>
          </p:nvSpPr>
          <p:spPr>
            <a:xfrm>
              <a:off x="5730613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0" name="pt3069"/>
            <p:cNvSpPr/>
            <p:nvPr/>
          </p:nvSpPr>
          <p:spPr>
            <a:xfrm>
              <a:off x="5819287" y="55347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1" name="pt3070"/>
            <p:cNvSpPr/>
            <p:nvPr/>
          </p:nvSpPr>
          <p:spPr>
            <a:xfrm>
              <a:off x="635133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2" name="pt3071"/>
            <p:cNvSpPr/>
            <p:nvPr/>
          </p:nvSpPr>
          <p:spPr>
            <a:xfrm>
              <a:off x="608530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3" name="pt3072"/>
            <p:cNvSpPr/>
            <p:nvPr/>
          </p:nvSpPr>
          <p:spPr>
            <a:xfrm>
              <a:off x="617398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4" name="pt3073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5" name="pt3074"/>
            <p:cNvSpPr/>
            <p:nvPr/>
          </p:nvSpPr>
          <p:spPr>
            <a:xfrm>
              <a:off x="621832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6" name="pt3075"/>
            <p:cNvSpPr/>
            <p:nvPr/>
          </p:nvSpPr>
          <p:spPr>
            <a:xfrm>
              <a:off x="617398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7" name="pt3076"/>
            <p:cNvSpPr/>
            <p:nvPr/>
          </p:nvSpPr>
          <p:spPr>
            <a:xfrm>
              <a:off x="599663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8" name="pt3077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9" name="pt3078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0" name="pt3079"/>
            <p:cNvSpPr/>
            <p:nvPr/>
          </p:nvSpPr>
          <p:spPr>
            <a:xfrm>
              <a:off x="635133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1" name="pt3080"/>
            <p:cNvSpPr/>
            <p:nvPr/>
          </p:nvSpPr>
          <p:spPr>
            <a:xfrm>
              <a:off x="6129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2" name="pt3081"/>
            <p:cNvSpPr/>
            <p:nvPr/>
          </p:nvSpPr>
          <p:spPr>
            <a:xfrm>
              <a:off x="608530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3" name="pt3082"/>
            <p:cNvSpPr/>
            <p:nvPr/>
          </p:nvSpPr>
          <p:spPr>
            <a:xfrm>
              <a:off x="617398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4" name="pt3083"/>
            <p:cNvSpPr/>
            <p:nvPr/>
          </p:nvSpPr>
          <p:spPr>
            <a:xfrm>
              <a:off x="6129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5" name="pt3084"/>
            <p:cNvSpPr/>
            <p:nvPr/>
          </p:nvSpPr>
          <p:spPr>
            <a:xfrm>
              <a:off x="630699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6" name="pt3085"/>
            <p:cNvSpPr/>
            <p:nvPr/>
          </p:nvSpPr>
          <p:spPr>
            <a:xfrm>
              <a:off x="626265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7" name="pt3086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8" name="pt3087"/>
            <p:cNvSpPr/>
            <p:nvPr/>
          </p:nvSpPr>
          <p:spPr>
            <a:xfrm>
              <a:off x="621832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9" name="pt3088"/>
            <p:cNvSpPr/>
            <p:nvPr/>
          </p:nvSpPr>
          <p:spPr>
            <a:xfrm>
              <a:off x="626265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0" name="pt3089"/>
            <p:cNvSpPr/>
            <p:nvPr/>
          </p:nvSpPr>
          <p:spPr>
            <a:xfrm>
              <a:off x="590796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1" name="pt3090"/>
            <p:cNvSpPr/>
            <p:nvPr/>
          </p:nvSpPr>
          <p:spPr>
            <a:xfrm>
              <a:off x="626265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2" name="pt3091"/>
            <p:cNvSpPr/>
            <p:nvPr/>
          </p:nvSpPr>
          <p:spPr>
            <a:xfrm>
              <a:off x="6129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3" name="pt3092"/>
            <p:cNvSpPr/>
            <p:nvPr/>
          </p:nvSpPr>
          <p:spPr>
            <a:xfrm>
              <a:off x="6129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4" name="pt3093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5" name="pt3094"/>
            <p:cNvSpPr/>
            <p:nvPr/>
          </p:nvSpPr>
          <p:spPr>
            <a:xfrm>
              <a:off x="617398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6" name="pt3095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7" name="pt3096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8" name="pt3097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9" name="pt3098"/>
            <p:cNvSpPr/>
            <p:nvPr/>
          </p:nvSpPr>
          <p:spPr>
            <a:xfrm>
              <a:off x="617398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0" name="pt3099"/>
            <p:cNvSpPr/>
            <p:nvPr/>
          </p:nvSpPr>
          <p:spPr>
            <a:xfrm>
              <a:off x="595229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1" name="pt3100"/>
            <p:cNvSpPr/>
            <p:nvPr/>
          </p:nvSpPr>
          <p:spPr>
            <a:xfrm>
              <a:off x="608530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2" name="pt3101"/>
            <p:cNvSpPr/>
            <p:nvPr/>
          </p:nvSpPr>
          <p:spPr>
            <a:xfrm>
              <a:off x="6129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3" name="pt3102"/>
            <p:cNvSpPr/>
            <p:nvPr/>
          </p:nvSpPr>
          <p:spPr>
            <a:xfrm>
              <a:off x="621832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4" name="pt3103"/>
            <p:cNvSpPr/>
            <p:nvPr/>
          </p:nvSpPr>
          <p:spPr>
            <a:xfrm>
              <a:off x="5907961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5" name="pt3104"/>
            <p:cNvSpPr/>
            <p:nvPr/>
          </p:nvSpPr>
          <p:spPr>
            <a:xfrm>
              <a:off x="586362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6" name="pt3105"/>
            <p:cNvSpPr/>
            <p:nvPr/>
          </p:nvSpPr>
          <p:spPr>
            <a:xfrm>
              <a:off x="626265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7" name="pt3106"/>
            <p:cNvSpPr/>
            <p:nvPr/>
          </p:nvSpPr>
          <p:spPr>
            <a:xfrm>
              <a:off x="630699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8" name="pt3107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9" name="pt3108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0" name="pt3109"/>
            <p:cNvSpPr/>
            <p:nvPr/>
          </p:nvSpPr>
          <p:spPr>
            <a:xfrm>
              <a:off x="6173984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1" name="pt3110"/>
            <p:cNvSpPr/>
            <p:nvPr/>
          </p:nvSpPr>
          <p:spPr>
            <a:xfrm>
              <a:off x="6306995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2" name="pt3111"/>
            <p:cNvSpPr/>
            <p:nvPr/>
          </p:nvSpPr>
          <p:spPr>
            <a:xfrm>
              <a:off x="626265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3" name="pt3112"/>
            <p:cNvSpPr/>
            <p:nvPr/>
          </p:nvSpPr>
          <p:spPr>
            <a:xfrm>
              <a:off x="608530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4" name="pt3113"/>
            <p:cNvSpPr/>
            <p:nvPr/>
          </p:nvSpPr>
          <p:spPr>
            <a:xfrm>
              <a:off x="626265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5" name="pt3114"/>
            <p:cNvSpPr/>
            <p:nvPr/>
          </p:nvSpPr>
          <p:spPr>
            <a:xfrm>
              <a:off x="635133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6" name="pt3115"/>
            <p:cNvSpPr/>
            <p:nvPr/>
          </p:nvSpPr>
          <p:spPr>
            <a:xfrm>
              <a:off x="626265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7" name="pt3116"/>
            <p:cNvSpPr/>
            <p:nvPr/>
          </p:nvSpPr>
          <p:spPr>
            <a:xfrm>
              <a:off x="6085309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8" name="pt3117"/>
            <p:cNvSpPr/>
            <p:nvPr/>
          </p:nvSpPr>
          <p:spPr>
            <a:xfrm>
              <a:off x="6129647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9" name="pt3118"/>
            <p:cNvSpPr/>
            <p:nvPr/>
          </p:nvSpPr>
          <p:spPr>
            <a:xfrm>
              <a:off x="6262658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0" name="pt3119"/>
            <p:cNvSpPr/>
            <p:nvPr/>
          </p:nvSpPr>
          <p:spPr>
            <a:xfrm>
              <a:off x="6040972" y="52566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1" name="pl3120"/>
            <p:cNvSpPr/>
            <p:nvPr/>
          </p:nvSpPr>
          <p:spPr>
            <a:xfrm>
              <a:off x="6537228" y="525706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2" name="pl3121"/>
            <p:cNvSpPr/>
            <p:nvPr/>
          </p:nvSpPr>
          <p:spPr>
            <a:xfrm>
              <a:off x="6579792" y="5857646"/>
              <a:ext cx="1064090" cy="0"/>
            </a:xfrm>
            <a:custGeom>
              <a:avLst/>
              <a:pathLst>
                <a:path w="1064090" h="0">
                  <a:moveTo>
                    <a:pt x="0" y="0"/>
                  </a:moveTo>
                  <a:lnTo>
                    <a:pt x="106409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3" name="pl3122"/>
            <p:cNvSpPr/>
            <p:nvPr/>
          </p:nvSpPr>
          <p:spPr>
            <a:xfrm>
              <a:off x="6579792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4" name="pl3123"/>
            <p:cNvSpPr/>
            <p:nvPr/>
          </p:nvSpPr>
          <p:spPr>
            <a:xfrm>
              <a:off x="6845814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5" name="pl3124"/>
            <p:cNvSpPr/>
            <p:nvPr/>
          </p:nvSpPr>
          <p:spPr>
            <a:xfrm>
              <a:off x="7111837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6" name="pl3125"/>
            <p:cNvSpPr/>
            <p:nvPr/>
          </p:nvSpPr>
          <p:spPr>
            <a:xfrm>
              <a:off x="7377860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7" name="pl3126"/>
            <p:cNvSpPr/>
            <p:nvPr/>
          </p:nvSpPr>
          <p:spPr>
            <a:xfrm>
              <a:off x="7643882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8" name="tx3127"/>
            <p:cNvSpPr/>
            <p:nvPr/>
          </p:nvSpPr>
          <p:spPr>
            <a:xfrm>
              <a:off x="6509173" y="600069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129" name="tx3128"/>
            <p:cNvSpPr/>
            <p:nvPr/>
          </p:nvSpPr>
          <p:spPr>
            <a:xfrm>
              <a:off x="6775195" y="600069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3130" name="tx3129"/>
            <p:cNvSpPr/>
            <p:nvPr/>
          </p:nvSpPr>
          <p:spPr>
            <a:xfrm>
              <a:off x="7041218" y="600069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3131" name="tx3130"/>
            <p:cNvSpPr/>
            <p:nvPr/>
          </p:nvSpPr>
          <p:spPr>
            <a:xfrm>
              <a:off x="7307241" y="600069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3132" name="tx3131"/>
            <p:cNvSpPr/>
            <p:nvPr/>
          </p:nvSpPr>
          <p:spPr>
            <a:xfrm>
              <a:off x="7573263" y="6000493"/>
              <a:ext cx="141237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3133" name="pl3132"/>
            <p:cNvSpPr/>
            <p:nvPr/>
          </p:nvSpPr>
          <p:spPr>
            <a:xfrm>
              <a:off x="7686446" y="5279312"/>
              <a:ext cx="0" cy="556090"/>
            </a:xfrm>
            <a:custGeom>
              <a:avLst/>
              <a:pathLst>
                <a:path w="0" h="556090">
                  <a:moveTo>
                    <a:pt x="0" y="5560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4" name="pl3133"/>
            <p:cNvSpPr/>
            <p:nvPr/>
          </p:nvSpPr>
          <p:spPr>
            <a:xfrm>
              <a:off x="7686446" y="583540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5" name="pl3134"/>
            <p:cNvSpPr/>
            <p:nvPr/>
          </p:nvSpPr>
          <p:spPr>
            <a:xfrm>
              <a:off x="7686446" y="5696380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6" name="pl3135"/>
            <p:cNvSpPr/>
            <p:nvPr/>
          </p:nvSpPr>
          <p:spPr>
            <a:xfrm>
              <a:off x="7686446" y="5557357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7" name="pl3136"/>
            <p:cNvSpPr/>
            <p:nvPr/>
          </p:nvSpPr>
          <p:spPr>
            <a:xfrm>
              <a:off x="7686446" y="541833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8" name="pl3137"/>
            <p:cNvSpPr/>
            <p:nvPr/>
          </p:nvSpPr>
          <p:spPr>
            <a:xfrm>
              <a:off x="7686446" y="527931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9" name="tx3138"/>
            <p:cNvSpPr/>
            <p:nvPr/>
          </p:nvSpPr>
          <p:spPr>
            <a:xfrm rot="-5400000">
              <a:off x="7795981" y="5798294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140" name="tx3139"/>
            <p:cNvSpPr/>
            <p:nvPr/>
          </p:nvSpPr>
          <p:spPr>
            <a:xfrm rot="-5400000">
              <a:off x="7795981" y="5520249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3141" name="tx3140"/>
            <p:cNvSpPr/>
            <p:nvPr/>
          </p:nvSpPr>
          <p:spPr>
            <a:xfrm rot="-5400000">
              <a:off x="7795881" y="5242105"/>
              <a:ext cx="141237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3142" name="tx3141"/>
            <p:cNvSpPr/>
            <p:nvPr/>
          </p:nvSpPr>
          <p:spPr>
            <a:xfrm>
              <a:off x="6795565" y="5439684"/>
              <a:ext cx="632544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cardiomoon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2018-04-13T14:51:09Z</dcterms:modified>
  <cp:category/>
</cp:coreProperties>
</file>