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Relationship Id="rId15" Type="http://schemas.openxmlformats.org/officeDocument/2006/relationships/slide" Target="slides/slide8.xml"/>
<Relationship Id="rId16" Type="http://schemas.openxmlformats.org/officeDocument/2006/relationships/slide" Target="slides/slide9.xml"/>
<Relationship Id="rId17" Type="http://schemas.openxmlformats.org/officeDocument/2006/relationships/slide" Target="slides/slide10.xml"/>
<Relationship Id="rId18" Type="http://schemas.openxmlformats.org/officeDocument/2006/relationships/slide" Target="slides/slide11.xml"/>
<Relationship Id="rId19" Type="http://schemas.openxmlformats.org/officeDocument/2006/relationships/slide" Target="slides/slide12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/>
              <a:t>Reproducible Research with Table Data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/>
              <a:t>Keon-Woong Moon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3657600" cy="27432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mpg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cyl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disp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hp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drat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qsec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am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gear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carb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160.00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110.00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3.90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2.62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16.46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160.00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110.00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3.90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2.88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17.02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22.80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108.00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93.00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3.85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2.32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18.61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21.40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258.00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110.00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3.08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3.21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19.44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18.70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360.00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175.00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3.15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3.44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17.02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18.10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225.00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105.00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2.76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3.46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20.22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Two ggplots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457200" y="1371600"/>
            <a:ext cx="4114800" cy="4572000"/>
            <a:chOff x="457200" y="1371600"/>
            <a:chExt cx="4114800" cy="4572000"/>
          </a:xfrm>
        </p:grpSpPr>
        <p:sp>
          <p:nvSpPr>
            <p:cNvPr id="4" name="rc3"/>
            <p:cNvSpPr/>
            <p:nvPr/>
          </p:nvSpPr>
          <p:spPr>
            <a:xfrm>
              <a:off x="457200" y="1371600"/>
              <a:ext cx="4114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371600"/>
              <a:ext cx="4114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910680" y="1441189"/>
              <a:ext cx="3591730" cy="409940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10680" y="4966058"/>
              <a:ext cx="3591730" cy="0"/>
            </a:xfrm>
            <a:custGeom>
              <a:avLst/>
              <a:pathLst>
                <a:path w="3591730" h="0">
                  <a:moveTo>
                    <a:pt x="0" y="0"/>
                  </a:moveTo>
                  <a:lnTo>
                    <a:pt x="3591730" y="0"/>
                  </a:lnTo>
                  <a:lnTo>
                    <a:pt x="35917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910680" y="4189655"/>
              <a:ext cx="3591730" cy="0"/>
            </a:xfrm>
            <a:custGeom>
              <a:avLst/>
              <a:pathLst>
                <a:path w="3591730" h="0">
                  <a:moveTo>
                    <a:pt x="0" y="0"/>
                  </a:moveTo>
                  <a:lnTo>
                    <a:pt x="3591730" y="0"/>
                  </a:lnTo>
                  <a:lnTo>
                    <a:pt x="35917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910680" y="3413252"/>
              <a:ext cx="3591730" cy="0"/>
            </a:xfrm>
            <a:custGeom>
              <a:avLst/>
              <a:pathLst>
                <a:path w="3591730" h="0">
                  <a:moveTo>
                    <a:pt x="0" y="0"/>
                  </a:moveTo>
                  <a:lnTo>
                    <a:pt x="3591730" y="0"/>
                  </a:lnTo>
                  <a:lnTo>
                    <a:pt x="35917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910680" y="2636849"/>
              <a:ext cx="3591730" cy="0"/>
            </a:xfrm>
            <a:custGeom>
              <a:avLst/>
              <a:pathLst>
                <a:path w="3591730" h="0">
                  <a:moveTo>
                    <a:pt x="0" y="0"/>
                  </a:moveTo>
                  <a:lnTo>
                    <a:pt x="3591730" y="0"/>
                  </a:lnTo>
                  <a:lnTo>
                    <a:pt x="35917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910680" y="1860446"/>
              <a:ext cx="3591730" cy="0"/>
            </a:xfrm>
            <a:custGeom>
              <a:avLst/>
              <a:pathLst>
                <a:path w="3591730" h="0">
                  <a:moveTo>
                    <a:pt x="0" y="0"/>
                  </a:moveTo>
                  <a:lnTo>
                    <a:pt x="3591730" y="0"/>
                  </a:lnTo>
                  <a:lnTo>
                    <a:pt x="35917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255341" y="1441189"/>
              <a:ext cx="0" cy="4099407"/>
            </a:xfrm>
            <a:custGeom>
              <a:avLst/>
              <a:pathLst>
                <a:path w="0" h="4099407">
                  <a:moveTo>
                    <a:pt x="0" y="4099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162344" y="1441189"/>
              <a:ext cx="0" cy="4099407"/>
            </a:xfrm>
            <a:custGeom>
              <a:avLst/>
              <a:pathLst>
                <a:path w="0" h="4099407">
                  <a:moveTo>
                    <a:pt x="0" y="4099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069346" y="1441189"/>
              <a:ext cx="0" cy="4099407"/>
            </a:xfrm>
            <a:custGeom>
              <a:avLst/>
              <a:pathLst>
                <a:path w="0" h="4099407">
                  <a:moveTo>
                    <a:pt x="0" y="4099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976349" y="1441189"/>
              <a:ext cx="0" cy="4099407"/>
            </a:xfrm>
            <a:custGeom>
              <a:avLst/>
              <a:pathLst>
                <a:path w="0" h="4099407">
                  <a:moveTo>
                    <a:pt x="0" y="4099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910680" y="5354260"/>
              <a:ext cx="3591730" cy="0"/>
            </a:xfrm>
            <a:custGeom>
              <a:avLst/>
              <a:pathLst>
                <a:path w="3591730" h="0">
                  <a:moveTo>
                    <a:pt x="0" y="0"/>
                  </a:moveTo>
                  <a:lnTo>
                    <a:pt x="3591730" y="0"/>
                  </a:lnTo>
                  <a:lnTo>
                    <a:pt x="35917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910680" y="4577857"/>
              <a:ext cx="3591730" cy="0"/>
            </a:xfrm>
            <a:custGeom>
              <a:avLst/>
              <a:pathLst>
                <a:path w="3591730" h="0">
                  <a:moveTo>
                    <a:pt x="0" y="0"/>
                  </a:moveTo>
                  <a:lnTo>
                    <a:pt x="3591730" y="0"/>
                  </a:lnTo>
                  <a:lnTo>
                    <a:pt x="35917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910680" y="3801454"/>
              <a:ext cx="3591730" cy="0"/>
            </a:xfrm>
            <a:custGeom>
              <a:avLst/>
              <a:pathLst>
                <a:path w="3591730" h="0">
                  <a:moveTo>
                    <a:pt x="0" y="0"/>
                  </a:moveTo>
                  <a:lnTo>
                    <a:pt x="3591730" y="0"/>
                  </a:lnTo>
                  <a:lnTo>
                    <a:pt x="35917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910680" y="3025051"/>
              <a:ext cx="3591730" cy="0"/>
            </a:xfrm>
            <a:custGeom>
              <a:avLst/>
              <a:pathLst>
                <a:path w="3591730" h="0">
                  <a:moveTo>
                    <a:pt x="0" y="0"/>
                  </a:moveTo>
                  <a:lnTo>
                    <a:pt x="3591730" y="0"/>
                  </a:lnTo>
                  <a:lnTo>
                    <a:pt x="35917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910680" y="2248648"/>
              <a:ext cx="3591730" cy="0"/>
            </a:xfrm>
            <a:custGeom>
              <a:avLst/>
              <a:pathLst>
                <a:path w="3591730" h="0">
                  <a:moveTo>
                    <a:pt x="0" y="0"/>
                  </a:moveTo>
                  <a:lnTo>
                    <a:pt x="3591730" y="0"/>
                  </a:lnTo>
                  <a:lnTo>
                    <a:pt x="35917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910680" y="1472245"/>
              <a:ext cx="3591730" cy="0"/>
            </a:xfrm>
            <a:custGeom>
              <a:avLst/>
              <a:pathLst>
                <a:path w="3591730" h="0">
                  <a:moveTo>
                    <a:pt x="0" y="0"/>
                  </a:moveTo>
                  <a:lnTo>
                    <a:pt x="3591730" y="0"/>
                  </a:lnTo>
                  <a:lnTo>
                    <a:pt x="35917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708842" y="1441189"/>
              <a:ext cx="0" cy="4099407"/>
            </a:xfrm>
            <a:custGeom>
              <a:avLst/>
              <a:pathLst>
                <a:path w="0" h="4099407">
                  <a:moveTo>
                    <a:pt x="0" y="4099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15845" y="1441189"/>
              <a:ext cx="0" cy="4099407"/>
            </a:xfrm>
            <a:custGeom>
              <a:avLst/>
              <a:pathLst>
                <a:path w="0" h="4099407">
                  <a:moveTo>
                    <a:pt x="0" y="4099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522848" y="1441189"/>
              <a:ext cx="0" cy="4099407"/>
            </a:xfrm>
            <a:custGeom>
              <a:avLst/>
              <a:pathLst>
                <a:path w="0" h="4099407">
                  <a:moveTo>
                    <a:pt x="0" y="4099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429850" y="1441189"/>
              <a:ext cx="0" cy="4099407"/>
            </a:xfrm>
            <a:custGeom>
              <a:avLst/>
              <a:pathLst>
                <a:path w="0" h="4099407">
                  <a:moveTo>
                    <a:pt x="0" y="4099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1774717" y="30002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593316" y="37766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411916" y="34660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321215" y="36213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684016" y="28449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046817" y="2379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321215" y="31555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684016" y="31555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139815" y="39319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593316" y="36213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046817" y="26896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502616" y="31555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502616" y="37766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049115" y="37766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409619" y="22238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318918" y="16026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046817" y="2379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774717" y="30002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318918" y="2534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774717" y="2534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046817" y="31555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74717" y="26896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321215" y="28449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774717" y="33107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502616" y="31555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684016" y="37766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684016" y="31555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865417" y="30002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865417" y="31555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411916" y="34660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502616" y="36213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046817" y="31555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865417" y="20685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137518" y="19132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593316" y="36213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684016" y="34660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137518" y="30002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593316" y="28449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139815" y="37766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774717" y="31555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1684016" y="30002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230515" y="48635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139815" y="34660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684016" y="30002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774717" y="2534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502616" y="37766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774717" y="2534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321215" y="34660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56117" y="26896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1684016" y="33107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498022" y="34660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953820" y="34660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407321" y="36213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137518" y="48635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044520" y="40871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2318918" y="40871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863120" y="33107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1593316" y="47083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135221" y="39319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1865417" y="42424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1684016" y="53294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2500319" y="37766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2591019" y="50188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2681719" y="39319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228218" y="39319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225921" y="36213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2228218" y="37766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409619" y="42424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2772420" y="50188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2228218" y="45530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2500319" y="34660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2681719" y="40871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2863120" y="45530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2681719" y="40871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2953820" y="39319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135221" y="37766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316621" y="40871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25921" y="37766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2591019" y="39319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2318918" y="43977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2137518" y="47083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137518" y="47083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409619" y="42424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591019" y="42424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046817" y="37766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591019" y="31555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225921" y="36213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863120" y="48635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228218" y="37766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137518" y="45530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137518" y="43977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681719" y="37766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409619" y="43977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1684016" y="48635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228218" y="42424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318918" y="37766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2318918" y="39319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772420" y="39319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1774717" y="45530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2318918" y="40871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2863120" y="33107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409619" y="42424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588722" y="37766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2863120" y="39319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044520" y="37766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042223" y="37766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1593316" y="45530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770122" y="39319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225921" y="45530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679422" y="28449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044520" y="34660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2953820" y="42424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316621" y="37766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2318918" y="45530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2409619" y="40871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2953820" y="34660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3044520" y="37766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132924" y="2534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132924" y="43977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2591019" y="50188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3407321" y="34660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2228218" y="40871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132924" y="40871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2863120" y="42424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3225921" y="33107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3679422" y="34660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2772420" y="40871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2681719" y="37766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2953820" y="40871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3679422" y="37766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3860823" y="40871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314324" y="2534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2953820" y="40871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2863120" y="40871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2681719" y="43977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132924" y="37766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863120" y="31555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953820" y="36213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591019" y="37766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3407321" y="36213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3225921" y="36213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3407321" y="36213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409619" y="42424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3316621" y="34660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3225921" y="33107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3225921" y="37766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2863120" y="45530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3044520" y="37766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2772420" y="31555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2500319" y="37766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tx175"/>
            <p:cNvSpPr/>
            <p:nvPr/>
          </p:nvSpPr>
          <p:spPr>
            <a:xfrm>
              <a:off x="692688" y="5313796"/>
              <a:ext cx="15536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2.0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692688" y="4537557"/>
              <a:ext cx="15536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2.5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692688" y="3761154"/>
              <a:ext cx="15536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3.0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692688" y="2984751"/>
              <a:ext cx="15536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3.5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692688" y="2208238"/>
              <a:ext cx="155361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4.0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692688" y="1431999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4.5</a:t>
              </a:r>
            </a:p>
          </p:txBody>
        </p:sp>
        <p:sp>
          <p:nvSpPr>
            <p:cNvPr id="182" name="pl181"/>
            <p:cNvSpPr/>
            <p:nvPr/>
          </p:nvSpPr>
          <p:spPr>
            <a:xfrm>
              <a:off x="875886" y="53542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875886" y="45778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875886" y="38014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875886" y="30250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875886" y="22486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875886" y="14722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1708842" y="55405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615845" y="55405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3522848" y="55405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4429850" y="55405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1677765" y="5604591"/>
              <a:ext cx="62155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2584767" y="5602899"/>
              <a:ext cx="62155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</a:t>
              </a:r>
            </a:p>
          </p:txBody>
        </p:sp>
        <p:sp>
          <p:nvSpPr>
            <p:cNvPr id="194" name="tx193"/>
            <p:cNvSpPr/>
            <p:nvPr/>
          </p:nvSpPr>
          <p:spPr>
            <a:xfrm>
              <a:off x="3491770" y="5606555"/>
              <a:ext cx="62155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195" name="tx194"/>
            <p:cNvSpPr/>
            <p:nvPr/>
          </p:nvSpPr>
          <p:spPr>
            <a:xfrm>
              <a:off x="4398772" y="5602790"/>
              <a:ext cx="62155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8</a:t>
              </a:r>
            </a:p>
          </p:txBody>
        </p:sp>
        <p:sp>
          <p:nvSpPr>
            <p:cNvPr id="196" name="tx195"/>
            <p:cNvSpPr/>
            <p:nvPr/>
          </p:nvSpPr>
          <p:spPr>
            <a:xfrm>
              <a:off x="2294846" y="5709276"/>
              <a:ext cx="823397" cy="1338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Sepal.Length</a:t>
              </a:r>
            </a:p>
          </p:txBody>
        </p:sp>
        <p:sp>
          <p:nvSpPr>
            <p:cNvPr id="197" name="tx196"/>
            <p:cNvSpPr/>
            <p:nvPr/>
          </p:nvSpPr>
          <p:spPr>
            <a:xfrm rot="-5400000">
              <a:off x="184360" y="3424862"/>
              <a:ext cx="753206" cy="1320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Sepal.Width</a:t>
              </a:r>
            </a:p>
          </p:txBody>
        </p:sp>
      </p:grp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198" name=""/>
          <p:cNvGrpSpPr/>
          <p:nvPr/>
        </p:nvGrpSpPr>
        <p:grpSpPr>
          <a:xfrm>
            <a:off x="4572000" y="1371600"/>
            <a:ext cx="4114800" cy="4572000"/>
            <a:chOff x="4572000" y="1371600"/>
            <a:chExt cx="4114800" cy="4572000"/>
          </a:xfrm>
        </p:grpSpPr>
        <p:sp>
          <p:nvSpPr>
            <p:cNvPr id="199" name="rc3"/>
            <p:cNvSpPr/>
            <p:nvPr/>
          </p:nvSpPr>
          <p:spPr>
            <a:xfrm>
              <a:off x="4572000" y="1371600"/>
              <a:ext cx="4114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rc4"/>
            <p:cNvSpPr/>
            <p:nvPr/>
          </p:nvSpPr>
          <p:spPr>
            <a:xfrm>
              <a:off x="4572000" y="1371600"/>
              <a:ext cx="4114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rc5"/>
            <p:cNvSpPr/>
            <p:nvPr/>
          </p:nvSpPr>
          <p:spPr>
            <a:xfrm>
              <a:off x="5025480" y="1441189"/>
              <a:ext cx="3591730" cy="409940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l6"/>
            <p:cNvSpPr/>
            <p:nvPr/>
          </p:nvSpPr>
          <p:spPr>
            <a:xfrm>
              <a:off x="5025480" y="4966058"/>
              <a:ext cx="3591730" cy="0"/>
            </a:xfrm>
            <a:custGeom>
              <a:avLst/>
              <a:pathLst>
                <a:path w="3591730" h="0">
                  <a:moveTo>
                    <a:pt x="0" y="0"/>
                  </a:moveTo>
                  <a:lnTo>
                    <a:pt x="3591730" y="0"/>
                  </a:lnTo>
                  <a:lnTo>
                    <a:pt x="35917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7"/>
            <p:cNvSpPr/>
            <p:nvPr/>
          </p:nvSpPr>
          <p:spPr>
            <a:xfrm>
              <a:off x="5025480" y="4189655"/>
              <a:ext cx="3591730" cy="0"/>
            </a:xfrm>
            <a:custGeom>
              <a:avLst/>
              <a:pathLst>
                <a:path w="3591730" h="0">
                  <a:moveTo>
                    <a:pt x="0" y="0"/>
                  </a:moveTo>
                  <a:lnTo>
                    <a:pt x="3591730" y="0"/>
                  </a:lnTo>
                  <a:lnTo>
                    <a:pt x="35917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8"/>
            <p:cNvSpPr/>
            <p:nvPr/>
          </p:nvSpPr>
          <p:spPr>
            <a:xfrm>
              <a:off x="5025480" y="3413252"/>
              <a:ext cx="3591730" cy="0"/>
            </a:xfrm>
            <a:custGeom>
              <a:avLst/>
              <a:pathLst>
                <a:path w="3591730" h="0">
                  <a:moveTo>
                    <a:pt x="0" y="0"/>
                  </a:moveTo>
                  <a:lnTo>
                    <a:pt x="3591730" y="0"/>
                  </a:lnTo>
                  <a:lnTo>
                    <a:pt x="35917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9"/>
            <p:cNvSpPr/>
            <p:nvPr/>
          </p:nvSpPr>
          <p:spPr>
            <a:xfrm>
              <a:off x="5025480" y="2636849"/>
              <a:ext cx="3591730" cy="0"/>
            </a:xfrm>
            <a:custGeom>
              <a:avLst/>
              <a:pathLst>
                <a:path w="3591730" h="0">
                  <a:moveTo>
                    <a:pt x="0" y="0"/>
                  </a:moveTo>
                  <a:lnTo>
                    <a:pt x="3591730" y="0"/>
                  </a:lnTo>
                  <a:lnTo>
                    <a:pt x="35917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10"/>
            <p:cNvSpPr/>
            <p:nvPr/>
          </p:nvSpPr>
          <p:spPr>
            <a:xfrm>
              <a:off x="5025480" y="1860446"/>
              <a:ext cx="3591730" cy="0"/>
            </a:xfrm>
            <a:custGeom>
              <a:avLst/>
              <a:pathLst>
                <a:path w="3591730" h="0">
                  <a:moveTo>
                    <a:pt x="0" y="0"/>
                  </a:moveTo>
                  <a:lnTo>
                    <a:pt x="3591730" y="0"/>
                  </a:lnTo>
                  <a:lnTo>
                    <a:pt x="35917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11"/>
            <p:cNvSpPr/>
            <p:nvPr/>
          </p:nvSpPr>
          <p:spPr>
            <a:xfrm>
              <a:off x="5370141" y="1441189"/>
              <a:ext cx="0" cy="4099407"/>
            </a:xfrm>
            <a:custGeom>
              <a:avLst/>
              <a:pathLst>
                <a:path w="0" h="4099407">
                  <a:moveTo>
                    <a:pt x="0" y="4099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12"/>
            <p:cNvSpPr/>
            <p:nvPr/>
          </p:nvSpPr>
          <p:spPr>
            <a:xfrm>
              <a:off x="6277144" y="1441189"/>
              <a:ext cx="0" cy="4099407"/>
            </a:xfrm>
            <a:custGeom>
              <a:avLst/>
              <a:pathLst>
                <a:path w="0" h="4099407">
                  <a:moveTo>
                    <a:pt x="0" y="4099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13"/>
            <p:cNvSpPr/>
            <p:nvPr/>
          </p:nvSpPr>
          <p:spPr>
            <a:xfrm>
              <a:off x="7184146" y="1441189"/>
              <a:ext cx="0" cy="4099407"/>
            </a:xfrm>
            <a:custGeom>
              <a:avLst/>
              <a:pathLst>
                <a:path w="0" h="4099407">
                  <a:moveTo>
                    <a:pt x="0" y="4099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14"/>
            <p:cNvSpPr/>
            <p:nvPr/>
          </p:nvSpPr>
          <p:spPr>
            <a:xfrm>
              <a:off x="8091149" y="1441189"/>
              <a:ext cx="0" cy="4099407"/>
            </a:xfrm>
            <a:custGeom>
              <a:avLst/>
              <a:pathLst>
                <a:path w="0" h="4099407">
                  <a:moveTo>
                    <a:pt x="0" y="4099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15"/>
            <p:cNvSpPr/>
            <p:nvPr/>
          </p:nvSpPr>
          <p:spPr>
            <a:xfrm>
              <a:off x="5025480" y="5354260"/>
              <a:ext cx="3591730" cy="0"/>
            </a:xfrm>
            <a:custGeom>
              <a:avLst/>
              <a:pathLst>
                <a:path w="3591730" h="0">
                  <a:moveTo>
                    <a:pt x="0" y="0"/>
                  </a:moveTo>
                  <a:lnTo>
                    <a:pt x="3591730" y="0"/>
                  </a:lnTo>
                  <a:lnTo>
                    <a:pt x="35917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16"/>
            <p:cNvSpPr/>
            <p:nvPr/>
          </p:nvSpPr>
          <p:spPr>
            <a:xfrm>
              <a:off x="5025480" y="4577857"/>
              <a:ext cx="3591730" cy="0"/>
            </a:xfrm>
            <a:custGeom>
              <a:avLst/>
              <a:pathLst>
                <a:path w="3591730" h="0">
                  <a:moveTo>
                    <a:pt x="0" y="0"/>
                  </a:moveTo>
                  <a:lnTo>
                    <a:pt x="3591730" y="0"/>
                  </a:lnTo>
                  <a:lnTo>
                    <a:pt x="35917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17"/>
            <p:cNvSpPr/>
            <p:nvPr/>
          </p:nvSpPr>
          <p:spPr>
            <a:xfrm>
              <a:off x="5025480" y="3801454"/>
              <a:ext cx="3591730" cy="0"/>
            </a:xfrm>
            <a:custGeom>
              <a:avLst/>
              <a:pathLst>
                <a:path w="3591730" h="0">
                  <a:moveTo>
                    <a:pt x="0" y="0"/>
                  </a:moveTo>
                  <a:lnTo>
                    <a:pt x="3591730" y="0"/>
                  </a:lnTo>
                  <a:lnTo>
                    <a:pt x="35917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18"/>
            <p:cNvSpPr/>
            <p:nvPr/>
          </p:nvSpPr>
          <p:spPr>
            <a:xfrm>
              <a:off x="5025480" y="3025051"/>
              <a:ext cx="3591730" cy="0"/>
            </a:xfrm>
            <a:custGeom>
              <a:avLst/>
              <a:pathLst>
                <a:path w="3591730" h="0">
                  <a:moveTo>
                    <a:pt x="0" y="0"/>
                  </a:moveTo>
                  <a:lnTo>
                    <a:pt x="3591730" y="0"/>
                  </a:lnTo>
                  <a:lnTo>
                    <a:pt x="35917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19"/>
            <p:cNvSpPr/>
            <p:nvPr/>
          </p:nvSpPr>
          <p:spPr>
            <a:xfrm>
              <a:off x="5025480" y="2248648"/>
              <a:ext cx="3591730" cy="0"/>
            </a:xfrm>
            <a:custGeom>
              <a:avLst/>
              <a:pathLst>
                <a:path w="3591730" h="0">
                  <a:moveTo>
                    <a:pt x="0" y="0"/>
                  </a:moveTo>
                  <a:lnTo>
                    <a:pt x="3591730" y="0"/>
                  </a:lnTo>
                  <a:lnTo>
                    <a:pt x="35917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0"/>
            <p:cNvSpPr/>
            <p:nvPr/>
          </p:nvSpPr>
          <p:spPr>
            <a:xfrm>
              <a:off x="5025480" y="1472245"/>
              <a:ext cx="3591730" cy="0"/>
            </a:xfrm>
            <a:custGeom>
              <a:avLst/>
              <a:pathLst>
                <a:path w="3591730" h="0">
                  <a:moveTo>
                    <a:pt x="0" y="0"/>
                  </a:moveTo>
                  <a:lnTo>
                    <a:pt x="3591730" y="0"/>
                  </a:lnTo>
                  <a:lnTo>
                    <a:pt x="35917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"/>
            <p:cNvSpPr/>
            <p:nvPr/>
          </p:nvSpPr>
          <p:spPr>
            <a:xfrm>
              <a:off x="5823642" y="1441189"/>
              <a:ext cx="0" cy="4099407"/>
            </a:xfrm>
            <a:custGeom>
              <a:avLst/>
              <a:pathLst>
                <a:path w="0" h="4099407">
                  <a:moveTo>
                    <a:pt x="0" y="4099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2"/>
            <p:cNvSpPr/>
            <p:nvPr/>
          </p:nvSpPr>
          <p:spPr>
            <a:xfrm>
              <a:off x="6730645" y="1441189"/>
              <a:ext cx="0" cy="4099407"/>
            </a:xfrm>
            <a:custGeom>
              <a:avLst/>
              <a:pathLst>
                <a:path w="0" h="4099407">
                  <a:moveTo>
                    <a:pt x="0" y="4099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3"/>
            <p:cNvSpPr/>
            <p:nvPr/>
          </p:nvSpPr>
          <p:spPr>
            <a:xfrm>
              <a:off x="7637648" y="1441189"/>
              <a:ext cx="0" cy="4099407"/>
            </a:xfrm>
            <a:custGeom>
              <a:avLst/>
              <a:pathLst>
                <a:path w="0" h="4099407">
                  <a:moveTo>
                    <a:pt x="0" y="4099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4"/>
            <p:cNvSpPr/>
            <p:nvPr/>
          </p:nvSpPr>
          <p:spPr>
            <a:xfrm>
              <a:off x="8544650" y="1441189"/>
              <a:ext cx="0" cy="4099407"/>
            </a:xfrm>
            <a:custGeom>
              <a:avLst/>
              <a:pathLst>
                <a:path w="0" h="4099407">
                  <a:moveTo>
                    <a:pt x="0" y="4099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5"/>
            <p:cNvSpPr/>
            <p:nvPr/>
          </p:nvSpPr>
          <p:spPr>
            <a:xfrm>
              <a:off x="5889517" y="30002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6"/>
            <p:cNvSpPr/>
            <p:nvPr/>
          </p:nvSpPr>
          <p:spPr>
            <a:xfrm>
              <a:off x="5708116" y="37766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7"/>
            <p:cNvSpPr/>
            <p:nvPr/>
          </p:nvSpPr>
          <p:spPr>
            <a:xfrm>
              <a:off x="5526716" y="34660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8"/>
            <p:cNvSpPr/>
            <p:nvPr/>
          </p:nvSpPr>
          <p:spPr>
            <a:xfrm>
              <a:off x="5436015" y="36213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9"/>
            <p:cNvSpPr/>
            <p:nvPr/>
          </p:nvSpPr>
          <p:spPr>
            <a:xfrm>
              <a:off x="5798816" y="28449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30"/>
            <p:cNvSpPr/>
            <p:nvPr/>
          </p:nvSpPr>
          <p:spPr>
            <a:xfrm>
              <a:off x="6161617" y="23791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31"/>
            <p:cNvSpPr/>
            <p:nvPr/>
          </p:nvSpPr>
          <p:spPr>
            <a:xfrm>
              <a:off x="5436015" y="31555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32"/>
            <p:cNvSpPr/>
            <p:nvPr/>
          </p:nvSpPr>
          <p:spPr>
            <a:xfrm>
              <a:off x="5798816" y="31555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33"/>
            <p:cNvSpPr/>
            <p:nvPr/>
          </p:nvSpPr>
          <p:spPr>
            <a:xfrm>
              <a:off x="5254615" y="39319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34"/>
            <p:cNvSpPr/>
            <p:nvPr/>
          </p:nvSpPr>
          <p:spPr>
            <a:xfrm>
              <a:off x="5708116" y="36213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35"/>
            <p:cNvSpPr/>
            <p:nvPr/>
          </p:nvSpPr>
          <p:spPr>
            <a:xfrm>
              <a:off x="6161617" y="26896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36"/>
            <p:cNvSpPr/>
            <p:nvPr/>
          </p:nvSpPr>
          <p:spPr>
            <a:xfrm>
              <a:off x="5617416" y="31555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37"/>
            <p:cNvSpPr/>
            <p:nvPr/>
          </p:nvSpPr>
          <p:spPr>
            <a:xfrm>
              <a:off x="5617416" y="37766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38"/>
            <p:cNvSpPr/>
            <p:nvPr/>
          </p:nvSpPr>
          <p:spPr>
            <a:xfrm>
              <a:off x="5163915" y="37766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39"/>
            <p:cNvSpPr/>
            <p:nvPr/>
          </p:nvSpPr>
          <p:spPr>
            <a:xfrm>
              <a:off x="6524419" y="22238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40"/>
            <p:cNvSpPr/>
            <p:nvPr/>
          </p:nvSpPr>
          <p:spPr>
            <a:xfrm>
              <a:off x="6433718" y="160269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41"/>
            <p:cNvSpPr/>
            <p:nvPr/>
          </p:nvSpPr>
          <p:spPr>
            <a:xfrm>
              <a:off x="6161617" y="23791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42"/>
            <p:cNvSpPr/>
            <p:nvPr/>
          </p:nvSpPr>
          <p:spPr>
            <a:xfrm>
              <a:off x="5889517" y="30002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43"/>
            <p:cNvSpPr/>
            <p:nvPr/>
          </p:nvSpPr>
          <p:spPr>
            <a:xfrm>
              <a:off x="6433718" y="25343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44"/>
            <p:cNvSpPr/>
            <p:nvPr/>
          </p:nvSpPr>
          <p:spPr>
            <a:xfrm>
              <a:off x="5889517" y="25343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45"/>
            <p:cNvSpPr/>
            <p:nvPr/>
          </p:nvSpPr>
          <p:spPr>
            <a:xfrm>
              <a:off x="6161617" y="31555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46"/>
            <p:cNvSpPr/>
            <p:nvPr/>
          </p:nvSpPr>
          <p:spPr>
            <a:xfrm>
              <a:off x="5889517" y="26896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47"/>
            <p:cNvSpPr/>
            <p:nvPr/>
          </p:nvSpPr>
          <p:spPr>
            <a:xfrm>
              <a:off x="5436015" y="28449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48"/>
            <p:cNvSpPr/>
            <p:nvPr/>
          </p:nvSpPr>
          <p:spPr>
            <a:xfrm>
              <a:off x="5889517" y="331078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49"/>
            <p:cNvSpPr/>
            <p:nvPr/>
          </p:nvSpPr>
          <p:spPr>
            <a:xfrm>
              <a:off x="5617416" y="31555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50"/>
            <p:cNvSpPr/>
            <p:nvPr/>
          </p:nvSpPr>
          <p:spPr>
            <a:xfrm>
              <a:off x="5798816" y="37766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51"/>
            <p:cNvSpPr/>
            <p:nvPr/>
          </p:nvSpPr>
          <p:spPr>
            <a:xfrm>
              <a:off x="5798816" y="31555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52"/>
            <p:cNvSpPr/>
            <p:nvPr/>
          </p:nvSpPr>
          <p:spPr>
            <a:xfrm>
              <a:off x="5980217" y="30002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53"/>
            <p:cNvSpPr/>
            <p:nvPr/>
          </p:nvSpPr>
          <p:spPr>
            <a:xfrm>
              <a:off x="5980217" y="31555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54"/>
            <p:cNvSpPr/>
            <p:nvPr/>
          </p:nvSpPr>
          <p:spPr>
            <a:xfrm>
              <a:off x="5526716" y="34660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55"/>
            <p:cNvSpPr/>
            <p:nvPr/>
          </p:nvSpPr>
          <p:spPr>
            <a:xfrm>
              <a:off x="5617416" y="36213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56"/>
            <p:cNvSpPr/>
            <p:nvPr/>
          </p:nvSpPr>
          <p:spPr>
            <a:xfrm>
              <a:off x="6161617" y="31555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57"/>
            <p:cNvSpPr/>
            <p:nvPr/>
          </p:nvSpPr>
          <p:spPr>
            <a:xfrm>
              <a:off x="5980217" y="20685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58"/>
            <p:cNvSpPr/>
            <p:nvPr/>
          </p:nvSpPr>
          <p:spPr>
            <a:xfrm>
              <a:off x="6252318" y="19132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59"/>
            <p:cNvSpPr/>
            <p:nvPr/>
          </p:nvSpPr>
          <p:spPr>
            <a:xfrm>
              <a:off x="5708116" y="36213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60"/>
            <p:cNvSpPr/>
            <p:nvPr/>
          </p:nvSpPr>
          <p:spPr>
            <a:xfrm>
              <a:off x="5798816" y="34660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61"/>
            <p:cNvSpPr/>
            <p:nvPr/>
          </p:nvSpPr>
          <p:spPr>
            <a:xfrm>
              <a:off x="6252318" y="30002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62"/>
            <p:cNvSpPr/>
            <p:nvPr/>
          </p:nvSpPr>
          <p:spPr>
            <a:xfrm>
              <a:off x="5708116" y="28449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63"/>
            <p:cNvSpPr/>
            <p:nvPr/>
          </p:nvSpPr>
          <p:spPr>
            <a:xfrm>
              <a:off x="5254615" y="37766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64"/>
            <p:cNvSpPr/>
            <p:nvPr/>
          </p:nvSpPr>
          <p:spPr>
            <a:xfrm>
              <a:off x="5889517" y="31555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65"/>
            <p:cNvSpPr/>
            <p:nvPr/>
          </p:nvSpPr>
          <p:spPr>
            <a:xfrm>
              <a:off x="5798816" y="30002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66"/>
            <p:cNvSpPr/>
            <p:nvPr/>
          </p:nvSpPr>
          <p:spPr>
            <a:xfrm>
              <a:off x="5345315" y="48635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67"/>
            <p:cNvSpPr/>
            <p:nvPr/>
          </p:nvSpPr>
          <p:spPr>
            <a:xfrm>
              <a:off x="5254615" y="34660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68"/>
            <p:cNvSpPr/>
            <p:nvPr/>
          </p:nvSpPr>
          <p:spPr>
            <a:xfrm>
              <a:off x="5798816" y="30002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69"/>
            <p:cNvSpPr/>
            <p:nvPr/>
          </p:nvSpPr>
          <p:spPr>
            <a:xfrm>
              <a:off x="5889517" y="25343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70"/>
            <p:cNvSpPr/>
            <p:nvPr/>
          </p:nvSpPr>
          <p:spPr>
            <a:xfrm>
              <a:off x="5617416" y="37766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71"/>
            <p:cNvSpPr/>
            <p:nvPr/>
          </p:nvSpPr>
          <p:spPr>
            <a:xfrm>
              <a:off x="5889517" y="25343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72"/>
            <p:cNvSpPr/>
            <p:nvPr/>
          </p:nvSpPr>
          <p:spPr>
            <a:xfrm>
              <a:off x="5436015" y="34660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73"/>
            <p:cNvSpPr/>
            <p:nvPr/>
          </p:nvSpPr>
          <p:spPr>
            <a:xfrm>
              <a:off x="6070917" y="26896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74"/>
            <p:cNvSpPr/>
            <p:nvPr/>
          </p:nvSpPr>
          <p:spPr>
            <a:xfrm>
              <a:off x="5798816" y="331078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75"/>
            <p:cNvSpPr/>
            <p:nvPr/>
          </p:nvSpPr>
          <p:spPr>
            <a:xfrm>
              <a:off x="7612822" y="34660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76"/>
            <p:cNvSpPr/>
            <p:nvPr/>
          </p:nvSpPr>
          <p:spPr>
            <a:xfrm>
              <a:off x="7068620" y="34660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77"/>
            <p:cNvSpPr/>
            <p:nvPr/>
          </p:nvSpPr>
          <p:spPr>
            <a:xfrm>
              <a:off x="7522121" y="362134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78"/>
            <p:cNvSpPr/>
            <p:nvPr/>
          </p:nvSpPr>
          <p:spPr>
            <a:xfrm>
              <a:off x="6252318" y="486359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79"/>
            <p:cNvSpPr/>
            <p:nvPr/>
          </p:nvSpPr>
          <p:spPr>
            <a:xfrm>
              <a:off x="7159320" y="408718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80"/>
            <p:cNvSpPr/>
            <p:nvPr/>
          </p:nvSpPr>
          <p:spPr>
            <a:xfrm>
              <a:off x="6433718" y="408718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81"/>
            <p:cNvSpPr/>
            <p:nvPr/>
          </p:nvSpPr>
          <p:spPr>
            <a:xfrm>
              <a:off x="6977920" y="331078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82"/>
            <p:cNvSpPr/>
            <p:nvPr/>
          </p:nvSpPr>
          <p:spPr>
            <a:xfrm>
              <a:off x="5708116" y="470831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83"/>
            <p:cNvSpPr/>
            <p:nvPr/>
          </p:nvSpPr>
          <p:spPr>
            <a:xfrm>
              <a:off x="7250021" y="393190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84"/>
            <p:cNvSpPr/>
            <p:nvPr/>
          </p:nvSpPr>
          <p:spPr>
            <a:xfrm>
              <a:off x="5980217" y="424247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85"/>
            <p:cNvSpPr/>
            <p:nvPr/>
          </p:nvSpPr>
          <p:spPr>
            <a:xfrm>
              <a:off x="5798816" y="532943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86"/>
            <p:cNvSpPr/>
            <p:nvPr/>
          </p:nvSpPr>
          <p:spPr>
            <a:xfrm>
              <a:off x="6615119" y="377662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87"/>
            <p:cNvSpPr/>
            <p:nvPr/>
          </p:nvSpPr>
          <p:spPr>
            <a:xfrm>
              <a:off x="6705819" y="501887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88"/>
            <p:cNvSpPr/>
            <p:nvPr/>
          </p:nvSpPr>
          <p:spPr>
            <a:xfrm>
              <a:off x="6796519" y="393190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89"/>
            <p:cNvSpPr/>
            <p:nvPr/>
          </p:nvSpPr>
          <p:spPr>
            <a:xfrm>
              <a:off x="6343018" y="393190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90"/>
            <p:cNvSpPr/>
            <p:nvPr/>
          </p:nvSpPr>
          <p:spPr>
            <a:xfrm>
              <a:off x="7340721" y="362134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91"/>
            <p:cNvSpPr/>
            <p:nvPr/>
          </p:nvSpPr>
          <p:spPr>
            <a:xfrm>
              <a:off x="6343018" y="377662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92"/>
            <p:cNvSpPr/>
            <p:nvPr/>
          </p:nvSpPr>
          <p:spPr>
            <a:xfrm>
              <a:off x="6524419" y="424247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93"/>
            <p:cNvSpPr/>
            <p:nvPr/>
          </p:nvSpPr>
          <p:spPr>
            <a:xfrm>
              <a:off x="6887220" y="501887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94"/>
            <p:cNvSpPr/>
            <p:nvPr/>
          </p:nvSpPr>
          <p:spPr>
            <a:xfrm>
              <a:off x="6343018" y="455303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95"/>
            <p:cNvSpPr/>
            <p:nvPr/>
          </p:nvSpPr>
          <p:spPr>
            <a:xfrm>
              <a:off x="6615119" y="34660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96"/>
            <p:cNvSpPr/>
            <p:nvPr/>
          </p:nvSpPr>
          <p:spPr>
            <a:xfrm>
              <a:off x="6796519" y="408718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97"/>
            <p:cNvSpPr/>
            <p:nvPr/>
          </p:nvSpPr>
          <p:spPr>
            <a:xfrm>
              <a:off x="6977920" y="455303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98"/>
            <p:cNvSpPr/>
            <p:nvPr/>
          </p:nvSpPr>
          <p:spPr>
            <a:xfrm>
              <a:off x="6796519" y="408718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99"/>
            <p:cNvSpPr/>
            <p:nvPr/>
          </p:nvSpPr>
          <p:spPr>
            <a:xfrm>
              <a:off x="7068620" y="393190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100"/>
            <p:cNvSpPr/>
            <p:nvPr/>
          </p:nvSpPr>
          <p:spPr>
            <a:xfrm>
              <a:off x="7250021" y="377662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101"/>
            <p:cNvSpPr/>
            <p:nvPr/>
          </p:nvSpPr>
          <p:spPr>
            <a:xfrm>
              <a:off x="7431421" y="408718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102"/>
            <p:cNvSpPr/>
            <p:nvPr/>
          </p:nvSpPr>
          <p:spPr>
            <a:xfrm>
              <a:off x="7340721" y="377662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103"/>
            <p:cNvSpPr/>
            <p:nvPr/>
          </p:nvSpPr>
          <p:spPr>
            <a:xfrm>
              <a:off x="6705819" y="393190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104"/>
            <p:cNvSpPr/>
            <p:nvPr/>
          </p:nvSpPr>
          <p:spPr>
            <a:xfrm>
              <a:off x="6433718" y="439775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105"/>
            <p:cNvSpPr/>
            <p:nvPr/>
          </p:nvSpPr>
          <p:spPr>
            <a:xfrm>
              <a:off x="6252318" y="470831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106"/>
            <p:cNvSpPr/>
            <p:nvPr/>
          </p:nvSpPr>
          <p:spPr>
            <a:xfrm>
              <a:off x="6252318" y="470831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107"/>
            <p:cNvSpPr/>
            <p:nvPr/>
          </p:nvSpPr>
          <p:spPr>
            <a:xfrm>
              <a:off x="6524419" y="424247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108"/>
            <p:cNvSpPr/>
            <p:nvPr/>
          </p:nvSpPr>
          <p:spPr>
            <a:xfrm>
              <a:off x="6705819" y="424247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109"/>
            <p:cNvSpPr/>
            <p:nvPr/>
          </p:nvSpPr>
          <p:spPr>
            <a:xfrm>
              <a:off x="6161617" y="377662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110"/>
            <p:cNvSpPr/>
            <p:nvPr/>
          </p:nvSpPr>
          <p:spPr>
            <a:xfrm>
              <a:off x="6705819" y="315550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111"/>
            <p:cNvSpPr/>
            <p:nvPr/>
          </p:nvSpPr>
          <p:spPr>
            <a:xfrm>
              <a:off x="7340721" y="362134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112"/>
            <p:cNvSpPr/>
            <p:nvPr/>
          </p:nvSpPr>
          <p:spPr>
            <a:xfrm>
              <a:off x="6977920" y="486359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113"/>
            <p:cNvSpPr/>
            <p:nvPr/>
          </p:nvSpPr>
          <p:spPr>
            <a:xfrm>
              <a:off x="6343018" y="377662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114"/>
            <p:cNvSpPr/>
            <p:nvPr/>
          </p:nvSpPr>
          <p:spPr>
            <a:xfrm>
              <a:off x="6252318" y="455303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115"/>
            <p:cNvSpPr/>
            <p:nvPr/>
          </p:nvSpPr>
          <p:spPr>
            <a:xfrm>
              <a:off x="6252318" y="439775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116"/>
            <p:cNvSpPr/>
            <p:nvPr/>
          </p:nvSpPr>
          <p:spPr>
            <a:xfrm>
              <a:off x="6796519" y="377662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117"/>
            <p:cNvSpPr/>
            <p:nvPr/>
          </p:nvSpPr>
          <p:spPr>
            <a:xfrm>
              <a:off x="6524419" y="439775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118"/>
            <p:cNvSpPr/>
            <p:nvPr/>
          </p:nvSpPr>
          <p:spPr>
            <a:xfrm>
              <a:off x="5798816" y="486359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119"/>
            <p:cNvSpPr/>
            <p:nvPr/>
          </p:nvSpPr>
          <p:spPr>
            <a:xfrm>
              <a:off x="6343018" y="424247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120"/>
            <p:cNvSpPr/>
            <p:nvPr/>
          </p:nvSpPr>
          <p:spPr>
            <a:xfrm>
              <a:off x="6433718" y="377662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121"/>
            <p:cNvSpPr/>
            <p:nvPr/>
          </p:nvSpPr>
          <p:spPr>
            <a:xfrm>
              <a:off x="6433718" y="393190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122"/>
            <p:cNvSpPr/>
            <p:nvPr/>
          </p:nvSpPr>
          <p:spPr>
            <a:xfrm>
              <a:off x="6887220" y="393190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123"/>
            <p:cNvSpPr/>
            <p:nvPr/>
          </p:nvSpPr>
          <p:spPr>
            <a:xfrm>
              <a:off x="5889517" y="455303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124"/>
            <p:cNvSpPr/>
            <p:nvPr/>
          </p:nvSpPr>
          <p:spPr>
            <a:xfrm>
              <a:off x="6433718" y="408718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125"/>
            <p:cNvSpPr/>
            <p:nvPr/>
          </p:nvSpPr>
          <p:spPr>
            <a:xfrm>
              <a:off x="6977920" y="331078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126"/>
            <p:cNvSpPr/>
            <p:nvPr/>
          </p:nvSpPr>
          <p:spPr>
            <a:xfrm>
              <a:off x="6524419" y="424247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127"/>
            <p:cNvSpPr/>
            <p:nvPr/>
          </p:nvSpPr>
          <p:spPr>
            <a:xfrm>
              <a:off x="7703522" y="377662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128"/>
            <p:cNvSpPr/>
            <p:nvPr/>
          </p:nvSpPr>
          <p:spPr>
            <a:xfrm>
              <a:off x="6977920" y="393190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129"/>
            <p:cNvSpPr/>
            <p:nvPr/>
          </p:nvSpPr>
          <p:spPr>
            <a:xfrm>
              <a:off x="7159320" y="377662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130"/>
            <p:cNvSpPr/>
            <p:nvPr/>
          </p:nvSpPr>
          <p:spPr>
            <a:xfrm>
              <a:off x="8157023" y="377662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131"/>
            <p:cNvSpPr/>
            <p:nvPr/>
          </p:nvSpPr>
          <p:spPr>
            <a:xfrm>
              <a:off x="5708116" y="455303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132"/>
            <p:cNvSpPr/>
            <p:nvPr/>
          </p:nvSpPr>
          <p:spPr>
            <a:xfrm>
              <a:off x="7884922" y="393190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133"/>
            <p:cNvSpPr/>
            <p:nvPr/>
          </p:nvSpPr>
          <p:spPr>
            <a:xfrm>
              <a:off x="7340721" y="455303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134"/>
            <p:cNvSpPr/>
            <p:nvPr/>
          </p:nvSpPr>
          <p:spPr>
            <a:xfrm>
              <a:off x="7794222" y="284494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135"/>
            <p:cNvSpPr/>
            <p:nvPr/>
          </p:nvSpPr>
          <p:spPr>
            <a:xfrm>
              <a:off x="7159320" y="34660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136"/>
            <p:cNvSpPr/>
            <p:nvPr/>
          </p:nvSpPr>
          <p:spPr>
            <a:xfrm>
              <a:off x="7068620" y="424247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137"/>
            <p:cNvSpPr/>
            <p:nvPr/>
          </p:nvSpPr>
          <p:spPr>
            <a:xfrm>
              <a:off x="7431421" y="377662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138"/>
            <p:cNvSpPr/>
            <p:nvPr/>
          </p:nvSpPr>
          <p:spPr>
            <a:xfrm>
              <a:off x="6433718" y="455303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139"/>
            <p:cNvSpPr/>
            <p:nvPr/>
          </p:nvSpPr>
          <p:spPr>
            <a:xfrm>
              <a:off x="6524419" y="408718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140"/>
            <p:cNvSpPr/>
            <p:nvPr/>
          </p:nvSpPr>
          <p:spPr>
            <a:xfrm>
              <a:off x="7068620" y="34660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141"/>
            <p:cNvSpPr/>
            <p:nvPr/>
          </p:nvSpPr>
          <p:spPr>
            <a:xfrm>
              <a:off x="7159320" y="377662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142"/>
            <p:cNvSpPr/>
            <p:nvPr/>
          </p:nvSpPr>
          <p:spPr>
            <a:xfrm>
              <a:off x="8247724" y="253438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143"/>
            <p:cNvSpPr/>
            <p:nvPr/>
          </p:nvSpPr>
          <p:spPr>
            <a:xfrm>
              <a:off x="8247724" y="439775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144"/>
            <p:cNvSpPr/>
            <p:nvPr/>
          </p:nvSpPr>
          <p:spPr>
            <a:xfrm>
              <a:off x="6705819" y="501887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145"/>
            <p:cNvSpPr/>
            <p:nvPr/>
          </p:nvSpPr>
          <p:spPr>
            <a:xfrm>
              <a:off x="7522121" y="34660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146"/>
            <p:cNvSpPr/>
            <p:nvPr/>
          </p:nvSpPr>
          <p:spPr>
            <a:xfrm>
              <a:off x="6343018" y="408718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147"/>
            <p:cNvSpPr/>
            <p:nvPr/>
          </p:nvSpPr>
          <p:spPr>
            <a:xfrm>
              <a:off x="8247724" y="408718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148"/>
            <p:cNvSpPr/>
            <p:nvPr/>
          </p:nvSpPr>
          <p:spPr>
            <a:xfrm>
              <a:off x="6977920" y="424247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149"/>
            <p:cNvSpPr/>
            <p:nvPr/>
          </p:nvSpPr>
          <p:spPr>
            <a:xfrm>
              <a:off x="7340721" y="331078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150"/>
            <p:cNvSpPr/>
            <p:nvPr/>
          </p:nvSpPr>
          <p:spPr>
            <a:xfrm>
              <a:off x="7794222" y="34660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151"/>
            <p:cNvSpPr/>
            <p:nvPr/>
          </p:nvSpPr>
          <p:spPr>
            <a:xfrm>
              <a:off x="6887220" y="408718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152"/>
            <p:cNvSpPr/>
            <p:nvPr/>
          </p:nvSpPr>
          <p:spPr>
            <a:xfrm>
              <a:off x="6796519" y="377662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153"/>
            <p:cNvSpPr/>
            <p:nvPr/>
          </p:nvSpPr>
          <p:spPr>
            <a:xfrm>
              <a:off x="7068620" y="408718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154"/>
            <p:cNvSpPr/>
            <p:nvPr/>
          </p:nvSpPr>
          <p:spPr>
            <a:xfrm>
              <a:off x="7794222" y="377662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155"/>
            <p:cNvSpPr/>
            <p:nvPr/>
          </p:nvSpPr>
          <p:spPr>
            <a:xfrm>
              <a:off x="7975623" y="408718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156"/>
            <p:cNvSpPr/>
            <p:nvPr/>
          </p:nvSpPr>
          <p:spPr>
            <a:xfrm>
              <a:off x="8429124" y="253438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157"/>
            <p:cNvSpPr/>
            <p:nvPr/>
          </p:nvSpPr>
          <p:spPr>
            <a:xfrm>
              <a:off x="7068620" y="408718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158"/>
            <p:cNvSpPr/>
            <p:nvPr/>
          </p:nvSpPr>
          <p:spPr>
            <a:xfrm>
              <a:off x="6977920" y="408718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159"/>
            <p:cNvSpPr/>
            <p:nvPr/>
          </p:nvSpPr>
          <p:spPr>
            <a:xfrm>
              <a:off x="6796519" y="439775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160"/>
            <p:cNvSpPr/>
            <p:nvPr/>
          </p:nvSpPr>
          <p:spPr>
            <a:xfrm>
              <a:off x="8247724" y="377662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161"/>
            <p:cNvSpPr/>
            <p:nvPr/>
          </p:nvSpPr>
          <p:spPr>
            <a:xfrm>
              <a:off x="6977920" y="31555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162"/>
            <p:cNvSpPr/>
            <p:nvPr/>
          </p:nvSpPr>
          <p:spPr>
            <a:xfrm>
              <a:off x="7068620" y="362134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163"/>
            <p:cNvSpPr/>
            <p:nvPr/>
          </p:nvSpPr>
          <p:spPr>
            <a:xfrm>
              <a:off x="6705819" y="377662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164"/>
            <p:cNvSpPr/>
            <p:nvPr/>
          </p:nvSpPr>
          <p:spPr>
            <a:xfrm>
              <a:off x="7522121" y="362134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165"/>
            <p:cNvSpPr/>
            <p:nvPr/>
          </p:nvSpPr>
          <p:spPr>
            <a:xfrm>
              <a:off x="7340721" y="362134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166"/>
            <p:cNvSpPr/>
            <p:nvPr/>
          </p:nvSpPr>
          <p:spPr>
            <a:xfrm>
              <a:off x="7522121" y="362134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167"/>
            <p:cNvSpPr/>
            <p:nvPr/>
          </p:nvSpPr>
          <p:spPr>
            <a:xfrm>
              <a:off x="6524419" y="424247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168"/>
            <p:cNvSpPr/>
            <p:nvPr/>
          </p:nvSpPr>
          <p:spPr>
            <a:xfrm>
              <a:off x="7431421" y="34660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169"/>
            <p:cNvSpPr/>
            <p:nvPr/>
          </p:nvSpPr>
          <p:spPr>
            <a:xfrm>
              <a:off x="7340721" y="331078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170"/>
            <p:cNvSpPr/>
            <p:nvPr/>
          </p:nvSpPr>
          <p:spPr>
            <a:xfrm>
              <a:off x="7340721" y="377662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171"/>
            <p:cNvSpPr/>
            <p:nvPr/>
          </p:nvSpPr>
          <p:spPr>
            <a:xfrm>
              <a:off x="6977920" y="455303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172"/>
            <p:cNvSpPr/>
            <p:nvPr/>
          </p:nvSpPr>
          <p:spPr>
            <a:xfrm>
              <a:off x="7159320" y="377662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173"/>
            <p:cNvSpPr/>
            <p:nvPr/>
          </p:nvSpPr>
          <p:spPr>
            <a:xfrm>
              <a:off x="6887220" y="31555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174"/>
            <p:cNvSpPr/>
            <p:nvPr/>
          </p:nvSpPr>
          <p:spPr>
            <a:xfrm>
              <a:off x="6615119" y="377662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tx175"/>
            <p:cNvSpPr/>
            <p:nvPr/>
          </p:nvSpPr>
          <p:spPr>
            <a:xfrm>
              <a:off x="4807488" y="5313796"/>
              <a:ext cx="15536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2.0</a:t>
              </a:r>
            </a:p>
          </p:txBody>
        </p:sp>
        <p:sp>
          <p:nvSpPr>
            <p:cNvPr id="372" name="tx176"/>
            <p:cNvSpPr/>
            <p:nvPr/>
          </p:nvSpPr>
          <p:spPr>
            <a:xfrm>
              <a:off x="4807488" y="4537557"/>
              <a:ext cx="15536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2.5</a:t>
              </a:r>
            </a:p>
          </p:txBody>
        </p:sp>
        <p:sp>
          <p:nvSpPr>
            <p:cNvPr id="373" name="tx177"/>
            <p:cNvSpPr/>
            <p:nvPr/>
          </p:nvSpPr>
          <p:spPr>
            <a:xfrm>
              <a:off x="4807488" y="3761154"/>
              <a:ext cx="15536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3.0</a:t>
              </a:r>
            </a:p>
          </p:txBody>
        </p:sp>
        <p:sp>
          <p:nvSpPr>
            <p:cNvPr id="374" name="tx178"/>
            <p:cNvSpPr/>
            <p:nvPr/>
          </p:nvSpPr>
          <p:spPr>
            <a:xfrm>
              <a:off x="4807488" y="2984751"/>
              <a:ext cx="15536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3.5</a:t>
              </a:r>
            </a:p>
          </p:txBody>
        </p:sp>
        <p:sp>
          <p:nvSpPr>
            <p:cNvPr id="375" name="tx179"/>
            <p:cNvSpPr/>
            <p:nvPr/>
          </p:nvSpPr>
          <p:spPr>
            <a:xfrm>
              <a:off x="4807488" y="2208238"/>
              <a:ext cx="155361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4.0</a:t>
              </a:r>
            </a:p>
          </p:txBody>
        </p:sp>
        <p:sp>
          <p:nvSpPr>
            <p:cNvPr id="376" name="tx180"/>
            <p:cNvSpPr/>
            <p:nvPr/>
          </p:nvSpPr>
          <p:spPr>
            <a:xfrm>
              <a:off x="4807488" y="1431999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4.5</a:t>
              </a:r>
            </a:p>
          </p:txBody>
        </p:sp>
        <p:sp>
          <p:nvSpPr>
            <p:cNvPr id="377" name="pl181"/>
            <p:cNvSpPr/>
            <p:nvPr/>
          </p:nvSpPr>
          <p:spPr>
            <a:xfrm>
              <a:off x="4990686" y="53542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182"/>
            <p:cNvSpPr/>
            <p:nvPr/>
          </p:nvSpPr>
          <p:spPr>
            <a:xfrm>
              <a:off x="4990686" y="45778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183"/>
            <p:cNvSpPr/>
            <p:nvPr/>
          </p:nvSpPr>
          <p:spPr>
            <a:xfrm>
              <a:off x="4990686" y="38014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184"/>
            <p:cNvSpPr/>
            <p:nvPr/>
          </p:nvSpPr>
          <p:spPr>
            <a:xfrm>
              <a:off x="4990686" y="30250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185"/>
            <p:cNvSpPr/>
            <p:nvPr/>
          </p:nvSpPr>
          <p:spPr>
            <a:xfrm>
              <a:off x="4990686" y="22486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186"/>
            <p:cNvSpPr/>
            <p:nvPr/>
          </p:nvSpPr>
          <p:spPr>
            <a:xfrm>
              <a:off x="4990686" y="14722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187"/>
            <p:cNvSpPr/>
            <p:nvPr/>
          </p:nvSpPr>
          <p:spPr>
            <a:xfrm>
              <a:off x="5823642" y="55405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188"/>
            <p:cNvSpPr/>
            <p:nvPr/>
          </p:nvSpPr>
          <p:spPr>
            <a:xfrm>
              <a:off x="6730645" y="55405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189"/>
            <p:cNvSpPr/>
            <p:nvPr/>
          </p:nvSpPr>
          <p:spPr>
            <a:xfrm>
              <a:off x="7637648" y="55405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190"/>
            <p:cNvSpPr/>
            <p:nvPr/>
          </p:nvSpPr>
          <p:spPr>
            <a:xfrm>
              <a:off x="8544650" y="55405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tx191"/>
            <p:cNvSpPr/>
            <p:nvPr/>
          </p:nvSpPr>
          <p:spPr>
            <a:xfrm>
              <a:off x="5792565" y="5604591"/>
              <a:ext cx="62155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388" name="tx192"/>
            <p:cNvSpPr/>
            <p:nvPr/>
          </p:nvSpPr>
          <p:spPr>
            <a:xfrm>
              <a:off x="6699567" y="5602899"/>
              <a:ext cx="62155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</a:t>
              </a:r>
            </a:p>
          </p:txBody>
        </p:sp>
        <p:sp>
          <p:nvSpPr>
            <p:cNvPr id="389" name="tx193"/>
            <p:cNvSpPr/>
            <p:nvPr/>
          </p:nvSpPr>
          <p:spPr>
            <a:xfrm>
              <a:off x="7606570" y="5606555"/>
              <a:ext cx="62155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390" name="tx194"/>
            <p:cNvSpPr/>
            <p:nvPr/>
          </p:nvSpPr>
          <p:spPr>
            <a:xfrm>
              <a:off x="8513572" y="5602790"/>
              <a:ext cx="62155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8</a:t>
              </a:r>
            </a:p>
          </p:txBody>
        </p:sp>
        <p:sp>
          <p:nvSpPr>
            <p:cNvPr id="391" name="tx195"/>
            <p:cNvSpPr/>
            <p:nvPr/>
          </p:nvSpPr>
          <p:spPr>
            <a:xfrm>
              <a:off x="6409646" y="5709276"/>
              <a:ext cx="823397" cy="1338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Sepal.Length</a:t>
              </a:r>
            </a:p>
          </p:txBody>
        </p:sp>
        <p:sp>
          <p:nvSpPr>
            <p:cNvPr id="392" name="tx196"/>
            <p:cNvSpPr/>
            <p:nvPr/>
          </p:nvSpPr>
          <p:spPr>
            <a:xfrm rot="-5400000">
              <a:off x="4299160" y="3424862"/>
              <a:ext cx="753206" cy="1320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Sepal.Width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Two plots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457200" y="1371600"/>
            <a:ext cx="4114800" cy="4572000"/>
            <a:chOff x="457200" y="1371600"/>
            <a:chExt cx="4114800" cy="4572000"/>
          </a:xfrm>
        </p:grpSpPr>
        <p:sp>
          <p:nvSpPr>
            <p:cNvPr id="4" name="rc3"/>
            <p:cNvSpPr/>
            <p:nvPr/>
          </p:nvSpPr>
          <p:spPr>
            <a:xfrm>
              <a:off x="457200" y="1371600"/>
              <a:ext cx="4114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tx4"/>
            <p:cNvSpPr/>
            <p:nvPr/>
          </p:nvSpPr>
          <p:spPr>
            <a:xfrm>
              <a:off x="1579661" y="1638722"/>
              <a:ext cx="2235636" cy="1735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Histogram of rnorm(1000)</a:t>
              </a:r>
            </a:p>
          </p:txBody>
        </p:sp>
        <p:sp>
          <p:nvSpPr>
            <p:cNvPr id="6" name="tx5"/>
            <p:cNvSpPr/>
            <p:nvPr/>
          </p:nvSpPr>
          <p:spPr>
            <a:xfrm>
              <a:off x="2278231" y="5563650"/>
              <a:ext cx="838497" cy="142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rnorm(1000)</a:t>
              </a:r>
            </a:p>
          </p:txBody>
        </p:sp>
        <p:sp>
          <p:nvSpPr>
            <p:cNvPr id="7" name="tx6"/>
            <p:cNvSpPr/>
            <p:nvPr/>
          </p:nvSpPr>
          <p:spPr>
            <a:xfrm rot="-5400000">
              <a:off x="190785" y="3495168"/>
              <a:ext cx="720030" cy="1419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Frequency</a:t>
              </a:r>
            </a:p>
          </p:txBody>
        </p:sp>
        <p:sp>
          <p:nvSpPr>
            <p:cNvPr id="8" name="pl7"/>
            <p:cNvSpPr/>
            <p:nvPr/>
          </p:nvSpPr>
          <p:spPr>
            <a:xfrm>
              <a:off x="1514565" y="5010912"/>
              <a:ext cx="2365828" cy="0"/>
            </a:xfrm>
            <a:custGeom>
              <a:avLst/>
              <a:pathLst>
                <a:path w="2365828" h="0">
                  <a:moveTo>
                    <a:pt x="0" y="0"/>
                  </a:moveTo>
                  <a:lnTo>
                    <a:pt x="236582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14565" y="50109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908870" y="50109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303175" y="50109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697480" y="50109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091784" y="50109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486089" y="50109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880394" y="50109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5"/>
            <p:cNvSpPr/>
            <p:nvPr/>
          </p:nvSpPr>
          <p:spPr>
            <a:xfrm>
              <a:off x="1446811" y="5230484"/>
              <a:ext cx="135508" cy="109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-3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1841116" y="5233162"/>
              <a:ext cx="135508" cy="106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-2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2235421" y="5233981"/>
              <a:ext cx="135508" cy="106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2655101" y="5230632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3049405" y="5233981"/>
              <a:ext cx="84757" cy="106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3443710" y="5233162"/>
              <a:ext cx="84757" cy="106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838015" y="5230484"/>
              <a:ext cx="84757" cy="109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23" name="pl22"/>
            <p:cNvSpPr/>
            <p:nvPr/>
          </p:nvSpPr>
          <p:spPr>
            <a:xfrm>
              <a:off x="1207008" y="2802741"/>
              <a:ext cx="0" cy="2101151"/>
            </a:xfrm>
            <a:custGeom>
              <a:avLst/>
              <a:pathLst>
                <a:path w="0" h="2101151">
                  <a:moveTo>
                    <a:pt x="0" y="210115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115567" y="4903893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115567" y="4203509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115567" y="3503125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115567" y="2802741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 rot="-5400000">
              <a:off x="890441" y="4849161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29" name="tx28"/>
            <p:cNvSpPr/>
            <p:nvPr/>
          </p:nvSpPr>
          <p:spPr>
            <a:xfrm rot="-5400000">
              <a:off x="848062" y="4148777"/>
              <a:ext cx="169515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805684" y="3448393"/>
              <a:ext cx="254272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805684" y="2748009"/>
              <a:ext cx="254272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150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1317413" y="4875877"/>
              <a:ext cx="197152" cy="28015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1514565" y="4833854"/>
              <a:ext cx="197152" cy="70038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1711718" y="4623739"/>
              <a:ext cx="197152" cy="280153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1908870" y="4315570"/>
              <a:ext cx="197152" cy="588322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2106022" y="3671217"/>
              <a:ext cx="197152" cy="1232675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2303175" y="2970833"/>
              <a:ext cx="197152" cy="1933059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2500327" y="2312472"/>
              <a:ext cx="197152" cy="259142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2697480" y="2228426"/>
              <a:ext cx="197152" cy="2675466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2894632" y="2718695"/>
              <a:ext cx="197152" cy="218519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3091784" y="3307017"/>
              <a:ext cx="197152" cy="1596875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3288937" y="4301563"/>
              <a:ext cx="197152" cy="60233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3486089" y="4763816"/>
              <a:ext cx="197152" cy="140076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3683241" y="4847862"/>
              <a:ext cx="197152" cy="5603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3880394" y="4875877"/>
              <a:ext cx="197152" cy="28015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6" name=""/>
          <p:cNvGrpSpPr/>
          <p:nvPr/>
        </p:nvGrpSpPr>
        <p:grpSpPr>
          <a:xfrm>
            <a:off x="4572000" y="1371600"/>
            <a:ext cx="4114800" cy="4572000"/>
            <a:chOff x="4572000" y="1371600"/>
            <a:chExt cx="4114800" cy="4572000"/>
          </a:xfrm>
        </p:grpSpPr>
        <p:sp>
          <p:nvSpPr>
            <p:cNvPr id="47" name="rc3"/>
            <p:cNvSpPr/>
            <p:nvPr/>
          </p:nvSpPr>
          <p:spPr>
            <a:xfrm>
              <a:off x="4572000" y="1371600"/>
              <a:ext cx="4114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"/>
            <p:cNvSpPr/>
            <p:nvPr/>
          </p:nvSpPr>
          <p:spPr>
            <a:xfrm>
              <a:off x="5397923" y="4869603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5"/>
            <p:cNvSpPr/>
            <p:nvPr/>
          </p:nvSpPr>
          <p:spPr>
            <a:xfrm>
              <a:off x="5704604" y="4572329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6"/>
            <p:cNvSpPr/>
            <p:nvPr/>
          </p:nvSpPr>
          <p:spPr>
            <a:xfrm>
              <a:off x="6011286" y="4275055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7"/>
            <p:cNvSpPr/>
            <p:nvPr/>
          </p:nvSpPr>
          <p:spPr>
            <a:xfrm>
              <a:off x="6317967" y="3977781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8"/>
            <p:cNvSpPr/>
            <p:nvPr/>
          </p:nvSpPr>
          <p:spPr>
            <a:xfrm>
              <a:off x="6624649" y="3680507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9"/>
            <p:cNvSpPr/>
            <p:nvPr/>
          </p:nvSpPr>
          <p:spPr>
            <a:xfrm>
              <a:off x="6931330" y="3383232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10"/>
            <p:cNvSpPr/>
            <p:nvPr/>
          </p:nvSpPr>
          <p:spPr>
            <a:xfrm>
              <a:off x="7238012" y="3085958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11"/>
            <p:cNvSpPr/>
            <p:nvPr/>
          </p:nvSpPr>
          <p:spPr>
            <a:xfrm>
              <a:off x="7544693" y="2788684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12"/>
            <p:cNvSpPr/>
            <p:nvPr/>
          </p:nvSpPr>
          <p:spPr>
            <a:xfrm>
              <a:off x="7851375" y="2491410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13"/>
            <p:cNvSpPr/>
            <p:nvPr/>
          </p:nvSpPr>
          <p:spPr>
            <a:xfrm>
              <a:off x="8158056" y="2194136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14"/>
            <p:cNvSpPr/>
            <p:nvPr/>
          </p:nvSpPr>
          <p:spPr>
            <a:xfrm>
              <a:off x="5738894" y="5010912"/>
              <a:ext cx="2453451" cy="0"/>
            </a:xfrm>
            <a:custGeom>
              <a:avLst/>
              <a:pathLst>
                <a:path w="2453451" h="0">
                  <a:moveTo>
                    <a:pt x="0" y="0"/>
                  </a:moveTo>
                  <a:lnTo>
                    <a:pt x="245345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15"/>
            <p:cNvSpPr/>
            <p:nvPr/>
          </p:nvSpPr>
          <p:spPr>
            <a:xfrm>
              <a:off x="5738894" y="50109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16"/>
            <p:cNvSpPr/>
            <p:nvPr/>
          </p:nvSpPr>
          <p:spPr>
            <a:xfrm>
              <a:off x="6352257" y="50109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17"/>
            <p:cNvSpPr/>
            <p:nvPr/>
          </p:nvSpPr>
          <p:spPr>
            <a:xfrm>
              <a:off x="6965620" y="50109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18"/>
            <p:cNvSpPr/>
            <p:nvPr/>
          </p:nvSpPr>
          <p:spPr>
            <a:xfrm>
              <a:off x="7578983" y="50109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19"/>
            <p:cNvSpPr/>
            <p:nvPr/>
          </p:nvSpPr>
          <p:spPr>
            <a:xfrm>
              <a:off x="8192346" y="50109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20"/>
            <p:cNvSpPr/>
            <p:nvPr/>
          </p:nvSpPr>
          <p:spPr>
            <a:xfrm>
              <a:off x="5696516" y="5233162"/>
              <a:ext cx="84757" cy="106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65" name="tx21"/>
            <p:cNvSpPr/>
            <p:nvPr/>
          </p:nvSpPr>
          <p:spPr>
            <a:xfrm>
              <a:off x="6309878" y="5233237"/>
              <a:ext cx="84757" cy="106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66" name="tx22"/>
            <p:cNvSpPr/>
            <p:nvPr/>
          </p:nvSpPr>
          <p:spPr>
            <a:xfrm>
              <a:off x="6923241" y="5230335"/>
              <a:ext cx="84757" cy="1097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</a:t>
              </a:r>
            </a:p>
          </p:txBody>
        </p:sp>
        <p:sp>
          <p:nvSpPr>
            <p:cNvPr id="67" name="tx23"/>
            <p:cNvSpPr/>
            <p:nvPr/>
          </p:nvSpPr>
          <p:spPr>
            <a:xfrm>
              <a:off x="7536604" y="5230186"/>
              <a:ext cx="84757" cy="109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8</a:t>
              </a:r>
            </a:p>
          </p:txBody>
        </p:sp>
        <p:sp>
          <p:nvSpPr>
            <p:cNvPr id="68" name="tx24"/>
            <p:cNvSpPr/>
            <p:nvPr/>
          </p:nvSpPr>
          <p:spPr>
            <a:xfrm>
              <a:off x="8107589" y="5230632"/>
              <a:ext cx="169515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69" name="pl25"/>
            <p:cNvSpPr/>
            <p:nvPr/>
          </p:nvSpPr>
          <p:spPr>
            <a:xfrm>
              <a:off x="5321808" y="2228426"/>
              <a:ext cx="0" cy="2378192"/>
            </a:xfrm>
            <a:custGeom>
              <a:avLst/>
              <a:pathLst>
                <a:path w="0" h="2378192">
                  <a:moveTo>
                    <a:pt x="0" y="237819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26"/>
            <p:cNvSpPr/>
            <p:nvPr/>
          </p:nvSpPr>
          <p:spPr>
            <a:xfrm>
              <a:off x="5230368" y="4606619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27"/>
            <p:cNvSpPr/>
            <p:nvPr/>
          </p:nvSpPr>
          <p:spPr>
            <a:xfrm>
              <a:off x="5230368" y="4012071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28"/>
            <p:cNvSpPr/>
            <p:nvPr/>
          </p:nvSpPr>
          <p:spPr>
            <a:xfrm>
              <a:off x="5230368" y="3417522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29"/>
            <p:cNvSpPr/>
            <p:nvPr/>
          </p:nvSpPr>
          <p:spPr>
            <a:xfrm>
              <a:off x="5230368" y="2822974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30"/>
            <p:cNvSpPr/>
            <p:nvPr/>
          </p:nvSpPr>
          <p:spPr>
            <a:xfrm>
              <a:off x="5230368" y="2228426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31"/>
            <p:cNvSpPr/>
            <p:nvPr/>
          </p:nvSpPr>
          <p:spPr>
            <a:xfrm rot="-5400000">
              <a:off x="5006506" y="4553152"/>
              <a:ext cx="84757" cy="106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76" name="tx32"/>
            <p:cNvSpPr/>
            <p:nvPr/>
          </p:nvSpPr>
          <p:spPr>
            <a:xfrm rot="-5400000">
              <a:off x="5006543" y="3958641"/>
              <a:ext cx="84757" cy="106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77" name="tx33"/>
            <p:cNvSpPr/>
            <p:nvPr/>
          </p:nvSpPr>
          <p:spPr>
            <a:xfrm rot="-5400000">
              <a:off x="5005092" y="3362642"/>
              <a:ext cx="84757" cy="1097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</a:t>
              </a:r>
            </a:p>
          </p:txBody>
        </p:sp>
        <p:sp>
          <p:nvSpPr>
            <p:cNvPr id="78" name="tx34"/>
            <p:cNvSpPr/>
            <p:nvPr/>
          </p:nvSpPr>
          <p:spPr>
            <a:xfrm rot="-5400000">
              <a:off x="5005018" y="2768020"/>
              <a:ext cx="84757" cy="109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8</a:t>
              </a:r>
            </a:p>
          </p:txBody>
        </p:sp>
        <p:sp>
          <p:nvSpPr>
            <p:cNvPr id="79" name="tx35"/>
            <p:cNvSpPr/>
            <p:nvPr/>
          </p:nvSpPr>
          <p:spPr>
            <a:xfrm rot="-5400000">
              <a:off x="4962862" y="2173695"/>
              <a:ext cx="169515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80" name="pg36"/>
            <p:cNvSpPr/>
            <p:nvPr/>
          </p:nvSpPr>
          <p:spPr>
            <a:xfrm>
              <a:off x="5321808" y="2121407"/>
              <a:ext cx="2980944" cy="2889504"/>
            </a:xfrm>
            <a:custGeom>
              <a:avLst/>
              <a:pathLst>
                <a:path w="2980944" h="2889504">
                  <a:moveTo>
                    <a:pt x="0" y="2889504"/>
                  </a:moveTo>
                  <a:lnTo>
                    <a:pt x="2980944" y="2889504"/>
                  </a:lnTo>
                  <a:lnTo>
                    <a:pt x="2980944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37"/>
            <p:cNvSpPr/>
            <p:nvPr/>
          </p:nvSpPr>
          <p:spPr>
            <a:xfrm>
              <a:off x="6625872" y="5593341"/>
              <a:ext cx="372814" cy="1125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Index</a:t>
              </a:r>
            </a:p>
          </p:txBody>
        </p:sp>
        <p:sp>
          <p:nvSpPr>
            <p:cNvPr id="82" name="tx38"/>
            <p:cNvSpPr/>
            <p:nvPr/>
          </p:nvSpPr>
          <p:spPr>
            <a:xfrm rot="-5400000">
              <a:off x="4533553" y="3511428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1:10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sampleData2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3657600" cy="2743200"/>
        </p:xfrm>
        <a:graphic>
          <a:graphicData uri="http://schemas.openxmlformats.org/drawingml/2006/table">
            <a:tbl>
              <a:tblPr/>
              <a:tblGrid>
                <a:gridCol w="640080"/>
                <a:gridCol w="914400"/>
                <a:gridCol w="3657600"/>
              </a:tblGrid>
              <a:tr h="228600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type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title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code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title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title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Reproducible Research with Table Data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author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author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Keon-Woong Moon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data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sampleData2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sampleData2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mytable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mytable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mytable(sex~.,data=acs)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data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head(iris)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head(iris)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plot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plot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plot(iris)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ggplot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ggplot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ggplot(iris,aes(x=Sepal.Length,y=Sepal.Width,color=Species))+geom_point()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Rcode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Regression Analysis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fit=lm(mpg~wt*hp,data=mtcars)
summary(fit)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Rcode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Summary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summary(mtcars)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text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Text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This document is an example of reproducible research using rrtable package. 
The home page of this project is github.com/cardiomoon/rrtable.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table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table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df2flextable(head(mtcars))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2ggplots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Two ggplots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ggplot(iris,aes(Sepal.Length,Sepal.Width))+geom_point()
ggplot(iris,aes(Sepal.Length,Sepal.Width,colour=Species)) + geom_point() + guides(colour=FALSE)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2plots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Two plots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hist(rnorm(1000))
plot(1:10)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mytable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3657600" cy="2743200"/>
        </p:xfrm>
        <a:graphic>
          <a:graphicData uri="http://schemas.openxmlformats.org/drawingml/2006/table">
            <a:tbl>
              <a:tblPr/>
              <a:tblGrid>
                <a:gridCol w="1369109"/>
                <a:gridCol w="966033"/>
                <a:gridCol w="966033"/>
                <a:gridCol w="688034"/>
              </a:tblGrid>
              <a:tr h="263130">
                <a:tc rowSpan="2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sex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9528">
                <a:tc v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sex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(N=287)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(N=570)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529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age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68.7 ± 10.7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60.6 ± 11.2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&lt; 0.001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084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cardiogenicShock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0.136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76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- No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275 (95.8%)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530 (93.0%)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76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- Yes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 ( 4.2%)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 ( 7.0%)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135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entry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776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- Femoral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119 (41.5%)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193 (33.9%)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776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- Radial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168 (58.5%)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377 (66.1%)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5070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Dx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76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- NSTEMI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50 (17.4%)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103 (18.1%)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76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- STEMI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84 (29.3%)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220 (38.6%)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867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- Unstable Angina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153 (53.3%)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247 (43.3%)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5082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EF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56.3 ± 10.1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55.6 ±  9.4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7867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height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153.8 ±  6.2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167.9 ±  6.1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&lt; 0.001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867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weight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57.2 ±  9.3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68.7 ± 10.3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&lt; 0.001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5076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BMI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24.2 ±  3.6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24.3 ±  3.2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780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obesity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0.580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776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- No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194 (67.6%)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373 (65.4%)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776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- Yes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93 (32.4%)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197 (34.6%)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5510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TC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188.9 ± 51.1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183.3 ± 45.9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0.124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5510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LDLC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117.8 ± 41.2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116.0 ± 41.1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5510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HDLC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39.0 ± 11.5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37.8 ± 10.9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0.145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5516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TG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119.9 ± 76.2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127.9 ± 97.3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0.195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5039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DM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76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- No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173 (60.3%)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380 (66.7%)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76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- Yes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114 (39.7%)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190 (33.3%)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5039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HBP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&lt; 0.001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776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- No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83 (28.9%)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273 (47.9%)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776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- Yes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204 (71.1%)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297 (52.1%)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7836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smoking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&lt; 0.001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76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- Ex-smoker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49 (17.1%)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155 (27.2%)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76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- Never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209 (72.8%)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123 (21.6%)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76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- Smoker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 (10.1%)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292 (51.2%)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head(iris)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3657600" cy="2743200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  <a:gridCol w="914400"/>
                <a:gridCol w="914400"/>
                <a:gridCol w="914400"/>
              </a:tblGrid>
              <a:tr h="228600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Sepal.Length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Sepal.Width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Petal.Length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Petal.Width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Species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5.10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3.50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1.40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setosa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4.90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1.40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setosa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4.70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3.20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1.30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setosa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4.60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3.10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1.50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setosa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3.60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1.40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setosa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5.40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3.90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1.70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setosa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plot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914400" y="1371600"/>
            <a:ext cx="7315200" cy="5029200"/>
            <a:chOff x="914400" y="1371600"/>
            <a:chExt cx="7315200" cy="5029200"/>
          </a:xfrm>
        </p:grpSpPr>
        <p:sp>
          <p:nvSpPr>
            <p:cNvPr id="4" name="rc3"/>
            <p:cNvSpPr/>
            <p:nvPr/>
          </p:nvSpPr>
          <p:spPr>
            <a:xfrm>
              <a:off x="914400" y="1371600"/>
              <a:ext cx="7315200" cy="5029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1457553" y="1914753"/>
              <a:ext cx="1149217" cy="692017"/>
            </a:xfrm>
            <a:custGeom>
              <a:avLst/>
              <a:pathLst>
                <a:path w="1149217" h="692017">
                  <a:moveTo>
                    <a:pt x="0" y="692017"/>
                  </a:moveTo>
                  <a:lnTo>
                    <a:pt x="1149217" y="692017"/>
                  </a:lnTo>
                  <a:lnTo>
                    <a:pt x="1149217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tx5"/>
            <p:cNvSpPr/>
            <p:nvPr/>
          </p:nvSpPr>
          <p:spPr>
            <a:xfrm>
              <a:off x="1515014" y="2137891"/>
              <a:ext cx="1034296" cy="1681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Sepal.Length</a:t>
              </a:r>
            </a:p>
          </p:txBody>
        </p:sp>
        <p:sp>
          <p:nvSpPr>
            <p:cNvPr id="7" name="pg6"/>
            <p:cNvSpPr/>
            <p:nvPr/>
          </p:nvSpPr>
          <p:spPr>
            <a:xfrm>
              <a:off x="1457553" y="2727472"/>
              <a:ext cx="1149217" cy="692017"/>
            </a:xfrm>
            <a:custGeom>
              <a:avLst/>
              <a:pathLst>
                <a:path w="1149217" h="692017">
                  <a:moveTo>
                    <a:pt x="0" y="692017"/>
                  </a:moveTo>
                  <a:lnTo>
                    <a:pt x="1149217" y="692017"/>
                  </a:lnTo>
                  <a:lnTo>
                    <a:pt x="1149217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57553" y="2859895"/>
              <a:ext cx="0" cy="533964"/>
            </a:xfrm>
            <a:custGeom>
              <a:avLst/>
              <a:pathLst>
                <a:path w="0" h="533964">
                  <a:moveTo>
                    <a:pt x="0" y="53396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97203" y="3393859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97203" y="3260368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97203" y="3126877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397203" y="2993386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397203" y="2859895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tx13"/>
            <p:cNvSpPr/>
            <p:nvPr/>
          </p:nvSpPr>
          <p:spPr>
            <a:xfrm rot="-5400000">
              <a:off x="1206554" y="3357614"/>
              <a:ext cx="139825" cy="72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2.0</a:t>
              </a:r>
            </a:p>
          </p:txBody>
        </p:sp>
        <p:sp>
          <p:nvSpPr>
            <p:cNvPr id="15" name="tx14"/>
            <p:cNvSpPr/>
            <p:nvPr/>
          </p:nvSpPr>
          <p:spPr>
            <a:xfrm rot="-5400000">
              <a:off x="1206627" y="3090705"/>
              <a:ext cx="139825" cy="723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3.0</a:t>
              </a:r>
            </a:p>
          </p:txBody>
        </p:sp>
        <p:sp>
          <p:nvSpPr>
            <p:cNvPr id="16" name="tx15"/>
            <p:cNvSpPr/>
            <p:nvPr/>
          </p:nvSpPr>
          <p:spPr>
            <a:xfrm rot="-5400000">
              <a:off x="1206578" y="2823674"/>
              <a:ext cx="139825" cy="724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4.0</a:t>
              </a:r>
            </a:p>
          </p:txBody>
        </p:sp>
        <p:sp>
          <p:nvSpPr>
            <p:cNvPr id="17" name="pt16"/>
            <p:cNvSpPr/>
            <p:nvPr/>
          </p:nvSpPr>
          <p:spPr>
            <a:xfrm>
              <a:off x="1713950" y="29707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1654834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1595718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1566160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1684392" y="29440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1802624" y="28639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1566160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1684392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1507043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1654834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802624" y="29173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625276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625276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477485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920856" y="28372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891298" y="2730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802624" y="28639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713950" y="29707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891298" y="28906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713950" y="28906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802624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713950" y="29173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566160" y="29440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713950" y="3024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625276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684392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684392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743508" y="29707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743508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595718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625276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2624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743508" y="28105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832182" y="2783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654834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684392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832182" y="29707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654834" y="29440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507043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713950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684392" y="29707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536601" y="32911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507043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684392" y="29707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713950" y="28906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625276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713950" y="28906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566160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773066" y="29173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1684392" y="3024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2275553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098205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2245995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832182" y="32911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127763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891298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068647" y="3024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654834" y="32644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157321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1743508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1684392" y="33712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1950415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1979973" y="3317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009531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1861740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186879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1861740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1920856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2039089" y="3317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1861740" y="32377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1950415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2009531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2068647" y="32377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009531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2098205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2157321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216437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2186879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1979973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1891298" y="3211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1832182" y="32644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1832182" y="32644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1920856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1979973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1802624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1979973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2186879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2068647" y="32911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1861740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1832182" y="32377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1832182" y="3211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009531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1920856" y="3211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1684392" y="32911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1861740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1891298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1891298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039089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1713950" y="32377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1891298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068647" y="3024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1920856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305111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068647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127763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2452902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1654834" y="32377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2364228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2186879" y="32377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2334669" y="29440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127763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2098205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2216437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1891298" y="32377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1920856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2098205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2127763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2482460" y="28906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2482460" y="3211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1979973" y="3317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2245995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1861740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2482460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2068647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2186879" y="3024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2334669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2039089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2009531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2098205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2334669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2393786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2541576" y="28906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2098205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2068647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2009531" y="3211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2482460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2068647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2098205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1979973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2245995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2186879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2245995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1920856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2216437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2186879" y="3024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186879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068647" y="32377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127763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039089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1950415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g166"/>
            <p:cNvSpPr/>
            <p:nvPr/>
          </p:nvSpPr>
          <p:spPr>
            <a:xfrm>
              <a:off x="1457553" y="3540191"/>
              <a:ext cx="1149217" cy="692017"/>
            </a:xfrm>
            <a:custGeom>
              <a:avLst/>
              <a:pathLst>
                <a:path w="1149217" h="692017">
                  <a:moveTo>
                    <a:pt x="0" y="692017"/>
                  </a:moveTo>
                  <a:lnTo>
                    <a:pt x="1149217" y="692017"/>
                  </a:lnTo>
                  <a:lnTo>
                    <a:pt x="1149217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1713950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1654834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1595718" y="41513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1566160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1684392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1802624" y="4107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1566160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1684392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1507043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1654834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1802624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1625276" y="41187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1625276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1477485" y="41730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1920856" y="41622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1891298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1802624" y="41513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1713950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1891298" y="4107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1713950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1802624" y="4107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1713950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1566160" y="41839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1713950" y="4107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1625276" y="40862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1684392" y="41187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1684392" y="41187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1743508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1743508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1595718" y="41187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1625276" y="41187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1802624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1743508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1832182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1654834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1684392" y="41622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1832182" y="41513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1654834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1507043" y="41513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1713950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1684392" y="41513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1536601" y="41513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507043" y="41513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684392" y="41187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713950" y="40862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625276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713950" y="41187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1566160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1773066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1684392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2275553" y="37821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2098205" y="38038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2245995" y="376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1832182" y="38581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2127763" y="37929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1891298" y="38038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2068647" y="37821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1654834" y="39341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2157321" y="37929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1743508" y="38689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1684392" y="39124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1950415" y="3836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1979973" y="38581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2009531" y="37821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1861740" y="39015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2186879" y="38146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1861740" y="38038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1920856" y="384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2039089" y="38038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1861740" y="38689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1950415" y="37712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2009531" y="38581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2068647" y="376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2009531" y="37821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2098205" y="38255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2157321" y="38146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2216437" y="37712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2186879" y="37495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1979973" y="38038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1891298" y="39124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1832182" y="38798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1832182" y="3890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1920856" y="38689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1979973" y="3738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1802624" y="38038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1979973" y="38038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2186879" y="37821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2068647" y="38146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1861740" y="384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1832182" y="38581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1832182" y="38146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2009531" y="37929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1920856" y="38581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1684392" y="39341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1861740" y="3836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1891298" y="3836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1891298" y="3836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4"/>
            <p:cNvSpPr/>
            <p:nvPr/>
          </p:nvSpPr>
          <p:spPr>
            <a:xfrm>
              <a:off x="2039089" y="38255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1713950" y="39667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6"/>
            <p:cNvSpPr/>
            <p:nvPr/>
          </p:nvSpPr>
          <p:spPr>
            <a:xfrm>
              <a:off x="1891298" y="384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2068647" y="36409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8"/>
            <p:cNvSpPr/>
            <p:nvPr/>
          </p:nvSpPr>
          <p:spPr>
            <a:xfrm>
              <a:off x="1920856" y="3738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2305111" y="36517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0"/>
            <p:cNvSpPr/>
            <p:nvPr/>
          </p:nvSpPr>
          <p:spPr>
            <a:xfrm>
              <a:off x="2068647" y="3684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2127763" y="36626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2"/>
            <p:cNvSpPr/>
            <p:nvPr/>
          </p:nvSpPr>
          <p:spPr>
            <a:xfrm>
              <a:off x="2452902" y="35757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1654834" y="38038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4"/>
            <p:cNvSpPr/>
            <p:nvPr/>
          </p:nvSpPr>
          <p:spPr>
            <a:xfrm>
              <a:off x="2364228" y="36083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2186879" y="36626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6"/>
            <p:cNvSpPr/>
            <p:nvPr/>
          </p:nvSpPr>
          <p:spPr>
            <a:xfrm>
              <a:off x="2334669" y="36300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2127763" y="3738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2098205" y="37169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2216437" y="36952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1891298" y="37495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1920856" y="3738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2098205" y="37169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2127763" y="36952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2482460" y="3564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2482460" y="35431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1979973" y="37495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2245995" y="36735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1861740" y="376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2482460" y="3564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2068647" y="376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2186879" y="36735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2334669" y="36409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2039089" y="37712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2009531" y="376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2098205" y="3684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2334669" y="36626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2393786" y="36300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2541576" y="35974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2098205" y="3684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2068647" y="3738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2009531" y="3684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2"/>
            <p:cNvSpPr/>
            <p:nvPr/>
          </p:nvSpPr>
          <p:spPr>
            <a:xfrm>
              <a:off x="2482460" y="36300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2068647" y="3684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4"/>
            <p:cNvSpPr/>
            <p:nvPr/>
          </p:nvSpPr>
          <p:spPr>
            <a:xfrm>
              <a:off x="2098205" y="36952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1979973" y="37712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6"/>
            <p:cNvSpPr/>
            <p:nvPr/>
          </p:nvSpPr>
          <p:spPr>
            <a:xfrm>
              <a:off x="2245995" y="37060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2186879" y="3684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2245995" y="3738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1920856" y="3738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0"/>
            <p:cNvSpPr/>
            <p:nvPr/>
          </p:nvSpPr>
          <p:spPr>
            <a:xfrm>
              <a:off x="2216437" y="36517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2186879" y="36735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2"/>
            <p:cNvSpPr/>
            <p:nvPr/>
          </p:nvSpPr>
          <p:spPr>
            <a:xfrm>
              <a:off x="2186879" y="37278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2068647" y="37495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2127763" y="37278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2039089" y="37060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6"/>
            <p:cNvSpPr/>
            <p:nvPr/>
          </p:nvSpPr>
          <p:spPr>
            <a:xfrm>
              <a:off x="1950415" y="3738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g317"/>
            <p:cNvSpPr/>
            <p:nvPr/>
          </p:nvSpPr>
          <p:spPr>
            <a:xfrm>
              <a:off x="1457553" y="4352909"/>
              <a:ext cx="1149217" cy="692017"/>
            </a:xfrm>
            <a:custGeom>
              <a:avLst/>
              <a:pathLst>
                <a:path w="1149217" h="692017">
                  <a:moveTo>
                    <a:pt x="0" y="692017"/>
                  </a:moveTo>
                  <a:lnTo>
                    <a:pt x="1149217" y="692017"/>
                  </a:lnTo>
                  <a:lnTo>
                    <a:pt x="1149217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1457553" y="4378540"/>
              <a:ext cx="0" cy="533964"/>
            </a:xfrm>
            <a:custGeom>
              <a:avLst/>
              <a:pathLst>
                <a:path w="0" h="533964">
                  <a:moveTo>
                    <a:pt x="0" y="53396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1397203" y="4912504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1397203" y="4779013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1397203" y="4645522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1397203" y="4512031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1397203" y="4378540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tx324"/>
            <p:cNvSpPr/>
            <p:nvPr/>
          </p:nvSpPr>
          <p:spPr>
            <a:xfrm rot="-5400000">
              <a:off x="1206677" y="4876381"/>
              <a:ext cx="139825" cy="72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0.5</a:t>
              </a:r>
            </a:p>
          </p:txBody>
        </p:sp>
        <p:sp>
          <p:nvSpPr>
            <p:cNvPr id="326" name="tx325"/>
            <p:cNvSpPr/>
            <p:nvPr/>
          </p:nvSpPr>
          <p:spPr>
            <a:xfrm rot="-5400000">
              <a:off x="1206898" y="4609620"/>
              <a:ext cx="139825" cy="718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1.5</a:t>
              </a:r>
            </a:p>
          </p:txBody>
        </p:sp>
        <p:sp>
          <p:nvSpPr>
            <p:cNvPr id="327" name="tx326"/>
            <p:cNvSpPr/>
            <p:nvPr/>
          </p:nvSpPr>
          <p:spPr>
            <a:xfrm rot="-5400000">
              <a:off x="1206627" y="4342368"/>
              <a:ext cx="139825" cy="723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2.5</a:t>
              </a:r>
            </a:p>
          </p:txBody>
        </p:sp>
        <p:sp>
          <p:nvSpPr>
            <p:cNvPr id="328" name="pt327"/>
            <p:cNvSpPr/>
            <p:nvPr/>
          </p:nvSpPr>
          <p:spPr>
            <a:xfrm>
              <a:off x="171395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8"/>
            <p:cNvSpPr/>
            <p:nvPr/>
          </p:nvSpPr>
          <p:spPr>
            <a:xfrm>
              <a:off x="1654834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29"/>
            <p:cNvSpPr/>
            <p:nvPr/>
          </p:nvSpPr>
          <p:spPr>
            <a:xfrm>
              <a:off x="1595718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0"/>
            <p:cNvSpPr/>
            <p:nvPr/>
          </p:nvSpPr>
          <p:spPr>
            <a:xfrm>
              <a:off x="156616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1"/>
            <p:cNvSpPr/>
            <p:nvPr/>
          </p:nvSpPr>
          <p:spPr>
            <a:xfrm>
              <a:off x="1684392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2"/>
            <p:cNvSpPr/>
            <p:nvPr/>
          </p:nvSpPr>
          <p:spPr>
            <a:xfrm>
              <a:off x="1802624" y="4916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3"/>
            <p:cNvSpPr/>
            <p:nvPr/>
          </p:nvSpPr>
          <p:spPr>
            <a:xfrm>
              <a:off x="1566160" y="49432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4"/>
            <p:cNvSpPr/>
            <p:nvPr/>
          </p:nvSpPr>
          <p:spPr>
            <a:xfrm>
              <a:off x="1684392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5"/>
            <p:cNvSpPr/>
            <p:nvPr/>
          </p:nvSpPr>
          <p:spPr>
            <a:xfrm>
              <a:off x="1507043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6"/>
            <p:cNvSpPr/>
            <p:nvPr/>
          </p:nvSpPr>
          <p:spPr>
            <a:xfrm>
              <a:off x="1654834" y="49966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7"/>
            <p:cNvSpPr/>
            <p:nvPr/>
          </p:nvSpPr>
          <p:spPr>
            <a:xfrm>
              <a:off x="1802624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8"/>
            <p:cNvSpPr/>
            <p:nvPr/>
          </p:nvSpPr>
          <p:spPr>
            <a:xfrm>
              <a:off x="1625276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39"/>
            <p:cNvSpPr/>
            <p:nvPr/>
          </p:nvSpPr>
          <p:spPr>
            <a:xfrm>
              <a:off x="1625276" y="49966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0"/>
            <p:cNvSpPr/>
            <p:nvPr/>
          </p:nvSpPr>
          <p:spPr>
            <a:xfrm>
              <a:off x="1477485" y="49966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1"/>
            <p:cNvSpPr/>
            <p:nvPr/>
          </p:nvSpPr>
          <p:spPr>
            <a:xfrm>
              <a:off x="1920856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2"/>
            <p:cNvSpPr/>
            <p:nvPr/>
          </p:nvSpPr>
          <p:spPr>
            <a:xfrm>
              <a:off x="1891298" y="4916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3"/>
            <p:cNvSpPr/>
            <p:nvPr/>
          </p:nvSpPr>
          <p:spPr>
            <a:xfrm>
              <a:off x="1802624" y="4916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4"/>
            <p:cNvSpPr/>
            <p:nvPr/>
          </p:nvSpPr>
          <p:spPr>
            <a:xfrm>
              <a:off x="1713950" y="49432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5"/>
            <p:cNvSpPr/>
            <p:nvPr/>
          </p:nvSpPr>
          <p:spPr>
            <a:xfrm>
              <a:off x="1891298" y="49432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6"/>
            <p:cNvSpPr/>
            <p:nvPr/>
          </p:nvSpPr>
          <p:spPr>
            <a:xfrm>
              <a:off x="1713950" y="49432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7"/>
            <p:cNvSpPr/>
            <p:nvPr/>
          </p:nvSpPr>
          <p:spPr>
            <a:xfrm>
              <a:off x="1802624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8"/>
            <p:cNvSpPr/>
            <p:nvPr/>
          </p:nvSpPr>
          <p:spPr>
            <a:xfrm>
              <a:off x="1713950" y="4916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49"/>
            <p:cNvSpPr/>
            <p:nvPr/>
          </p:nvSpPr>
          <p:spPr>
            <a:xfrm>
              <a:off x="156616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0"/>
            <p:cNvSpPr/>
            <p:nvPr/>
          </p:nvSpPr>
          <p:spPr>
            <a:xfrm>
              <a:off x="1713950" y="48898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1"/>
            <p:cNvSpPr/>
            <p:nvPr/>
          </p:nvSpPr>
          <p:spPr>
            <a:xfrm>
              <a:off x="1625276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2"/>
            <p:cNvSpPr/>
            <p:nvPr/>
          </p:nvSpPr>
          <p:spPr>
            <a:xfrm>
              <a:off x="1684392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3"/>
            <p:cNvSpPr/>
            <p:nvPr/>
          </p:nvSpPr>
          <p:spPr>
            <a:xfrm>
              <a:off x="1684392" y="4916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4"/>
            <p:cNvSpPr/>
            <p:nvPr/>
          </p:nvSpPr>
          <p:spPr>
            <a:xfrm>
              <a:off x="1743508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5"/>
            <p:cNvSpPr/>
            <p:nvPr/>
          </p:nvSpPr>
          <p:spPr>
            <a:xfrm>
              <a:off x="1743508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6"/>
            <p:cNvSpPr/>
            <p:nvPr/>
          </p:nvSpPr>
          <p:spPr>
            <a:xfrm>
              <a:off x="1595718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7"/>
            <p:cNvSpPr/>
            <p:nvPr/>
          </p:nvSpPr>
          <p:spPr>
            <a:xfrm>
              <a:off x="1625276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8"/>
            <p:cNvSpPr/>
            <p:nvPr/>
          </p:nvSpPr>
          <p:spPr>
            <a:xfrm>
              <a:off x="1802624" y="4916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59"/>
            <p:cNvSpPr/>
            <p:nvPr/>
          </p:nvSpPr>
          <p:spPr>
            <a:xfrm>
              <a:off x="1743508" y="49966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0"/>
            <p:cNvSpPr/>
            <p:nvPr/>
          </p:nvSpPr>
          <p:spPr>
            <a:xfrm>
              <a:off x="1832182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1"/>
            <p:cNvSpPr/>
            <p:nvPr/>
          </p:nvSpPr>
          <p:spPr>
            <a:xfrm>
              <a:off x="1654834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2"/>
            <p:cNvSpPr/>
            <p:nvPr/>
          </p:nvSpPr>
          <p:spPr>
            <a:xfrm>
              <a:off x="1684392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3"/>
            <p:cNvSpPr/>
            <p:nvPr/>
          </p:nvSpPr>
          <p:spPr>
            <a:xfrm>
              <a:off x="1832182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4"/>
            <p:cNvSpPr/>
            <p:nvPr/>
          </p:nvSpPr>
          <p:spPr>
            <a:xfrm>
              <a:off x="1654834" y="49966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5"/>
            <p:cNvSpPr/>
            <p:nvPr/>
          </p:nvSpPr>
          <p:spPr>
            <a:xfrm>
              <a:off x="1507043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6"/>
            <p:cNvSpPr/>
            <p:nvPr/>
          </p:nvSpPr>
          <p:spPr>
            <a:xfrm>
              <a:off x="171395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7"/>
            <p:cNvSpPr/>
            <p:nvPr/>
          </p:nvSpPr>
          <p:spPr>
            <a:xfrm>
              <a:off x="1684392" y="49432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8"/>
            <p:cNvSpPr/>
            <p:nvPr/>
          </p:nvSpPr>
          <p:spPr>
            <a:xfrm>
              <a:off x="1536601" y="49432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69"/>
            <p:cNvSpPr/>
            <p:nvPr/>
          </p:nvSpPr>
          <p:spPr>
            <a:xfrm>
              <a:off x="1507043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0"/>
            <p:cNvSpPr/>
            <p:nvPr/>
          </p:nvSpPr>
          <p:spPr>
            <a:xfrm>
              <a:off x="1684392" y="48631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1"/>
            <p:cNvSpPr/>
            <p:nvPr/>
          </p:nvSpPr>
          <p:spPr>
            <a:xfrm>
              <a:off x="1713950" y="4916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2"/>
            <p:cNvSpPr/>
            <p:nvPr/>
          </p:nvSpPr>
          <p:spPr>
            <a:xfrm>
              <a:off x="1625276" y="49432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3"/>
            <p:cNvSpPr/>
            <p:nvPr/>
          </p:nvSpPr>
          <p:spPr>
            <a:xfrm>
              <a:off x="171395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4"/>
            <p:cNvSpPr/>
            <p:nvPr/>
          </p:nvSpPr>
          <p:spPr>
            <a:xfrm>
              <a:off x="156616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5"/>
            <p:cNvSpPr/>
            <p:nvPr/>
          </p:nvSpPr>
          <p:spPr>
            <a:xfrm>
              <a:off x="1773066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6"/>
            <p:cNvSpPr/>
            <p:nvPr/>
          </p:nvSpPr>
          <p:spPr>
            <a:xfrm>
              <a:off x="1684392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7"/>
            <p:cNvSpPr/>
            <p:nvPr/>
          </p:nvSpPr>
          <p:spPr>
            <a:xfrm>
              <a:off x="2275553" y="46495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8"/>
            <p:cNvSpPr/>
            <p:nvPr/>
          </p:nvSpPr>
          <p:spPr>
            <a:xfrm>
              <a:off x="2098205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79"/>
            <p:cNvSpPr/>
            <p:nvPr/>
          </p:nvSpPr>
          <p:spPr>
            <a:xfrm>
              <a:off x="2245995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0"/>
            <p:cNvSpPr/>
            <p:nvPr/>
          </p:nvSpPr>
          <p:spPr>
            <a:xfrm>
              <a:off x="1832182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1"/>
            <p:cNvSpPr/>
            <p:nvPr/>
          </p:nvSpPr>
          <p:spPr>
            <a:xfrm>
              <a:off x="2127763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2"/>
            <p:cNvSpPr/>
            <p:nvPr/>
          </p:nvSpPr>
          <p:spPr>
            <a:xfrm>
              <a:off x="1891298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3"/>
            <p:cNvSpPr/>
            <p:nvPr/>
          </p:nvSpPr>
          <p:spPr>
            <a:xfrm>
              <a:off x="2068647" y="45961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4"/>
            <p:cNvSpPr/>
            <p:nvPr/>
          </p:nvSpPr>
          <p:spPr>
            <a:xfrm>
              <a:off x="1654834" y="47563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5"/>
            <p:cNvSpPr/>
            <p:nvPr/>
          </p:nvSpPr>
          <p:spPr>
            <a:xfrm>
              <a:off x="2157321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6"/>
            <p:cNvSpPr/>
            <p:nvPr/>
          </p:nvSpPr>
          <p:spPr>
            <a:xfrm>
              <a:off x="1743508" y="46495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7"/>
            <p:cNvSpPr/>
            <p:nvPr/>
          </p:nvSpPr>
          <p:spPr>
            <a:xfrm>
              <a:off x="1684392" y="47563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8"/>
            <p:cNvSpPr/>
            <p:nvPr/>
          </p:nvSpPr>
          <p:spPr>
            <a:xfrm>
              <a:off x="1950415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89"/>
            <p:cNvSpPr/>
            <p:nvPr/>
          </p:nvSpPr>
          <p:spPr>
            <a:xfrm>
              <a:off x="1979973" y="47563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0"/>
            <p:cNvSpPr/>
            <p:nvPr/>
          </p:nvSpPr>
          <p:spPr>
            <a:xfrm>
              <a:off x="2009531" y="46495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1"/>
            <p:cNvSpPr/>
            <p:nvPr/>
          </p:nvSpPr>
          <p:spPr>
            <a:xfrm>
              <a:off x="1861740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2"/>
            <p:cNvSpPr/>
            <p:nvPr/>
          </p:nvSpPr>
          <p:spPr>
            <a:xfrm>
              <a:off x="2186879" y="46495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3"/>
            <p:cNvSpPr/>
            <p:nvPr/>
          </p:nvSpPr>
          <p:spPr>
            <a:xfrm>
              <a:off x="1861740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4"/>
            <p:cNvSpPr/>
            <p:nvPr/>
          </p:nvSpPr>
          <p:spPr>
            <a:xfrm>
              <a:off x="1920856" y="47563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5"/>
            <p:cNvSpPr/>
            <p:nvPr/>
          </p:nvSpPr>
          <p:spPr>
            <a:xfrm>
              <a:off x="2039089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6"/>
            <p:cNvSpPr/>
            <p:nvPr/>
          </p:nvSpPr>
          <p:spPr>
            <a:xfrm>
              <a:off x="1861740" y="47296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7"/>
            <p:cNvSpPr/>
            <p:nvPr/>
          </p:nvSpPr>
          <p:spPr>
            <a:xfrm>
              <a:off x="1950415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8"/>
            <p:cNvSpPr/>
            <p:nvPr/>
          </p:nvSpPr>
          <p:spPr>
            <a:xfrm>
              <a:off x="2009531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399"/>
            <p:cNvSpPr/>
            <p:nvPr/>
          </p:nvSpPr>
          <p:spPr>
            <a:xfrm>
              <a:off x="2068647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0"/>
            <p:cNvSpPr/>
            <p:nvPr/>
          </p:nvSpPr>
          <p:spPr>
            <a:xfrm>
              <a:off x="2009531" y="47029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1"/>
            <p:cNvSpPr/>
            <p:nvPr/>
          </p:nvSpPr>
          <p:spPr>
            <a:xfrm>
              <a:off x="2098205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2"/>
            <p:cNvSpPr/>
            <p:nvPr/>
          </p:nvSpPr>
          <p:spPr>
            <a:xfrm>
              <a:off x="2157321" y="46495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3"/>
            <p:cNvSpPr/>
            <p:nvPr/>
          </p:nvSpPr>
          <p:spPr>
            <a:xfrm>
              <a:off x="2216437" y="46495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4"/>
            <p:cNvSpPr/>
            <p:nvPr/>
          </p:nvSpPr>
          <p:spPr>
            <a:xfrm>
              <a:off x="2186879" y="45694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5"/>
            <p:cNvSpPr/>
            <p:nvPr/>
          </p:nvSpPr>
          <p:spPr>
            <a:xfrm>
              <a:off x="1979973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6"/>
            <p:cNvSpPr/>
            <p:nvPr/>
          </p:nvSpPr>
          <p:spPr>
            <a:xfrm>
              <a:off x="1891298" y="47563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7"/>
            <p:cNvSpPr/>
            <p:nvPr/>
          </p:nvSpPr>
          <p:spPr>
            <a:xfrm>
              <a:off x="1832182" y="47296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8"/>
            <p:cNvSpPr/>
            <p:nvPr/>
          </p:nvSpPr>
          <p:spPr>
            <a:xfrm>
              <a:off x="1832182" y="47563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09"/>
            <p:cNvSpPr/>
            <p:nvPr/>
          </p:nvSpPr>
          <p:spPr>
            <a:xfrm>
              <a:off x="1920856" y="47029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0"/>
            <p:cNvSpPr/>
            <p:nvPr/>
          </p:nvSpPr>
          <p:spPr>
            <a:xfrm>
              <a:off x="1979973" y="45961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1"/>
            <p:cNvSpPr/>
            <p:nvPr/>
          </p:nvSpPr>
          <p:spPr>
            <a:xfrm>
              <a:off x="1802624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2"/>
            <p:cNvSpPr/>
            <p:nvPr/>
          </p:nvSpPr>
          <p:spPr>
            <a:xfrm>
              <a:off x="1979973" y="45961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3"/>
            <p:cNvSpPr/>
            <p:nvPr/>
          </p:nvSpPr>
          <p:spPr>
            <a:xfrm>
              <a:off x="2186879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4"/>
            <p:cNvSpPr/>
            <p:nvPr/>
          </p:nvSpPr>
          <p:spPr>
            <a:xfrm>
              <a:off x="2068647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5"/>
            <p:cNvSpPr/>
            <p:nvPr/>
          </p:nvSpPr>
          <p:spPr>
            <a:xfrm>
              <a:off x="1861740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6"/>
            <p:cNvSpPr/>
            <p:nvPr/>
          </p:nvSpPr>
          <p:spPr>
            <a:xfrm>
              <a:off x="1832182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7"/>
            <p:cNvSpPr/>
            <p:nvPr/>
          </p:nvSpPr>
          <p:spPr>
            <a:xfrm>
              <a:off x="1832182" y="47029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8"/>
            <p:cNvSpPr/>
            <p:nvPr/>
          </p:nvSpPr>
          <p:spPr>
            <a:xfrm>
              <a:off x="2009531" y="46495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19"/>
            <p:cNvSpPr/>
            <p:nvPr/>
          </p:nvSpPr>
          <p:spPr>
            <a:xfrm>
              <a:off x="1920856" y="47029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0"/>
            <p:cNvSpPr/>
            <p:nvPr/>
          </p:nvSpPr>
          <p:spPr>
            <a:xfrm>
              <a:off x="1684392" y="47563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1"/>
            <p:cNvSpPr/>
            <p:nvPr/>
          </p:nvSpPr>
          <p:spPr>
            <a:xfrm>
              <a:off x="1861740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2"/>
            <p:cNvSpPr/>
            <p:nvPr/>
          </p:nvSpPr>
          <p:spPr>
            <a:xfrm>
              <a:off x="1891298" y="47029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3"/>
            <p:cNvSpPr/>
            <p:nvPr/>
          </p:nvSpPr>
          <p:spPr>
            <a:xfrm>
              <a:off x="1891298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4"/>
            <p:cNvSpPr/>
            <p:nvPr/>
          </p:nvSpPr>
          <p:spPr>
            <a:xfrm>
              <a:off x="2039089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5"/>
            <p:cNvSpPr/>
            <p:nvPr/>
          </p:nvSpPr>
          <p:spPr>
            <a:xfrm>
              <a:off x="1713950" y="47296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6"/>
            <p:cNvSpPr/>
            <p:nvPr/>
          </p:nvSpPr>
          <p:spPr>
            <a:xfrm>
              <a:off x="1891298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7"/>
            <p:cNvSpPr/>
            <p:nvPr/>
          </p:nvSpPr>
          <p:spPr>
            <a:xfrm>
              <a:off x="2068647" y="43559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8"/>
            <p:cNvSpPr/>
            <p:nvPr/>
          </p:nvSpPr>
          <p:spPr>
            <a:xfrm>
              <a:off x="1920856" y="45160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29"/>
            <p:cNvSpPr/>
            <p:nvPr/>
          </p:nvSpPr>
          <p:spPr>
            <a:xfrm>
              <a:off x="2305111" y="44627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0"/>
            <p:cNvSpPr/>
            <p:nvPr/>
          </p:nvSpPr>
          <p:spPr>
            <a:xfrm>
              <a:off x="2068647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1"/>
            <p:cNvSpPr/>
            <p:nvPr/>
          </p:nvSpPr>
          <p:spPr>
            <a:xfrm>
              <a:off x="2127763" y="44360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2"/>
            <p:cNvSpPr/>
            <p:nvPr/>
          </p:nvSpPr>
          <p:spPr>
            <a:xfrm>
              <a:off x="2452902" y="44627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3"/>
            <p:cNvSpPr/>
            <p:nvPr/>
          </p:nvSpPr>
          <p:spPr>
            <a:xfrm>
              <a:off x="1654834" y="45694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4"/>
            <p:cNvSpPr/>
            <p:nvPr/>
          </p:nvSpPr>
          <p:spPr>
            <a:xfrm>
              <a:off x="2364228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5"/>
            <p:cNvSpPr/>
            <p:nvPr/>
          </p:nvSpPr>
          <p:spPr>
            <a:xfrm>
              <a:off x="2186879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6"/>
            <p:cNvSpPr/>
            <p:nvPr/>
          </p:nvSpPr>
          <p:spPr>
            <a:xfrm>
              <a:off x="2334669" y="43559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7"/>
            <p:cNvSpPr/>
            <p:nvPr/>
          </p:nvSpPr>
          <p:spPr>
            <a:xfrm>
              <a:off x="2127763" y="4489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8"/>
            <p:cNvSpPr/>
            <p:nvPr/>
          </p:nvSpPr>
          <p:spPr>
            <a:xfrm>
              <a:off x="2098205" y="45160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39"/>
            <p:cNvSpPr/>
            <p:nvPr/>
          </p:nvSpPr>
          <p:spPr>
            <a:xfrm>
              <a:off x="2216437" y="44627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0"/>
            <p:cNvSpPr/>
            <p:nvPr/>
          </p:nvSpPr>
          <p:spPr>
            <a:xfrm>
              <a:off x="1891298" y="4489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1"/>
            <p:cNvSpPr/>
            <p:nvPr/>
          </p:nvSpPr>
          <p:spPr>
            <a:xfrm>
              <a:off x="1920856" y="43826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2"/>
            <p:cNvSpPr/>
            <p:nvPr/>
          </p:nvSpPr>
          <p:spPr>
            <a:xfrm>
              <a:off x="2098205" y="4409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3"/>
            <p:cNvSpPr/>
            <p:nvPr/>
          </p:nvSpPr>
          <p:spPr>
            <a:xfrm>
              <a:off x="2127763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4"/>
            <p:cNvSpPr/>
            <p:nvPr/>
          </p:nvSpPr>
          <p:spPr>
            <a:xfrm>
              <a:off x="2482460" y="44360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5"/>
            <p:cNvSpPr/>
            <p:nvPr/>
          </p:nvSpPr>
          <p:spPr>
            <a:xfrm>
              <a:off x="2482460" y="4409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6"/>
            <p:cNvSpPr/>
            <p:nvPr/>
          </p:nvSpPr>
          <p:spPr>
            <a:xfrm>
              <a:off x="1979973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7"/>
            <p:cNvSpPr/>
            <p:nvPr/>
          </p:nvSpPr>
          <p:spPr>
            <a:xfrm>
              <a:off x="2245995" y="4409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8"/>
            <p:cNvSpPr/>
            <p:nvPr/>
          </p:nvSpPr>
          <p:spPr>
            <a:xfrm>
              <a:off x="1861740" y="4489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49"/>
            <p:cNvSpPr/>
            <p:nvPr/>
          </p:nvSpPr>
          <p:spPr>
            <a:xfrm>
              <a:off x="2482460" y="4489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0"/>
            <p:cNvSpPr/>
            <p:nvPr/>
          </p:nvSpPr>
          <p:spPr>
            <a:xfrm>
              <a:off x="2068647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1"/>
            <p:cNvSpPr/>
            <p:nvPr/>
          </p:nvSpPr>
          <p:spPr>
            <a:xfrm>
              <a:off x="2186879" y="44627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2"/>
            <p:cNvSpPr/>
            <p:nvPr/>
          </p:nvSpPr>
          <p:spPr>
            <a:xfrm>
              <a:off x="2334669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3"/>
            <p:cNvSpPr/>
            <p:nvPr/>
          </p:nvSpPr>
          <p:spPr>
            <a:xfrm>
              <a:off x="2039089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4"/>
            <p:cNvSpPr/>
            <p:nvPr/>
          </p:nvSpPr>
          <p:spPr>
            <a:xfrm>
              <a:off x="2009531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5"/>
            <p:cNvSpPr/>
            <p:nvPr/>
          </p:nvSpPr>
          <p:spPr>
            <a:xfrm>
              <a:off x="2098205" y="44627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6"/>
            <p:cNvSpPr/>
            <p:nvPr/>
          </p:nvSpPr>
          <p:spPr>
            <a:xfrm>
              <a:off x="2334669" y="45961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7"/>
            <p:cNvSpPr/>
            <p:nvPr/>
          </p:nvSpPr>
          <p:spPr>
            <a:xfrm>
              <a:off x="2393786" y="45160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8"/>
            <p:cNvSpPr/>
            <p:nvPr/>
          </p:nvSpPr>
          <p:spPr>
            <a:xfrm>
              <a:off x="2541576" y="4489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59"/>
            <p:cNvSpPr/>
            <p:nvPr/>
          </p:nvSpPr>
          <p:spPr>
            <a:xfrm>
              <a:off x="2098205" y="44360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0"/>
            <p:cNvSpPr/>
            <p:nvPr/>
          </p:nvSpPr>
          <p:spPr>
            <a:xfrm>
              <a:off x="2068647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1"/>
            <p:cNvSpPr/>
            <p:nvPr/>
          </p:nvSpPr>
          <p:spPr>
            <a:xfrm>
              <a:off x="2009531" y="46495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2"/>
            <p:cNvSpPr/>
            <p:nvPr/>
          </p:nvSpPr>
          <p:spPr>
            <a:xfrm>
              <a:off x="2482460" y="4409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3"/>
            <p:cNvSpPr/>
            <p:nvPr/>
          </p:nvSpPr>
          <p:spPr>
            <a:xfrm>
              <a:off x="2068647" y="43826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4"/>
            <p:cNvSpPr/>
            <p:nvPr/>
          </p:nvSpPr>
          <p:spPr>
            <a:xfrm>
              <a:off x="2098205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5"/>
            <p:cNvSpPr/>
            <p:nvPr/>
          </p:nvSpPr>
          <p:spPr>
            <a:xfrm>
              <a:off x="1979973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6"/>
            <p:cNvSpPr/>
            <p:nvPr/>
          </p:nvSpPr>
          <p:spPr>
            <a:xfrm>
              <a:off x="2245995" y="44627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7"/>
            <p:cNvSpPr/>
            <p:nvPr/>
          </p:nvSpPr>
          <p:spPr>
            <a:xfrm>
              <a:off x="2186879" y="43826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8"/>
            <p:cNvSpPr/>
            <p:nvPr/>
          </p:nvSpPr>
          <p:spPr>
            <a:xfrm>
              <a:off x="2245995" y="4409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69"/>
            <p:cNvSpPr/>
            <p:nvPr/>
          </p:nvSpPr>
          <p:spPr>
            <a:xfrm>
              <a:off x="1920856" y="45160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0"/>
            <p:cNvSpPr/>
            <p:nvPr/>
          </p:nvSpPr>
          <p:spPr>
            <a:xfrm>
              <a:off x="2216437" y="4409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1"/>
            <p:cNvSpPr/>
            <p:nvPr/>
          </p:nvSpPr>
          <p:spPr>
            <a:xfrm>
              <a:off x="2186879" y="43559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2"/>
            <p:cNvSpPr/>
            <p:nvPr/>
          </p:nvSpPr>
          <p:spPr>
            <a:xfrm>
              <a:off x="2186879" y="4409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3"/>
            <p:cNvSpPr/>
            <p:nvPr/>
          </p:nvSpPr>
          <p:spPr>
            <a:xfrm>
              <a:off x="2068647" y="45160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4"/>
            <p:cNvSpPr/>
            <p:nvPr/>
          </p:nvSpPr>
          <p:spPr>
            <a:xfrm>
              <a:off x="2127763" y="4489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5"/>
            <p:cNvSpPr/>
            <p:nvPr/>
          </p:nvSpPr>
          <p:spPr>
            <a:xfrm>
              <a:off x="2039089" y="4409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6"/>
            <p:cNvSpPr/>
            <p:nvPr/>
          </p:nvSpPr>
          <p:spPr>
            <a:xfrm>
              <a:off x="1950415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g477"/>
            <p:cNvSpPr/>
            <p:nvPr/>
          </p:nvSpPr>
          <p:spPr>
            <a:xfrm>
              <a:off x="1457553" y="5165628"/>
              <a:ext cx="1149217" cy="692017"/>
            </a:xfrm>
            <a:custGeom>
              <a:avLst/>
              <a:pathLst>
                <a:path w="1149217" h="692017">
                  <a:moveTo>
                    <a:pt x="0" y="692017"/>
                  </a:moveTo>
                  <a:lnTo>
                    <a:pt x="1149217" y="692017"/>
                  </a:lnTo>
                  <a:lnTo>
                    <a:pt x="1149217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1559233" y="5857646"/>
              <a:ext cx="1034532" cy="0"/>
            </a:xfrm>
            <a:custGeom>
              <a:avLst/>
              <a:pathLst>
                <a:path w="1034532" h="0">
                  <a:moveTo>
                    <a:pt x="0" y="0"/>
                  </a:moveTo>
                  <a:lnTo>
                    <a:pt x="103453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1559233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1707023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1854814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002604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150394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298185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445975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2593765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tx487"/>
            <p:cNvSpPr/>
            <p:nvPr/>
          </p:nvSpPr>
          <p:spPr>
            <a:xfrm>
              <a:off x="1489320" y="6002613"/>
              <a:ext cx="139825" cy="722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4.5</a:t>
              </a:r>
            </a:p>
          </p:txBody>
        </p:sp>
        <p:sp>
          <p:nvSpPr>
            <p:cNvPr id="489" name="tx488"/>
            <p:cNvSpPr/>
            <p:nvPr/>
          </p:nvSpPr>
          <p:spPr>
            <a:xfrm>
              <a:off x="1784901" y="6003988"/>
              <a:ext cx="139825" cy="709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5.5</a:t>
              </a:r>
            </a:p>
          </p:txBody>
        </p:sp>
        <p:sp>
          <p:nvSpPr>
            <p:cNvPr id="490" name="tx489"/>
            <p:cNvSpPr/>
            <p:nvPr/>
          </p:nvSpPr>
          <p:spPr>
            <a:xfrm>
              <a:off x="2080482" y="6002465"/>
              <a:ext cx="139825" cy="724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6.5</a:t>
              </a:r>
            </a:p>
          </p:txBody>
        </p:sp>
        <p:sp>
          <p:nvSpPr>
            <p:cNvPr id="491" name="tx490"/>
            <p:cNvSpPr/>
            <p:nvPr/>
          </p:nvSpPr>
          <p:spPr>
            <a:xfrm>
              <a:off x="2376062" y="6003988"/>
              <a:ext cx="139825" cy="709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7.5</a:t>
              </a:r>
            </a:p>
          </p:txBody>
        </p:sp>
        <p:sp>
          <p:nvSpPr>
            <p:cNvPr id="492" name="pt491"/>
            <p:cNvSpPr/>
            <p:nvPr/>
          </p:nvSpPr>
          <p:spPr>
            <a:xfrm>
              <a:off x="1713950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2"/>
            <p:cNvSpPr/>
            <p:nvPr/>
          </p:nvSpPr>
          <p:spPr>
            <a:xfrm>
              <a:off x="1654834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3"/>
            <p:cNvSpPr/>
            <p:nvPr/>
          </p:nvSpPr>
          <p:spPr>
            <a:xfrm>
              <a:off x="1595718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4"/>
            <p:cNvSpPr/>
            <p:nvPr/>
          </p:nvSpPr>
          <p:spPr>
            <a:xfrm>
              <a:off x="1566160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5"/>
            <p:cNvSpPr/>
            <p:nvPr/>
          </p:nvSpPr>
          <p:spPr>
            <a:xfrm>
              <a:off x="1684392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6"/>
            <p:cNvSpPr/>
            <p:nvPr/>
          </p:nvSpPr>
          <p:spPr>
            <a:xfrm>
              <a:off x="1802624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7"/>
            <p:cNvSpPr/>
            <p:nvPr/>
          </p:nvSpPr>
          <p:spPr>
            <a:xfrm>
              <a:off x="1566160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8"/>
            <p:cNvSpPr/>
            <p:nvPr/>
          </p:nvSpPr>
          <p:spPr>
            <a:xfrm>
              <a:off x="1684392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499"/>
            <p:cNvSpPr/>
            <p:nvPr/>
          </p:nvSpPr>
          <p:spPr>
            <a:xfrm>
              <a:off x="1507043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0"/>
            <p:cNvSpPr/>
            <p:nvPr/>
          </p:nvSpPr>
          <p:spPr>
            <a:xfrm>
              <a:off x="1654834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1"/>
            <p:cNvSpPr/>
            <p:nvPr/>
          </p:nvSpPr>
          <p:spPr>
            <a:xfrm>
              <a:off x="1802624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2"/>
            <p:cNvSpPr/>
            <p:nvPr/>
          </p:nvSpPr>
          <p:spPr>
            <a:xfrm>
              <a:off x="1625276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3"/>
            <p:cNvSpPr/>
            <p:nvPr/>
          </p:nvSpPr>
          <p:spPr>
            <a:xfrm>
              <a:off x="1625276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4"/>
            <p:cNvSpPr/>
            <p:nvPr/>
          </p:nvSpPr>
          <p:spPr>
            <a:xfrm>
              <a:off x="1477485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5"/>
            <p:cNvSpPr/>
            <p:nvPr/>
          </p:nvSpPr>
          <p:spPr>
            <a:xfrm>
              <a:off x="1920856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6"/>
            <p:cNvSpPr/>
            <p:nvPr/>
          </p:nvSpPr>
          <p:spPr>
            <a:xfrm>
              <a:off x="1891298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7"/>
            <p:cNvSpPr/>
            <p:nvPr/>
          </p:nvSpPr>
          <p:spPr>
            <a:xfrm>
              <a:off x="1802624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8"/>
            <p:cNvSpPr/>
            <p:nvPr/>
          </p:nvSpPr>
          <p:spPr>
            <a:xfrm>
              <a:off x="1713950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09"/>
            <p:cNvSpPr/>
            <p:nvPr/>
          </p:nvSpPr>
          <p:spPr>
            <a:xfrm>
              <a:off x="1891298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0"/>
            <p:cNvSpPr/>
            <p:nvPr/>
          </p:nvSpPr>
          <p:spPr>
            <a:xfrm>
              <a:off x="1713950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1"/>
            <p:cNvSpPr/>
            <p:nvPr/>
          </p:nvSpPr>
          <p:spPr>
            <a:xfrm>
              <a:off x="1802624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2"/>
            <p:cNvSpPr/>
            <p:nvPr/>
          </p:nvSpPr>
          <p:spPr>
            <a:xfrm>
              <a:off x="1713950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3"/>
            <p:cNvSpPr/>
            <p:nvPr/>
          </p:nvSpPr>
          <p:spPr>
            <a:xfrm>
              <a:off x="1566160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4"/>
            <p:cNvSpPr/>
            <p:nvPr/>
          </p:nvSpPr>
          <p:spPr>
            <a:xfrm>
              <a:off x="1713950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5"/>
            <p:cNvSpPr/>
            <p:nvPr/>
          </p:nvSpPr>
          <p:spPr>
            <a:xfrm>
              <a:off x="1625276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6"/>
            <p:cNvSpPr/>
            <p:nvPr/>
          </p:nvSpPr>
          <p:spPr>
            <a:xfrm>
              <a:off x="1684392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7"/>
            <p:cNvSpPr/>
            <p:nvPr/>
          </p:nvSpPr>
          <p:spPr>
            <a:xfrm>
              <a:off x="1684392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8"/>
            <p:cNvSpPr/>
            <p:nvPr/>
          </p:nvSpPr>
          <p:spPr>
            <a:xfrm>
              <a:off x="1743508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19"/>
            <p:cNvSpPr/>
            <p:nvPr/>
          </p:nvSpPr>
          <p:spPr>
            <a:xfrm>
              <a:off x="1743508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0"/>
            <p:cNvSpPr/>
            <p:nvPr/>
          </p:nvSpPr>
          <p:spPr>
            <a:xfrm>
              <a:off x="1595718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1"/>
            <p:cNvSpPr/>
            <p:nvPr/>
          </p:nvSpPr>
          <p:spPr>
            <a:xfrm>
              <a:off x="1625276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2"/>
            <p:cNvSpPr/>
            <p:nvPr/>
          </p:nvSpPr>
          <p:spPr>
            <a:xfrm>
              <a:off x="1802624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3"/>
            <p:cNvSpPr/>
            <p:nvPr/>
          </p:nvSpPr>
          <p:spPr>
            <a:xfrm>
              <a:off x="1743508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4"/>
            <p:cNvSpPr/>
            <p:nvPr/>
          </p:nvSpPr>
          <p:spPr>
            <a:xfrm>
              <a:off x="1832182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5"/>
            <p:cNvSpPr/>
            <p:nvPr/>
          </p:nvSpPr>
          <p:spPr>
            <a:xfrm>
              <a:off x="1654834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6"/>
            <p:cNvSpPr/>
            <p:nvPr/>
          </p:nvSpPr>
          <p:spPr>
            <a:xfrm>
              <a:off x="1684392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7"/>
            <p:cNvSpPr/>
            <p:nvPr/>
          </p:nvSpPr>
          <p:spPr>
            <a:xfrm>
              <a:off x="1832182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8"/>
            <p:cNvSpPr/>
            <p:nvPr/>
          </p:nvSpPr>
          <p:spPr>
            <a:xfrm>
              <a:off x="1654834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29"/>
            <p:cNvSpPr/>
            <p:nvPr/>
          </p:nvSpPr>
          <p:spPr>
            <a:xfrm>
              <a:off x="1507043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0"/>
            <p:cNvSpPr/>
            <p:nvPr/>
          </p:nvSpPr>
          <p:spPr>
            <a:xfrm>
              <a:off x="1713950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1"/>
            <p:cNvSpPr/>
            <p:nvPr/>
          </p:nvSpPr>
          <p:spPr>
            <a:xfrm>
              <a:off x="1684392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2"/>
            <p:cNvSpPr/>
            <p:nvPr/>
          </p:nvSpPr>
          <p:spPr>
            <a:xfrm>
              <a:off x="1536601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3"/>
            <p:cNvSpPr/>
            <p:nvPr/>
          </p:nvSpPr>
          <p:spPr>
            <a:xfrm>
              <a:off x="1507043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4"/>
            <p:cNvSpPr/>
            <p:nvPr/>
          </p:nvSpPr>
          <p:spPr>
            <a:xfrm>
              <a:off x="1684392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5"/>
            <p:cNvSpPr/>
            <p:nvPr/>
          </p:nvSpPr>
          <p:spPr>
            <a:xfrm>
              <a:off x="1713950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6"/>
            <p:cNvSpPr/>
            <p:nvPr/>
          </p:nvSpPr>
          <p:spPr>
            <a:xfrm>
              <a:off x="1625276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7"/>
            <p:cNvSpPr/>
            <p:nvPr/>
          </p:nvSpPr>
          <p:spPr>
            <a:xfrm>
              <a:off x="1713950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8"/>
            <p:cNvSpPr/>
            <p:nvPr/>
          </p:nvSpPr>
          <p:spPr>
            <a:xfrm>
              <a:off x="1566160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39"/>
            <p:cNvSpPr/>
            <p:nvPr/>
          </p:nvSpPr>
          <p:spPr>
            <a:xfrm>
              <a:off x="1773066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0"/>
            <p:cNvSpPr/>
            <p:nvPr/>
          </p:nvSpPr>
          <p:spPr>
            <a:xfrm>
              <a:off x="1684392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1"/>
            <p:cNvSpPr/>
            <p:nvPr/>
          </p:nvSpPr>
          <p:spPr>
            <a:xfrm>
              <a:off x="2275553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2"/>
            <p:cNvSpPr/>
            <p:nvPr/>
          </p:nvSpPr>
          <p:spPr>
            <a:xfrm>
              <a:off x="2098205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3"/>
            <p:cNvSpPr/>
            <p:nvPr/>
          </p:nvSpPr>
          <p:spPr>
            <a:xfrm>
              <a:off x="2245995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4"/>
            <p:cNvSpPr/>
            <p:nvPr/>
          </p:nvSpPr>
          <p:spPr>
            <a:xfrm>
              <a:off x="1832182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5"/>
            <p:cNvSpPr/>
            <p:nvPr/>
          </p:nvSpPr>
          <p:spPr>
            <a:xfrm>
              <a:off x="2127763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6"/>
            <p:cNvSpPr/>
            <p:nvPr/>
          </p:nvSpPr>
          <p:spPr>
            <a:xfrm>
              <a:off x="1891298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7"/>
            <p:cNvSpPr/>
            <p:nvPr/>
          </p:nvSpPr>
          <p:spPr>
            <a:xfrm>
              <a:off x="2068647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8"/>
            <p:cNvSpPr/>
            <p:nvPr/>
          </p:nvSpPr>
          <p:spPr>
            <a:xfrm>
              <a:off x="1654834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49"/>
            <p:cNvSpPr/>
            <p:nvPr/>
          </p:nvSpPr>
          <p:spPr>
            <a:xfrm>
              <a:off x="2157321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0"/>
            <p:cNvSpPr/>
            <p:nvPr/>
          </p:nvSpPr>
          <p:spPr>
            <a:xfrm>
              <a:off x="1743508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1"/>
            <p:cNvSpPr/>
            <p:nvPr/>
          </p:nvSpPr>
          <p:spPr>
            <a:xfrm>
              <a:off x="1684392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2"/>
            <p:cNvSpPr/>
            <p:nvPr/>
          </p:nvSpPr>
          <p:spPr>
            <a:xfrm>
              <a:off x="1950415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3"/>
            <p:cNvSpPr/>
            <p:nvPr/>
          </p:nvSpPr>
          <p:spPr>
            <a:xfrm>
              <a:off x="1979973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4"/>
            <p:cNvSpPr/>
            <p:nvPr/>
          </p:nvSpPr>
          <p:spPr>
            <a:xfrm>
              <a:off x="2009531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5"/>
            <p:cNvSpPr/>
            <p:nvPr/>
          </p:nvSpPr>
          <p:spPr>
            <a:xfrm>
              <a:off x="1861740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6"/>
            <p:cNvSpPr/>
            <p:nvPr/>
          </p:nvSpPr>
          <p:spPr>
            <a:xfrm>
              <a:off x="2186879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7"/>
            <p:cNvSpPr/>
            <p:nvPr/>
          </p:nvSpPr>
          <p:spPr>
            <a:xfrm>
              <a:off x="1861740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8"/>
            <p:cNvSpPr/>
            <p:nvPr/>
          </p:nvSpPr>
          <p:spPr>
            <a:xfrm>
              <a:off x="1920856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59"/>
            <p:cNvSpPr/>
            <p:nvPr/>
          </p:nvSpPr>
          <p:spPr>
            <a:xfrm>
              <a:off x="2039089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0"/>
            <p:cNvSpPr/>
            <p:nvPr/>
          </p:nvSpPr>
          <p:spPr>
            <a:xfrm>
              <a:off x="1861740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1"/>
            <p:cNvSpPr/>
            <p:nvPr/>
          </p:nvSpPr>
          <p:spPr>
            <a:xfrm>
              <a:off x="1950415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2"/>
            <p:cNvSpPr/>
            <p:nvPr/>
          </p:nvSpPr>
          <p:spPr>
            <a:xfrm>
              <a:off x="2009531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3"/>
            <p:cNvSpPr/>
            <p:nvPr/>
          </p:nvSpPr>
          <p:spPr>
            <a:xfrm>
              <a:off x="2068647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4"/>
            <p:cNvSpPr/>
            <p:nvPr/>
          </p:nvSpPr>
          <p:spPr>
            <a:xfrm>
              <a:off x="2009531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5"/>
            <p:cNvSpPr/>
            <p:nvPr/>
          </p:nvSpPr>
          <p:spPr>
            <a:xfrm>
              <a:off x="2098205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6"/>
            <p:cNvSpPr/>
            <p:nvPr/>
          </p:nvSpPr>
          <p:spPr>
            <a:xfrm>
              <a:off x="2157321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7"/>
            <p:cNvSpPr/>
            <p:nvPr/>
          </p:nvSpPr>
          <p:spPr>
            <a:xfrm>
              <a:off x="2216437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8"/>
            <p:cNvSpPr/>
            <p:nvPr/>
          </p:nvSpPr>
          <p:spPr>
            <a:xfrm>
              <a:off x="2186879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69"/>
            <p:cNvSpPr/>
            <p:nvPr/>
          </p:nvSpPr>
          <p:spPr>
            <a:xfrm>
              <a:off x="1979973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0"/>
            <p:cNvSpPr/>
            <p:nvPr/>
          </p:nvSpPr>
          <p:spPr>
            <a:xfrm>
              <a:off x="1891298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1"/>
            <p:cNvSpPr/>
            <p:nvPr/>
          </p:nvSpPr>
          <p:spPr>
            <a:xfrm>
              <a:off x="1832182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2"/>
            <p:cNvSpPr/>
            <p:nvPr/>
          </p:nvSpPr>
          <p:spPr>
            <a:xfrm>
              <a:off x="1832182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3"/>
            <p:cNvSpPr/>
            <p:nvPr/>
          </p:nvSpPr>
          <p:spPr>
            <a:xfrm>
              <a:off x="1920856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4"/>
            <p:cNvSpPr/>
            <p:nvPr/>
          </p:nvSpPr>
          <p:spPr>
            <a:xfrm>
              <a:off x="1979973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5"/>
            <p:cNvSpPr/>
            <p:nvPr/>
          </p:nvSpPr>
          <p:spPr>
            <a:xfrm>
              <a:off x="1802624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6"/>
            <p:cNvSpPr/>
            <p:nvPr/>
          </p:nvSpPr>
          <p:spPr>
            <a:xfrm>
              <a:off x="1979973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7"/>
            <p:cNvSpPr/>
            <p:nvPr/>
          </p:nvSpPr>
          <p:spPr>
            <a:xfrm>
              <a:off x="2186879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8"/>
            <p:cNvSpPr/>
            <p:nvPr/>
          </p:nvSpPr>
          <p:spPr>
            <a:xfrm>
              <a:off x="2068647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79"/>
            <p:cNvSpPr/>
            <p:nvPr/>
          </p:nvSpPr>
          <p:spPr>
            <a:xfrm>
              <a:off x="1861740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0"/>
            <p:cNvSpPr/>
            <p:nvPr/>
          </p:nvSpPr>
          <p:spPr>
            <a:xfrm>
              <a:off x="1832182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1"/>
            <p:cNvSpPr/>
            <p:nvPr/>
          </p:nvSpPr>
          <p:spPr>
            <a:xfrm>
              <a:off x="1832182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2"/>
            <p:cNvSpPr/>
            <p:nvPr/>
          </p:nvSpPr>
          <p:spPr>
            <a:xfrm>
              <a:off x="2009531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3"/>
            <p:cNvSpPr/>
            <p:nvPr/>
          </p:nvSpPr>
          <p:spPr>
            <a:xfrm>
              <a:off x="1920856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4"/>
            <p:cNvSpPr/>
            <p:nvPr/>
          </p:nvSpPr>
          <p:spPr>
            <a:xfrm>
              <a:off x="1684392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5"/>
            <p:cNvSpPr/>
            <p:nvPr/>
          </p:nvSpPr>
          <p:spPr>
            <a:xfrm>
              <a:off x="1861740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6"/>
            <p:cNvSpPr/>
            <p:nvPr/>
          </p:nvSpPr>
          <p:spPr>
            <a:xfrm>
              <a:off x="1891298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7"/>
            <p:cNvSpPr/>
            <p:nvPr/>
          </p:nvSpPr>
          <p:spPr>
            <a:xfrm>
              <a:off x="1891298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8"/>
            <p:cNvSpPr/>
            <p:nvPr/>
          </p:nvSpPr>
          <p:spPr>
            <a:xfrm>
              <a:off x="2039089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89"/>
            <p:cNvSpPr/>
            <p:nvPr/>
          </p:nvSpPr>
          <p:spPr>
            <a:xfrm>
              <a:off x="1713950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0"/>
            <p:cNvSpPr/>
            <p:nvPr/>
          </p:nvSpPr>
          <p:spPr>
            <a:xfrm>
              <a:off x="1891298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1"/>
            <p:cNvSpPr/>
            <p:nvPr/>
          </p:nvSpPr>
          <p:spPr>
            <a:xfrm>
              <a:off x="2068647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2"/>
            <p:cNvSpPr/>
            <p:nvPr/>
          </p:nvSpPr>
          <p:spPr>
            <a:xfrm>
              <a:off x="1920856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3"/>
            <p:cNvSpPr/>
            <p:nvPr/>
          </p:nvSpPr>
          <p:spPr>
            <a:xfrm>
              <a:off x="2305111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4"/>
            <p:cNvSpPr/>
            <p:nvPr/>
          </p:nvSpPr>
          <p:spPr>
            <a:xfrm>
              <a:off x="2068647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5"/>
            <p:cNvSpPr/>
            <p:nvPr/>
          </p:nvSpPr>
          <p:spPr>
            <a:xfrm>
              <a:off x="2127763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6"/>
            <p:cNvSpPr/>
            <p:nvPr/>
          </p:nvSpPr>
          <p:spPr>
            <a:xfrm>
              <a:off x="2452902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7"/>
            <p:cNvSpPr/>
            <p:nvPr/>
          </p:nvSpPr>
          <p:spPr>
            <a:xfrm>
              <a:off x="1654834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8"/>
            <p:cNvSpPr/>
            <p:nvPr/>
          </p:nvSpPr>
          <p:spPr>
            <a:xfrm>
              <a:off x="2364228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599"/>
            <p:cNvSpPr/>
            <p:nvPr/>
          </p:nvSpPr>
          <p:spPr>
            <a:xfrm>
              <a:off x="2186879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0"/>
            <p:cNvSpPr/>
            <p:nvPr/>
          </p:nvSpPr>
          <p:spPr>
            <a:xfrm>
              <a:off x="2334669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1"/>
            <p:cNvSpPr/>
            <p:nvPr/>
          </p:nvSpPr>
          <p:spPr>
            <a:xfrm>
              <a:off x="2127763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2"/>
            <p:cNvSpPr/>
            <p:nvPr/>
          </p:nvSpPr>
          <p:spPr>
            <a:xfrm>
              <a:off x="2098205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3"/>
            <p:cNvSpPr/>
            <p:nvPr/>
          </p:nvSpPr>
          <p:spPr>
            <a:xfrm>
              <a:off x="2216437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4"/>
            <p:cNvSpPr/>
            <p:nvPr/>
          </p:nvSpPr>
          <p:spPr>
            <a:xfrm>
              <a:off x="1891298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5"/>
            <p:cNvSpPr/>
            <p:nvPr/>
          </p:nvSpPr>
          <p:spPr>
            <a:xfrm>
              <a:off x="1920856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6"/>
            <p:cNvSpPr/>
            <p:nvPr/>
          </p:nvSpPr>
          <p:spPr>
            <a:xfrm>
              <a:off x="2098205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7"/>
            <p:cNvSpPr/>
            <p:nvPr/>
          </p:nvSpPr>
          <p:spPr>
            <a:xfrm>
              <a:off x="2127763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8"/>
            <p:cNvSpPr/>
            <p:nvPr/>
          </p:nvSpPr>
          <p:spPr>
            <a:xfrm>
              <a:off x="2482460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09"/>
            <p:cNvSpPr/>
            <p:nvPr/>
          </p:nvSpPr>
          <p:spPr>
            <a:xfrm>
              <a:off x="2482460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0"/>
            <p:cNvSpPr/>
            <p:nvPr/>
          </p:nvSpPr>
          <p:spPr>
            <a:xfrm>
              <a:off x="1979973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1"/>
            <p:cNvSpPr/>
            <p:nvPr/>
          </p:nvSpPr>
          <p:spPr>
            <a:xfrm>
              <a:off x="2245995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2"/>
            <p:cNvSpPr/>
            <p:nvPr/>
          </p:nvSpPr>
          <p:spPr>
            <a:xfrm>
              <a:off x="1861740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3"/>
            <p:cNvSpPr/>
            <p:nvPr/>
          </p:nvSpPr>
          <p:spPr>
            <a:xfrm>
              <a:off x="2482460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4"/>
            <p:cNvSpPr/>
            <p:nvPr/>
          </p:nvSpPr>
          <p:spPr>
            <a:xfrm>
              <a:off x="2068647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5"/>
            <p:cNvSpPr/>
            <p:nvPr/>
          </p:nvSpPr>
          <p:spPr>
            <a:xfrm>
              <a:off x="2186879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6"/>
            <p:cNvSpPr/>
            <p:nvPr/>
          </p:nvSpPr>
          <p:spPr>
            <a:xfrm>
              <a:off x="2334669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7"/>
            <p:cNvSpPr/>
            <p:nvPr/>
          </p:nvSpPr>
          <p:spPr>
            <a:xfrm>
              <a:off x="2039089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8"/>
            <p:cNvSpPr/>
            <p:nvPr/>
          </p:nvSpPr>
          <p:spPr>
            <a:xfrm>
              <a:off x="2009531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19"/>
            <p:cNvSpPr/>
            <p:nvPr/>
          </p:nvSpPr>
          <p:spPr>
            <a:xfrm>
              <a:off x="2098205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0"/>
            <p:cNvSpPr/>
            <p:nvPr/>
          </p:nvSpPr>
          <p:spPr>
            <a:xfrm>
              <a:off x="2334669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1"/>
            <p:cNvSpPr/>
            <p:nvPr/>
          </p:nvSpPr>
          <p:spPr>
            <a:xfrm>
              <a:off x="2393786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2"/>
            <p:cNvSpPr/>
            <p:nvPr/>
          </p:nvSpPr>
          <p:spPr>
            <a:xfrm>
              <a:off x="2541576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3"/>
            <p:cNvSpPr/>
            <p:nvPr/>
          </p:nvSpPr>
          <p:spPr>
            <a:xfrm>
              <a:off x="2098205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4"/>
            <p:cNvSpPr/>
            <p:nvPr/>
          </p:nvSpPr>
          <p:spPr>
            <a:xfrm>
              <a:off x="2068647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5"/>
            <p:cNvSpPr/>
            <p:nvPr/>
          </p:nvSpPr>
          <p:spPr>
            <a:xfrm>
              <a:off x="2009531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6"/>
            <p:cNvSpPr/>
            <p:nvPr/>
          </p:nvSpPr>
          <p:spPr>
            <a:xfrm>
              <a:off x="2482460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7"/>
            <p:cNvSpPr/>
            <p:nvPr/>
          </p:nvSpPr>
          <p:spPr>
            <a:xfrm>
              <a:off x="2068647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8"/>
            <p:cNvSpPr/>
            <p:nvPr/>
          </p:nvSpPr>
          <p:spPr>
            <a:xfrm>
              <a:off x="2098205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29"/>
            <p:cNvSpPr/>
            <p:nvPr/>
          </p:nvSpPr>
          <p:spPr>
            <a:xfrm>
              <a:off x="1979973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0"/>
            <p:cNvSpPr/>
            <p:nvPr/>
          </p:nvSpPr>
          <p:spPr>
            <a:xfrm>
              <a:off x="2245995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1"/>
            <p:cNvSpPr/>
            <p:nvPr/>
          </p:nvSpPr>
          <p:spPr>
            <a:xfrm>
              <a:off x="2186879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2"/>
            <p:cNvSpPr/>
            <p:nvPr/>
          </p:nvSpPr>
          <p:spPr>
            <a:xfrm>
              <a:off x="2245995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3"/>
            <p:cNvSpPr/>
            <p:nvPr/>
          </p:nvSpPr>
          <p:spPr>
            <a:xfrm>
              <a:off x="1920856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4"/>
            <p:cNvSpPr/>
            <p:nvPr/>
          </p:nvSpPr>
          <p:spPr>
            <a:xfrm>
              <a:off x="2216437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5"/>
            <p:cNvSpPr/>
            <p:nvPr/>
          </p:nvSpPr>
          <p:spPr>
            <a:xfrm>
              <a:off x="2186879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6"/>
            <p:cNvSpPr/>
            <p:nvPr/>
          </p:nvSpPr>
          <p:spPr>
            <a:xfrm>
              <a:off x="2186879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7"/>
            <p:cNvSpPr/>
            <p:nvPr/>
          </p:nvSpPr>
          <p:spPr>
            <a:xfrm>
              <a:off x="2068647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8"/>
            <p:cNvSpPr/>
            <p:nvPr/>
          </p:nvSpPr>
          <p:spPr>
            <a:xfrm>
              <a:off x="2127763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39"/>
            <p:cNvSpPr/>
            <p:nvPr/>
          </p:nvSpPr>
          <p:spPr>
            <a:xfrm>
              <a:off x="2039089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0"/>
            <p:cNvSpPr/>
            <p:nvPr/>
          </p:nvSpPr>
          <p:spPr>
            <a:xfrm>
              <a:off x="1950415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g641"/>
            <p:cNvSpPr/>
            <p:nvPr/>
          </p:nvSpPr>
          <p:spPr>
            <a:xfrm>
              <a:off x="2727472" y="1914753"/>
              <a:ext cx="1149217" cy="692017"/>
            </a:xfrm>
            <a:custGeom>
              <a:avLst/>
              <a:pathLst>
                <a:path w="1149217" h="692017">
                  <a:moveTo>
                    <a:pt x="0" y="692017"/>
                  </a:moveTo>
                  <a:lnTo>
                    <a:pt x="1149217" y="692017"/>
                  </a:lnTo>
                  <a:lnTo>
                    <a:pt x="1149217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2770035" y="1914753"/>
              <a:ext cx="886742" cy="0"/>
            </a:xfrm>
            <a:custGeom>
              <a:avLst/>
              <a:pathLst>
                <a:path w="886742" h="0">
                  <a:moveTo>
                    <a:pt x="0" y="0"/>
                  </a:moveTo>
                  <a:lnTo>
                    <a:pt x="88674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2770035" y="18544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2991721" y="18544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3213407" y="18544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3435092" y="18544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3656778" y="18544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tx648"/>
            <p:cNvSpPr/>
            <p:nvPr/>
          </p:nvSpPr>
          <p:spPr>
            <a:xfrm>
              <a:off x="2700123" y="1697421"/>
              <a:ext cx="139825" cy="72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2.0</a:t>
              </a:r>
            </a:p>
          </p:txBody>
        </p:sp>
        <p:sp>
          <p:nvSpPr>
            <p:cNvPr id="650" name="tx649"/>
            <p:cNvSpPr/>
            <p:nvPr/>
          </p:nvSpPr>
          <p:spPr>
            <a:xfrm>
              <a:off x="3143494" y="1697568"/>
              <a:ext cx="139825" cy="723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3.0</a:t>
              </a:r>
            </a:p>
          </p:txBody>
        </p:sp>
        <p:sp>
          <p:nvSpPr>
            <p:cNvPr id="651" name="tx650"/>
            <p:cNvSpPr/>
            <p:nvPr/>
          </p:nvSpPr>
          <p:spPr>
            <a:xfrm>
              <a:off x="3586865" y="1697470"/>
              <a:ext cx="139825" cy="724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4.0</a:t>
              </a:r>
            </a:p>
          </p:txBody>
        </p:sp>
        <p:sp>
          <p:nvSpPr>
            <p:cNvPr id="652" name="pt651"/>
            <p:cNvSpPr/>
            <p:nvPr/>
          </p:nvSpPr>
          <p:spPr>
            <a:xfrm>
              <a:off x="3412461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2"/>
            <p:cNvSpPr/>
            <p:nvPr/>
          </p:nvSpPr>
          <p:spPr>
            <a:xfrm>
              <a:off x="3190775" y="24517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3"/>
            <p:cNvSpPr/>
            <p:nvPr/>
          </p:nvSpPr>
          <p:spPr>
            <a:xfrm>
              <a:off x="3279449" y="24873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4"/>
            <p:cNvSpPr/>
            <p:nvPr/>
          </p:nvSpPr>
          <p:spPr>
            <a:xfrm>
              <a:off x="3235112" y="25051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5"/>
            <p:cNvSpPr/>
            <p:nvPr/>
          </p:nvSpPr>
          <p:spPr>
            <a:xfrm>
              <a:off x="3456798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6"/>
            <p:cNvSpPr/>
            <p:nvPr/>
          </p:nvSpPr>
          <p:spPr>
            <a:xfrm>
              <a:off x="3589809" y="23627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7"/>
            <p:cNvSpPr/>
            <p:nvPr/>
          </p:nvSpPr>
          <p:spPr>
            <a:xfrm>
              <a:off x="3368124" y="25051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8"/>
            <p:cNvSpPr/>
            <p:nvPr/>
          </p:nvSpPr>
          <p:spPr>
            <a:xfrm>
              <a:off x="3368124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59"/>
            <p:cNvSpPr/>
            <p:nvPr/>
          </p:nvSpPr>
          <p:spPr>
            <a:xfrm>
              <a:off x="3146438" y="25407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0"/>
            <p:cNvSpPr/>
            <p:nvPr/>
          </p:nvSpPr>
          <p:spPr>
            <a:xfrm>
              <a:off x="3235112" y="24517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1"/>
            <p:cNvSpPr/>
            <p:nvPr/>
          </p:nvSpPr>
          <p:spPr>
            <a:xfrm>
              <a:off x="3501135" y="23627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2"/>
            <p:cNvSpPr/>
            <p:nvPr/>
          </p:nvSpPr>
          <p:spPr>
            <a:xfrm>
              <a:off x="3368124" y="24695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3"/>
            <p:cNvSpPr/>
            <p:nvPr/>
          </p:nvSpPr>
          <p:spPr>
            <a:xfrm>
              <a:off x="3190775" y="24695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4"/>
            <p:cNvSpPr/>
            <p:nvPr/>
          </p:nvSpPr>
          <p:spPr>
            <a:xfrm>
              <a:off x="3190775" y="25585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5"/>
            <p:cNvSpPr/>
            <p:nvPr/>
          </p:nvSpPr>
          <p:spPr>
            <a:xfrm>
              <a:off x="3634146" y="2291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6"/>
            <p:cNvSpPr/>
            <p:nvPr/>
          </p:nvSpPr>
          <p:spPr>
            <a:xfrm>
              <a:off x="3811495" y="2309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7"/>
            <p:cNvSpPr/>
            <p:nvPr/>
          </p:nvSpPr>
          <p:spPr>
            <a:xfrm>
              <a:off x="3589809" y="23627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8"/>
            <p:cNvSpPr/>
            <p:nvPr/>
          </p:nvSpPr>
          <p:spPr>
            <a:xfrm>
              <a:off x="3412461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69"/>
            <p:cNvSpPr/>
            <p:nvPr/>
          </p:nvSpPr>
          <p:spPr>
            <a:xfrm>
              <a:off x="3545472" y="2309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0"/>
            <p:cNvSpPr/>
            <p:nvPr/>
          </p:nvSpPr>
          <p:spPr>
            <a:xfrm>
              <a:off x="3545472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1"/>
            <p:cNvSpPr/>
            <p:nvPr/>
          </p:nvSpPr>
          <p:spPr>
            <a:xfrm>
              <a:off x="3368124" y="23627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2"/>
            <p:cNvSpPr/>
            <p:nvPr/>
          </p:nvSpPr>
          <p:spPr>
            <a:xfrm>
              <a:off x="3501135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3"/>
            <p:cNvSpPr/>
            <p:nvPr/>
          </p:nvSpPr>
          <p:spPr>
            <a:xfrm>
              <a:off x="3456798" y="25051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4"/>
            <p:cNvSpPr/>
            <p:nvPr/>
          </p:nvSpPr>
          <p:spPr>
            <a:xfrm>
              <a:off x="3323786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5"/>
            <p:cNvSpPr/>
            <p:nvPr/>
          </p:nvSpPr>
          <p:spPr>
            <a:xfrm>
              <a:off x="3368124" y="24695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6"/>
            <p:cNvSpPr/>
            <p:nvPr/>
          </p:nvSpPr>
          <p:spPr>
            <a:xfrm>
              <a:off x="3190775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7"/>
            <p:cNvSpPr/>
            <p:nvPr/>
          </p:nvSpPr>
          <p:spPr>
            <a:xfrm>
              <a:off x="3368124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8"/>
            <p:cNvSpPr/>
            <p:nvPr/>
          </p:nvSpPr>
          <p:spPr>
            <a:xfrm>
              <a:off x="3412461" y="239832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79"/>
            <p:cNvSpPr/>
            <p:nvPr/>
          </p:nvSpPr>
          <p:spPr>
            <a:xfrm>
              <a:off x="3368124" y="239832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0"/>
            <p:cNvSpPr/>
            <p:nvPr/>
          </p:nvSpPr>
          <p:spPr>
            <a:xfrm>
              <a:off x="3279449" y="24873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1"/>
            <p:cNvSpPr/>
            <p:nvPr/>
          </p:nvSpPr>
          <p:spPr>
            <a:xfrm>
              <a:off x="3235112" y="24695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2"/>
            <p:cNvSpPr/>
            <p:nvPr/>
          </p:nvSpPr>
          <p:spPr>
            <a:xfrm>
              <a:off x="3368124" y="23627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3"/>
            <p:cNvSpPr/>
            <p:nvPr/>
          </p:nvSpPr>
          <p:spPr>
            <a:xfrm>
              <a:off x="3678483" y="239832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4"/>
            <p:cNvSpPr/>
            <p:nvPr/>
          </p:nvSpPr>
          <p:spPr>
            <a:xfrm>
              <a:off x="3722820" y="2344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5"/>
            <p:cNvSpPr/>
            <p:nvPr/>
          </p:nvSpPr>
          <p:spPr>
            <a:xfrm>
              <a:off x="3235112" y="24517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6"/>
            <p:cNvSpPr/>
            <p:nvPr/>
          </p:nvSpPr>
          <p:spPr>
            <a:xfrm>
              <a:off x="3279449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7"/>
            <p:cNvSpPr/>
            <p:nvPr/>
          </p:nvSpPr>
          <p:spPr>
            <a:xfrm>
              <a:off x="3412461" y="2344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8"/>
            <p:cNvSpPr/>
            <p:nvPr/>
          </p:nvSpPr>
          <p:spPr>
            <a:xfrm>
              <a:off x="3456798" y="24517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89"/>
            <p:cNvSpPr/>
            <p:nvPr/>
          </p:nvSpPr>
          <p:spPr>
            <a:xfrm>
              <a:off x="3190775" y="25407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0"/>
            <p:cNvSpPr/>
            <p:nvPr/>
          </p:nvSpPr>
          <p:spPr>
            <a:xfrm>
              <a:off x="3368124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1"/>
            <p:cNvSpPr/>
            <p:nvPr/>
          </p:nvSpPr>
          <p:spPr>
            <a:xfrm>
              <a:off x="3412461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2"/>
            <p:cNvSpPr/>
            <p:nvPr/>
          </p:nvSpPr>
          <p:spPr>
            <a:xfrm>
              <a:off x="2880415" y="2522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3"/>
            <p:cNvSpPr/>
            <p:nvPr/>
          </p:nvSpPr>
          <p:spPr>
            <a:xfrm>
              <a:off x="3279449" y="25407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4"/>
            <p:cNvSpPr/>
            <p:nvPr/>
          </p:nvSpPr>
          <p:spPr>
            <a:xfrm>
              <a:off x="3412461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5"/>
            <p:cNvSpPr/>
            <p:nvPr/>
          </p:nvSpPr>
          <p:spPr>
            <a:xfrm>
              <a:off x="3545472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6"/>
            <p:cNvSpPr/>
            <p:nvPr/>
          </p:nvSpPr>
          <p:spPr>
            <a:xfrm>
              <a:off x="3190775" y="24695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7"/>
            <p:cNvSpPr/>
            <p:nvPr/>
          </p:nvSpPr>
          <p:spPr>
            <a:xfrm>
              <a:off x="3545472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8"/>
            <p:cNvSpPr/>
            <p:nvPr/>
          </p:nvSpPr>
          <p:spPr>
            <a:xfrm>
              <a:off x="3279449" y="25051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699"/>
            <p:cNvSpPr/>
            <p:nvPr/>
          </p:nvSpPr>
          <p:spPr>
            <a:xfrm>
              <a:off x="3501135" y="23805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0"/>
            <p:cNvSpPr/>
            <p:nvPr/>
          </p:nvSpPr>
          <p:spPr>
            <a:xfrm>
              <a:off x="3323786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1"/>
            <p:cNvSpPr/>
            <p:nvPr/>
          </p:nvSpPr>
          <p:spPr>
            <a:xfrm>
              <a:off x="3279449" y="20779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2"/>
            <p:cNvSpPr/>
            <p:nvPr/>
          </p:nvSpPr>
          <p:spPr>
            <a:xfrm>
              <a:off x="3279449" y="21847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3"/>
            <p:cNvSpPr/>
            <p:nvPr/>
          </p:nvSpPr>
          <p:spPr>
            <a:xfrm>
              <a:off x="3235112" y="20957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4"/>
            <p:cNvSpPr/>
            <p:nvPr/>
          </p:nvSpPr>
          <p:spPr>
            <a:xfrm>
              <a:off x="2880415" y="2344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5"/>
            <p:cNvSpPr/>
            <p:nvPr/>
          </p:nvSpPr>
          <p:spPr>
            <a:xfrm>
              <a:off x="3102101" y="2166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6"/>
            <p:cNvSpPr/>
            <p:nvPr/>
          </p:nvSpPr>
          <p:spPr>
            <a:xfrm>
              <a:off x="3102101" y="2309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7"/>
            <p:cNvSpPr/>
            <p:nvPr/>
          </p:nvSpPr>
          <p:spPr>
            <a:xfrm>
              <a:off x="3323786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708"/>
            <p:cNvSpPr/>
            <p:nvPr/>
          </p:nvSpPr>
          <p:spPr>
            <a:xfrm>
              <a:off x="2924752" y="24517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709"/>
            <p:cNvSpPr/>
            <p:nvPr/>
          </p:nvSpPr>
          <p:spPr>
            <a:xfrm>
              <a:off x="3146438" y="21491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710"/>
            <p:cNvSpPr/>
            <p:nvPr/>
          </p:nvSpPr>
          <p:spPr>
            <a:xfrm>
              <a:off x="3057764" y="239832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t711"/>
            <p:cNvSpPr/>
            <p:nvPr/>
          </p:nvSpPr>
          <p:spPr>
            <a:xfrm>
              <a:off x="2747404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t712"/>
            <p:cNvSpPr/>
            <p:nvPr/>
          </p:nvSpPr>
          <p:spPr>
            <a:xfrm>
              <a:off x="3190775" y="22737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t713"/>
            <p:cNvSpPr/>
            <p:nvPr/>
          </p:nvSpPr>
          <p:spPr>
            <a:xfrm>
              <a:off x="2836078" y="2255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t714"/>
            <p:cNvSpPr/>
            <p:nvPr/>
          </p:nvSpPr>
          <p:spPr>
            <a:xfrm>
              <a:off x="3146438" y="22381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t715"/>
            <p:cNvSpPr/>
            <p:nvPr/>
          </p:nvSpPr>
          <p:spPr>
            <a:xfrm>
              <a:off x="3146438" y="23271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t716"/>
            <p:cNvSpPr/>
            <p:nvPr/>
          </p:nvSpPr>
          <p:spPr>
            <a:xfrm>
              <a:off x="3235112" y="21313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t717"/>
            <p:cNvSpPr/>
            <p:nvPr/>
          </p:nvSpPr>
          <p:spPr>
            <a:xfrm>
              <a:off x="3190775" y="23271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t718"/>
            <p:cNvSpPr/>
            <p:nvPr/>
          </p:nvSpPr>
          <p:spPr>
            <a:xfrm>
              <a:off x="3057764" y="2291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t719"/>
            <p:cNvSpPr/>
            <p:nvPr/>
          </p:nvSpPr>
          <p:spPr>
            <a:xfrm>
              <a:off x="2836078" y="22203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t720"/>
            <p:cNvSpPr/>
            <p:nvPr/>
          </p:nvSpPr>
          <p:spPr>
            <a:xfrm>
              <a:off x="2969090" y="23271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t721"/>
            <p:cNvSpPr/>
            <p:nvPr/>
          </p:nvSpPr>
          <p:spPr>
            <a:xfrm>
              <a:off x="3279449" y="22737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t722"/>
            <p:cNvSpPr/>
            <p:nvPr/>
          </p:nvSpPr>
          <p:spPr>
            <a:xfrm>
              <a:off x="3102101" y="22381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t723"/>
            <p:cNvSpPr/>
            <p:nvPr/>
          </p:nvSpPr>
          <p:spPr>
            <a:xfrm>
              <a:off x="2969090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t724"/>
            <p:cNvSpPr/>
            <p:nvPr/>
          </p:nvSpPr>
          <p:spPr>
            <a:xfrm>
              <a:off x="3102101" y="22381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t725"/>
            <p:cNvSpPr/>
            <p:nvPr/>
          </p:nvSpPr>
          <p:spPr>
            <a:xfrm>
              <a:off x="3146438" y="21847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t726"/>
            <p:cNvSpPr/>
            <p:nvPr/>
          </p:nvSpPr>
          <p:spPr>
            <a:xfrm>
              <a:off x="3190775" y="21491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t727"/>
            <p:cNvSpPr/>
            <p:nvPr/>
          </p:nvSpPr>
          <p:spPr>
            <a:xfrm>
              <a:off x="3102101" y="2113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t728"/>
            <p:cNvSpPr/>
            <p:nvPr/>
          </p:nvSpPr>
          <p:spPr>
            <a:xfrm>
              <a:off x="3190775" y="21313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t729"/>
            <p:cNvSpPr/>
            <p:nvPr/>
          </p:nvSpPr>
          <p:spPr>
            <a:xfrm>
              <a:off x="3146438" y="2255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t730"/>
            <p:cNvSpPr/>
            <p:nvPr/>
          </p:nvSpPr>
          <p:spPr>
            <a:xfrm>
              <a:off x="3013427" y="2309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t731"/>
            <p:cNvSpPr/>
            <p:nvPr/>
          </p:nvSpPr>
          <p:spPr>
            <a:xfrm>
              <a:off x="2924752" y="2344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t732"/>
            <p:cNvSpPr/>
            <p:nvPr/>
          </p:nvSpPr>
          <p:spPr>
            <a:xfrm>
              <a:off x="2924752" y="2344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t733"/>
            <p:cNvSpPr/>
            <p:nvPr/>
          </p:nvSpPr>
          <p:spPr>
            <a:xfrm>
              <a:off x="3057764" y="2291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t734"/>
            <p:cNvSpPr/>
            <p:nvPr/>
          </p:nvSpPr>
          <p:spPr>
            <a:xfrm>
              <a:off x="3057764" y="2255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t735"/>
            <p:cNvSpPr/>
            <p:nvPr/>
          </p:nvSpPr>
          <p:spPr>
            <a:xfrm>
              <a:off x="3190775" y="23627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t736"/>
            <p:cNvSpPr/>
            <p:nvPr/>
          </p:nvSpPr>
          <p:spPr>
            <a:xfrm>
              <a:off x="3368124" y="2255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t737"/>
            <p:cNvSpPr/>
            <p:nvPr/>
          </p:nvSpPr>
          <p:spPr>
            <a:xfrm>
              <a:off x="3235112" y="21313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t738"/>
            <p:cNvSpPr/>
            <p:nvPr/>
          </p:nvSpPr>
          <p:spPr>
            <a:xfrm>
              <a:off x="2880415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t739"/>
            <p:cNvSpPr/>
            <p:nvPr/>
          </p:nvSpPr>
          <p:spPr>
            <a:xfrm>
              <a:off x="3190775" y="23271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t740"/>
            <p:cNvSpPr/>
            <p:nvPr/>
          </p:nvSpPr>
          <p:spPr>
            <a:xfrm>
              <a:off x="2969090" y="2344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t741"/>
            <p:cNvSpPr/>
            <p:nvPr/>
          </p:nvSpPr>
          <p:spPr>
            <a:xfrm>
              <a:off x="3013427" y="2344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t742"/>
            <p:cNvSpPr/>
            <p:nvPr/>
          </p:nvSpPr>
          <p:spPr>
            <a:xfrm>
              <a:off x="3190775" y="22381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t743"/>
            <p:cNvSpPr/>
            <p:nvPr/>
          </p:nvSpPr>
          <p:spPr>
            <a:xfrm>
              <a:off x="3013427" y="2291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t744"/>
            <p:cNvSpPr/>
            <p:nvPr/>
          </p:nvSpPr>
          <p:spPr>
            <a:xfrm>
              <a:off x="2880415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t745"/>
            <p:cNvSpPr/>
            <p:nvPr/>
          </p:nvSpPr>
          <p:spPr>
            <a:xfrm>
              <a:off x="3057764" y="23271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t746"/>
            <p:cNvSpPr/>
            <p:nvPr/>
          </p:nvSpPr>
          <p:spPr>
            <a:xfrm>
              <a:off x="3190775" y="2309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t747"/>
            <p:cNvSpPr/>
            <p:nvPr/>
          </p:nvSpPr>
          <p:spPr>
            <a:xfrm>
              <a:off x="3146438" y="2309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t748"/>
            <p:cNvSpPr/>
            <p:nvPr/>
          </p:nvSpPr>
          <p:spPr>
            <a:xfrm>
              <a:off x="3146438" y="22203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t749"/>
            <p:cNvSpPr/>
            <p:nvPr/>
          </p:nvSpPr>
          <p:spPr>
            <a:xfrm>
              <a:off x="2969090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t750"/>
            <p:cNvSpPr/>
            <p:nvPr/>
          </p:nvSpPr>
          <p:spPr>
            <a:xfrm>
              <a:off x="3102101" y="2309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t751"/>
            <p:cNvSpPr/>
            <p:nvPr/>
          </p:nvSpPr>
          <p:spPr>
            <a:xfrm>
              <a:off x="3323786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t752"/>
            <p:cNvSpPr/>
            <p:nvPr/>
          </p:nvSpPr>
          <p:spPr>
            <a:xfrm>
              <a:off x="3057764" y="2291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t753"/>
            <p:cNvSpPr/>
            <p:nvPr/>
          </p:nvSpPr>
          <p:spPr>
            <a:xfrm>
              <a:off x="3190775" y="2060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t754"/>
            <p:cNvSpPr/>
            <p:nvPr/>
          </p:nvSpPr>
          <p:spPr>
            <a:xfrm>
              <a:off x="3146438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t755"/>
            <p:cNvSpPr/>
            <p:nvPr/>
          </p:nvSpPr>
          <p:spPr>
            <a:xfrm>
              <a:off x="3190775" y="2166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t756"/>
            <p:cNvSpPr/>
            <p:nvPr/>
          </p:nvSpPr>
          <p:spPr>
            <a:xfrm>
              <a:off x="3190775" y="19711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t757"/>
            <p:cNvSpPr/>
            <p:nvPr/>
          </p:nvSpPr>
          <p:spPr>
            <a:xfrm>
              <a:off x="2969090" y="24517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t758"/>
            <p:cNvSpPr/>
            <p:nvPr/>
          </p:nvSpPr>
          <p:spPr>
            <a:xfrm>
              <a:off x="3146438" y="20245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t759"/>
            <p:cNvSpPr/>
            <p:nvPr/>
          </p:nvSpPr>
          <p:spPr>
            <a:xfrm>
              <a:off x="2969090" y="21313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t760"/>
            <p:cNvSpPr/>
            <p:nvPr/>
          </p:nvSpPr>
          <p:spPr>
            <a:xfrm>
              <a:off x="3456798" y="20423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t761"/>
            <p:cNvSpPr/>
            <p:nvPr/>
          </p:nvSpPr>
          <p:spPr>
            <a:xfrm>
              <a:off x="3279449" y="2166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t762"/>
            <p:cNvSpPr/>
            <p:nvPr/>
          </p:nvSpPr>
          <p:spPr>
            <a:xfrm>
              <a:off x="3057764" y="21847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t763"/>
            <p:cNvSpPr/>
            <p:nvPr/>
          </p:nvSpPr>
          <p:spPr>
            <a:xfrm>
              <a:off x="3190775" y="2113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t764"/>
            <p:cNvSpPr/>
            <p:nvPr/>
          </p:nvSpPr>
          <p:spPr>
            <a:xfrm>
              <a:off x="2969090" y="2309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t765"/>
            <p:cNvSpPr/>
            <p:nvPr/>
          </p:nvSpPr>
          <p:spPr>
            <a:xfrm>
              <a:off x="3102101" y="2291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t766"/>
            <p:cNvSpPr/>
            <p:nvPr/>
          </p:nvSpPr>
          <p:spPr>
            <a:xfrm>
              <a:off x="3279449" y="21847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t767"/>
            <p:cNvSpPr/>
            <p:nvPr/>
          </p:nvSpPr>
          <p:spPr>
            <a:xfrm>
              <a:off x="3190775" y="2166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t768"/>
            <p:cNvSpPr/>
            <p:nvPr/>
          </p:nvSpPr>
          <p:spPr>
            <a:xfrm>
              <a:off x="3545472" y="19533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t769"/>
            <p:cNvSpPr/>
            <p:nvPr/>
          </p:nvSpPr>
          <p:spPr>
            <a:xfrm>
              <a:off x="3013427" y="19533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t770"/>
            <p:cNvSpPr/>
            <p:nvPr/>
          </p:nvSpPr>
          <p:spPr>
            <a:xfrm>
              <a:off x="2836078" y="2255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t771"/>
            <p:cNvSpPr/>
            <p:nvPr/>
          </p:nvSpPr>
          <p:spPr>
            <a:xfrm>
              <a:off x="3279449" y="20957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t772"/>
            <p:cNvSpPr/>
            <p:nvPr/>
          </p:nvSpPr>
          <p:spPr>
            <a:xfrm>
              <a:off x="3102101" y="23271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t773"/>
            <p:cNvSpPr/>
            <p:nvPr/>
          </p:nvSpPr>
          <p:spPr>
            <a:xfrm>
              <a:off x="3102101" y="19533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t774"/>
            <p:cNvSpPr/>
            <p:nvPr/>
          </p:nvSpPr>
          <p:spPr>
            <a:xfrm>
              <a:off x="3057764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t775"/>
            <p:cNvSpPr/>
            <p:nvPr/>
          </p:nvSpPr>
          <p:spPr>
            <a:xfrm>
              <a:off x="3323786" y="21313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t776"/>
            <p:cNvSpPr/>
            <p:nvPr/>
          </p:nvSpPr>
          <p:spPr>
            <a:xfrm>
              <a:off x="3279449" y="20423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t777"/>
            <p:cNvSpPr/>
            <p:nvPr/>
          </p:nvSpPr>
          <p:spPr>
            <a:xfrm>
              <a:off x="3102101" y="22203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t778"/>
            <p:cNvSpPr/>
            <p:nvPr/>
          </p:nvSpPr>
          <p:spPr>
            <a:xfrm>
              <a:off x="3190775" y="22381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t779"/>
            <p:cNvSpPr/>
            <p:nvPr/>
          </p:nvSpPr>
          <p:spPr>
            <a:xfrm>
              <a:off x="3102101" y="21847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t780"/>
            <p:cNvSpPr/>
            <p:nvPr/>
          </p:nvSpPr>
          <p:spPr>
            <a:xfrm>
              <a:off x="3190775" y="20423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t781"/>
            <p:cNvSpPr/>
            <p:nvPr/>
          </p:nvSpPr>
          <p:spPr>
            <a:xfrm>
              <a:off x="3102101" y="20067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t782"/>
            <p:cNvSpPr/>
            <p:nvPr/>
          </p:nvSpPr>
          <p:spPr>
            <a:xfrm>
              <a:off x="3545472" y="1917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t783"/>
            <p:cNvSpPr/>
            <p:nvPr/>
          </p:nvSpPr>
          <p:spPr>
            <a:xfrm>
              <a:off x="3102101" y="21847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t784"/>
            <p:cNvSpPr/>
            <p:nvPr/>
          </p:nvSpPr>
          <p:spPr>
            <a:xfrm>
              <a:off x="3102101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t785"/>
            <p:cNvSpPr/>
            <p:nvPr/>
          </p:nvSpPr>
          <p:spPr>
            <a:xfrm>
              <a:off x="3013427" y="22381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t786"/>
            <p:cNvSpPr/>
            <p:nvPr/>
          </p:nvSpPr>
          <p:spPr>
            <a:xfrm>
              <a:off x="3190775" y="19533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t787"/>
            <p:cNvSpPr/>
            <p:nvPr/>
          </p:nvSpPr>
          <p:spPr>
            <a:xfrm>
              <a:off x="3368124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t788"/>
            <p:cNvSpPr/>
            <p:nvPr/>
          </p:nvSpPr>
          <p:spPr>
            <a:xfrm>
              <a:off x="3235112" y="21847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t789"/>
            <p:cNvSpPr/>
            <p:nvPr/>
          </p:nvSpPr>
          <p:spPr>
            <a:xfrm>
              <a:off x="3190775" y="2255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t790"/>
            <p:cNvSpPr/>
            <p:nvPr/>
          </p:nvSpPr>
          <p:spPr>
            <a:xfrm>
              <a:off x="3235112" y="20957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t791"/>
            <p:cNvSpPr/>
            <p:nvPr/>
          </p:nvSpPr>
          <p:spPr>
            <a:xfrm>
              <a:off x="3235112" y="21313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t792"/>
            <p:cNvSpPr/>
            <p:nvPr/>
          </p:nvSpPr>
          <p:spPr>
            <a:xfrm>
              <a:off x="3235112" y="20957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t793"/>
            <p:cNvSpPr/>
            <p:nvPr/>
          </p:nvSpPr>
          <p:spPr>
            <a:xfrm>
              <a:off x="3057764" y="2291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t794"/>
            <p:cNvSpPr/>
            <p:nvPr/>
          </p:nvSpPr>
          <p:spPr>
            <a:xfrm>
              <a:off x="3279449" y="2113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t795"/>
            <p:cNvSpPr/>
            <p:nvPr/>
          </p:nvSpPr>
          <p:spPr>
            <a:xfrm>
              <a:off x="3323786" y="21313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t796"/>
            <p:cNvSpPr/>
            <p:nvPr/>
          </p:nvSpPr>
          <p:spPr>
            <a:xfrm>
              <a:off x="3190775" y="21313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t797"/>
            <p:cNvSpPr/>
            <p:nvPr/>
          </p:nvSpPr>
          <p:spPr>
            <a:xfrm>
              <a:off x="2969090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t798"/>
            <p:cNvSpPr/>
            <p:nvPr/>
          </p:nvSpPr>
          <p:spPr>
            <a:xfrm>
              <a:off x="3190775" y="2166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t799"/>
            <p:cNvSpPr/>
            <p:nvPr/>
          </p:nvSpPr>
          <p:spPr>
            <a:xfrm>
              <a:off x="3368124" y="22203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t800"/>
            <p:cNvSpPr/>
            <p:nvPr/>
          </p:nvSpPr>
          <p:spPr>
            <a:xfrm>
              <a:off x="3190775" y="22737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g801"/>
            <p:cNvSpPr/>
            <p:nvPr/>
          </p:nvSpPr>
          <p:spPr>
            <a:xfrm>
              <a:off x="2727472" y="2727472"/>
              <a:ext cx="1149217" cy="692017"/>
            </a:xfrm>
            <a:custGeom>
              <a:avLst/>
              <a:pathLst>
                <a:path w="1149217" h="692017">
                  <a:moveTo>
                    <a:pt x="0" y="692017"/>
                  </a:moveTo>
                  <a:lnTo>
                    <a:pt x="1149217" y="692017"/>
                  </a:lnTo>
                  <a:lnTo>
                    <a:pt x="1149217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tx802"/>
            <p:cNvSpPr/>
            <p:nvPr/>
          </p:nvSpPr>
          <p:spPr>
            <a:xfrm>
              <a:off x="2829017" y="2953951"/>
              <a:ext cx="946126" cy="165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Sepal.Width</a:t>
              </a:r>
            </a:p>
          </p:txBody>
        </p:sp>
        <p:sp>
          <p:nvSpPr>
            <p:cNvPr id="804" name="pg803"/>
            <p:cNvSpPr/>
            <p:nvPr/>
          </p:nvSpPr>
          <p:spPr>
            <a:xfrm>
              <a:off x="2727472" y="3540191"/>
              <a:ext cx="1149217" cy="692017"/>
            </a:xfrm>
            <a:custGeom>
              <a:avLst/>
              <a:pathLst>
                <a:path w="1149217" h="692017">
                  <a:moveTo>
                    <a:pt x="0" y="692017"/>
                  </a:moveTo>
                  <a:lnTo>
                    <a:pt x="1149217" y="692017"/>
                  </a:lnTo>
                  <a:lnTo>
                    <a:pt x="1149217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t804"/>
            <p:cNvSpPr/>
            <p:nvPr/>
          </p:nvSpPr>
          <p:spPr>
            <a:xfrm>
              <a:off x="3412461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t805"/>
            <p:cNvSpPr/>
            <p:nvPr/>
          </p:nvSpPr>
          <p:spPr>
            <a:xfrm>
              <a:off x="3190775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t806"/>
            <p:cNvSpPr/>
            <p:nvPr/>
          </p:nvSpPr>
          <p:spPr>
            <a:xfrm>
              <a:off x="3279449" y="41513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t807"/>
            <p:cNvSpPr/>
            <p:nvPr/>
          </p:nvSpPr>
          <p:spPr>
            <a:xfrm>
              <a:off x="3235112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t808"/>
            <p:cNvSpPr/>
            <p:nvPr/>
          </p:nvSpPr>
          <p:spPr>
            <a:xfrm>
              <a:off x="3456798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t809"/>
            <p:cNvSpPr/>
            <p:nvPr/>
          </p:nvSpPr>
          <p:spPr>
            <a:xfrm>
              <a:off x="3589809" y="4107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t810"/>
            <p:cNvSpPr/>
            <p:nvPr/>
          </p:nvSpPr>
          <p:spPr>
            <a:xfrm>
              <a:off x="3368124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t811"/>
            <p:cNvSpPr/>
            <p:nvPr/>
          </p:nvSpPr>
          <p:spPr>
            <a:xfrm>
              <a:off x="3368124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t812"/>
            <p:cNvSpPr/>
            <p:nvPr/>
          </p:nvSpPr>
          <p:spPr>
            <a:xfrm>
              <a:off x="3146438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t813"/>
            <p:cNvSpPr/>
            <p:nvPr/>
          </p:nvSpPr>
          <p:spPr>
            <a:xfrm>
              <a:off x="3235112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t814"/>
            <p:cNvSpPr/>
            <p:nvPr/>
          </p:nvSpPr>
          <p:spPr>
            <a:xfrm>
              <a:off x="3501135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t815"/>
            <p:cNvSpPr/>
            <p:nvPr/>
          </p:nvSpPr>
          <p:spPr>
            <a:xfrm>
              <a:off x="3368124" y="41187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t816"/>
            <p:cNvSpPr/>
            <p:nvPr/>
          </p:nvSpPr>
          <p:spPr>
            <a:xfrm>
              <a:off x="3190775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t817"/>
            <p:cNvSpPr/>
            <p:nvPr/>
          </p:nvSpPr>
          <p:spPr>
            <a:xfrm>
              <a:off x="3190775" y="41730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t818"/>
            <p:cNvSpPr/>
            <p:nvPr/>
          </p:nvSpPr>
          <p:spPr>
            <a:xfrm>
              <a:off x="3634146" y="41622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t819"/>
            <p:cNvSpPr/>
            <p:nvPr/>
          </p:nvSpPr>
          <p:spPr>
            <a:xfrm>
              <a:off x="3811495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t820"/>
            <p:cNvSpPr/>
            <p:nvPr/>
          </p:nvSpPr>
          <p:spPr>
            <a:xfrm>
              <a:off x="3589809" y="41513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t821"/>
            <p:cNvSpPr/>
            <p:nvPr/>
          </p:nvSpPr>
          <p:spPr>
            <a:xfrm>
              <a:off x="3412461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t822"/>
            <p:cNvSpPr/>
            <p:nvPr/>
          </p:nvSpPr>
          <p:spPr>
            <a:xfrm>
              <a:off x="3545472" y="4107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t823"/>
            <p:cNvSpPr/>
            <p:nvPr/>
          </p:nvSpPr>
          <p:spPr>
            <a:xfrm>
              <a:off x="3545472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t824"/>
            <p:cNvSpPr/>
            <p:nvPr/>
          </p:nvSpPr>
          <p:spPr>
            <a:xfrm>
              <a:off x="3368124" y="4107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t825"/>
            <p:cNvSpPr/>
            <p:nvPr/>
          </p:nvSpPr>
          <p:spPr>
            <a:xfrm>
              <a:off x="3501135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t826"/>
            <p:cNvSpPr/>
            <p:nvPr/>
          </p:nvSpPr>
          <p:spPr>
            <a:xfrm>
              <a:off x="3456798" y="41839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t827"/>
            <p:cNvSpPr/>
            <p:nvPr/>
          </p:nvSpPr>
          <p:spPr>
            <a:xfrm>
              <a:off x="3323786" y="4107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t828"/>
            <p:cNvSpPr/>
            <p:nvPr/>
          </p:nvSpPr>
          <p:spPr>
            <a:xfrm>
              <a:off x="3368124" y="40862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t829"/>
            <p:cNvSpPr/>
            <p:nvPr/>
          </p:nvSpPr>
          <p:spPr>
            <a:xfrm>
              <a:off x="3190775" y="41187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t830"/>
            <p:cNvSpPr/>
            <p:nvPr/>
          </p:nvSpPr>
          <p:spPr>
            <a:xfrm>
              <a:off x="3368124" y="41187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t831"/>
            <p:cNvSpPr/>
            <p:nvPr/>
          </p:nvSpPr>
          <p:spPr>
            <a:xfrm>
              <a:off x="3412461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t832"/>
            <p:cNvSpPr/>
            <p:nvPr/>
          </p:nvSpPr>
          <p:spPr>
            <a:xfrm>
              <a:off x="3368124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t833"/>
            <p:cNvSpPr/>
            <p:nvPr/>
          </p:nvSpPr>
          <p:spPr>
            <a:xfrm>
              <a:off x="3279449" y="41187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t834"/>
            <p:cNvSpPr/>
            <p:nvPr/>
          </p:nvSpPr>
          <p:spPr>
            <a:xfrm>
              <a:off x="3235112" y="41187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t835"/>
            <p:cNvSpPr/>
            <p:nvPr/>
          </p:nvSpPr>
          <p:spPr>
            <a:xfrm>
              <a:off x="3368124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t836"/>
            <p:cNvSpPr/>
            <p:nvPr/>
          </p:nvSpPr>
          <p:spPr>
            <a:xfrm>
              <a:off x="3678483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t837"/>
            <p:cNvSpPr/>
            <p:nvPr/>
          </p:nvSpPr>
          <p:spPr>
            <a:xfrm>
              <a:off x="3722820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t838"/>
            <p:cNvSpPr/>
            <p:nvPr/>
          </p:nvSpPr>
          <p:spPr>
            <a:xfrm>
              <a:off x="3235112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t839"/>
            <p:cNvSpPr/>
            <p:nvPr/>
          </p:nvSpPr>
          <p:spPr>
            <a:xfrm>
              <a:off x="3279449" y="41622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t840"/>
            <p:cNvSpPr/>
            <p:nvPr/>
          </p:nvSpPr>
          <p:spPr>
            <a:xfrm>
              <a:off x="3412461" y="41513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t841"/>
            <p:cNvSpPr/>
            <p:nvPr/>
          </p:nvSpPr>
          <p:spPr>
            <a:xfrm>
              <a:off x="3456798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t842"/>
            <p:cNvSpPr/>
            <p:nvPr/>
          </p:nvSpPr>
          <p:spPr>
            <a:xfrm>
              <a:off x="3190775" y="41513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t843"/>
            <p:cNvSpPr/>
            <p:nvPr/>
          </p:nvSpPr>
          <p:spPr>
            <a:xfrm>
              <a:off x="3368124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t844"/>
            <p:cNvSpPr/>
            <p:nvPr/>
          </p:nvSpPr>
          <p:spPr>
            <a:xfrm>
              <a:off x="3412461" y="41513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t845"/>
            <p:cNvSpPr/>
            <p:nvPr/>
          </p:nvSpPr>
          <p:spPr>
            <a:xfrm>
              <a:off x="2880415" y="41513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t846"/>
            <p:cNvSpPr/>
            <p:nvPr/>
          </p:nvSpPr>
          <p:spPr>
            <a:xfrm>
              <a:off x="3279449" y="41513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t847"/>
            <p:cNvSpPr/>
            <p:nvPr/>
          </p:nvSpPr>
          <p:spPr>
            <a:xfrm>
              <a:off x="3412461" y="41187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t848"/>
            <p:cNvSpPr/>
            <p:nvPr/>
          </p:nvSpPr>
          <p:spPr>
            <a:xfrm>
              <a:off x="3545472" y="40862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t849"/>
            <p:cNvSpPr/>
            <p:nvPr/>
          </p:nvSpPr>
          <p:spPr>
            <a:xfrm>
              <a:off x="3190775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t850"/>
            <p:cNvSpPr/>
            <p:nvPr/>
          </p:nvSpPr>
          <p:spPr>
            <a:xfrm>
              <a:off x="3545472" y="41187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t851"/>
            <p:cNvSpPr/>
            <p:nvPr/>
          </p:nvSpPr>
          <p:spPr>
            <a:xfrm>
              <a:off x="3279449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t852"/>
            <p:cNvSpPr/>
            <p:nvPr/>
          </p:nvSpPr>
          <p:spPr>
            <a:xfrm>
              <a:off x="3501135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t853"/>
            <p:cNvSpPr/>
            <p:nvPr/>
          </p:nvSpPr>
          <p:spPr>
            <a:xfrm>
              <a:off x="3323786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t854"/>
            <p:cNvSpPr/>
            <p:nvPr/>
          </p:nvSpPr>
          <p:spPr>
            <a:xfrm>
              <a:off x="3279449" y="37821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t855"/>
            <p:cNvSpPr/>
            <p:nvPr/>
          </p:nvSpPr>
          <p:spPr>
            <a:xfrm>
              <a:off x="3279449" y="38038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t856"/>
            <p:cNvSpPr/>
            <p:nvPr/>
          </p:nvSpPr>
          <p:spPr>
            <a:xfrm>
              <a:off x="3235112" y="376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t857"/>
            <p:cNvSpPr/>
            <p:nvPr/>
          </p:nvSpPr>
          <p:spPr>
            <a:xfrm>
              <a:off x="2880415" y="38581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t858"/>
            <p:cNvSpPr/>
            <p:nvPr/>
          </p:nvSpPr>
          <p:spPr>
            <a:xfrm>
              <a:off x="3102101" y="37929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t859"/>
            <p:cNvSpPr/>
            <p:nvPr/>
          </p:nvSpPr>
          <p:spPr>
            <a:xfrm>
              <a:off x="3102101" y="38038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t860"/>
            <p:cNvSpPr/>
            <p:nvPr/>
          </p:nvSpPr>
          <p:spPr>
            <a:xfrm>
              <a:off x="3323786" y="37821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t861"/>
            <p:cNvSpPr/>
            <p:nvPr/>
          </p:nvSpPr>
          <p:spPr>
            <a:xfrm>
              <a:off x="2924752" y="39341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t862"/>
            <p:cNvSpPr/>
            <p:nvPr/>
          </p:nvSpPr>
          <p:spPr>
            <a:xfrm>
              <a:off x="3146438" y="37929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t863"/>
            <p:cNvSpPr/>
            <p:nvPr/>
          </p:nvSpPr>
          <p:spPr>
            <a:xfrm>
              <a:off x="3057764" y="38689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t864"/>
            <p:cNvSpPr/>
            <p:nvPr/>
          </p:nvSpPr>
          <p:spPr>
            <a:xfrm>
              <a:off x="2747404" y="39124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t865"/>
            <p:cNvSpPr/>
            <p:nvPr/>
          </p:nvSpPr>
          <p:spPr>
            <a:xfrm>
              <a:off x="3190775" y="3836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t866"/>
            <p:cNvSpPr/>
            <p:nvPr/>
          </p:nvSpPr>
          <p:spPr>
            <a:xfrm>
              <a:off x="2836078" y="38581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t867"/>
            <p:cNvSpPr/>
            <p:nvPr/>
          </p:nvSpPr>
          <p:spPr>
            <a:xfrm>
              <a:off x="3146438" y="37821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t868"/>
            <p:cNvSpPr/>
            <p:nvPr/>
          </p:nvSpPr>
          <p:spPr>
            <a:xfrm>
              <a:off x="3146438" y="39015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t869"/>
            <p:cNvSpPr/>
            <p:nvPr/>
          </p:nvSpPr>
          <p:spPr>
            <a:xfrm>
              <a:off x="3235112" y="38146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t870"/>
            <p:cNvSpPr/>
            <p:nvPr/>
          </p:nvSpPr>
          <p:spPr>
            <a:xfrm>
              <a:off x="3190775" y="38038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t871"/>
            <p:cNvSpPr/>
            <p:nvPr/>
          </p:nvSpPr>
          <p:spPr>
            <a:xfrm>
              <a:off x="3057764" y="384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t872"/>
            <p:cNvSpPr/>
            <p:nvPr/>
          </p:nvSpPr>
          <p:spPr>
            <a:xfrm>
              <a:off x="2836078" y="38038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t873"/>
            <p:cNvSpPr/>
            <p:nvPr/>
          </p:nvSpPr>
          <p:spPr>
            <a:xfrm>
              <a:off x="2969090" y="38689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t874"/>
            <p:cNvSpPr/>
            <p:nvPr/>
          </p:nvSpPr>
          <p:spPr>
            <a:xfrm>
              <a:off x="3279449" y="37712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t875"/>
            <p:cNvSpPr/>
            <p:nvPr/>
          </p:nvSpPr>
          <p:spPr>
            <a:xfrm>
              <a:off x="3102101" y="38581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t876"/>
            <p:cNvSpPr/>
            <p:nvPr/>
          </p:nvSpPr>
          <p:spPr>
            <a:xfrm>
              <a:off x="2969090" y="376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t877"/>
            <p:cNvSpPr/>
            <p:nvPr/>
          </p:nvSpPr>
          <p:spPr>
            <a:xfrm>
              <a:off x="3102101" y="37821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t878"/>
            <p:cNvSpPr/>
            <p:nvPr/>
          </p:nvSpPr>
          <p:spPr>
            <a:xfrm>
              <a:off x="3146438" y="38255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t879"/>
            <p:cNvSpPr/>
            <p:nvPr/>
          </p:nvSpPr>
          <p:spPr>
            <a:xfrm>
              <a:off x="3190775" y="38146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t880"/>
            <p:cNvSpPr/>
            <p:nvPr/>
          </p:nvSpPr>
          <p:spPr>
            <a:xfrm>
              <a:off x="3102101" y="37712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t881"/>
            <p:cNvSpPr/>
            <p:nvPr/>
          </p:nvSpPr>
          <p:spPr>
            <a:xfrm>
              <a:off x="3190775" y="37495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t882"/>
            <p:cNvSpPr/>
            <p:nvPr/>
          </p:nvSpPr>
          <p:spPr>
            <a:xfrm>
              <a:off x="3146438" y="38038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t883"/>
            <p:cNvSpPr/>
            <p:nvPr/>
          </p:nvSpPr>
          <p:spPr>
            <a:xfrm>
              <a:off x="3013427" y="39124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t884"/>
            <p:cNvSpPr/>
            <p:nvPr/>
          </p:nvSpPr>
          <p:spPr>
            <a:xfrm>
              <a:off x="2924752" y="38798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t885"/>
            <p:cNvSpPr/>
            <p:nvPr/>
          </p:nvSpPr>
          <p:spPr>
            <a:xfrm>
              <a:off x="2924752" y="3890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t886"/>
            <p:cNvSpPr/>
            <p:nvPr/>
          </p:nvSpPr>
          <p:spPr>
            <a:xfrm>
              <a:off x="3057764" y="38689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t887"/>
            <p:cNvSpPr/>
            <p:nvPr/>
          </p:nvSpPr>
          <p:spPr>
            <a:xfrm>
              <a:off x="3057764" y="3738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t888"/>
            <p:cNvSpPr/>
            <p:nvPr/>
          </p:nvSpPr>
          <p:spPr>
            <a:xfrm>
              <a:off x="3190775" y="38038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t889"/>
            <p:cNvSpPr/>
            <p:nvPr/>
          </p:nvSpPr>
          <p:spPr>
            <a:xfrm>
              <a:off x="3368124" y="38038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t890"/>
            <p:cNvSpPr/>
            <p:nvPr/>
          </p:nvSpPr>
          <p:spPr>
            <a:xfrm>
              <a:off x="3235112" y="37821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t891"/>
            <p:cNvSpPr/>
            <p:nvPr/>
          </p:nvSpPr>
          <p:spPr>
            <a:xfrm>
              <a:off x="2880415" y="38146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t892"/>
            <p:cNvSpPr/>
            <p:nvPr/>
          </p:nvSpPr>
          <p:spPr>
            <a:xfrm>
              <a:off x="3190775" y="384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t893"/>
            <p:cNvSpPr/>
            <p:nvPr/>
          </p:nvSpPr>
          <p:spPr>
            <a:xfrm>
              <a:off x="2969090" y="38581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t894"/>
            <p:cNvSpPr/>
            <p:nvPr/>
          </p:nvSpPr>
          <p:spPr>
            <a:xfrm>
              <a:off x="3013427" y="38146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t895"/>
            <p:cNvSpPr/>
            <p:nvPr/>
          </p:nvSpPr>
          <p:spPr>
            <a:xfrm>
              <a:off x="3190775" y="37929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t896"/>
            <p:cNvSpPr/>
            <p:nvPr/>
          </p:nvSpPr>
          <p:spPr>
            <a:xfrm>
              <a:off x="3013427" y="38581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t897"/>
            <p:cNvSpPr/>
            <p:nvPr/>
          </p:nvSpPr>
          <p:spPr>
            <a:xfrm>
              <a:off x="2880415" y="39341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t898"/>
            <p:cNvSpPr/>
            <p:nvPr/>
          </p:nvSpPr>
          <p:spPr>
            <a:xfrm>
              <a:off x="3057764" y="3836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t899"/>
            <p:cNvSpPr/>
            <p:nvPr/>
          </p:nvSpPr>
          <p:spPr>
            <a:xfrm>
              <a:off x="3190775" y="3836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t900"/>
            <p:cNvSpPr/>
            <p:nvPr/>
          </p:nvSpPr>
          <p:spPr>
            <a:xfrm>
              <a:off x="3146438" y="3836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t901"/>
            <p:cNvSpPr/>
            <p:nvPr/>
          </p:nvSpPr>
          <p:spPr>
            <a:xfrm>
              <a:off x="3146438" y="38255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t902"/>
            <p:cNvSpPr/>
            <p:nvPr/>
          </p:nvSpPr>
          <p:spPr>
            <a:xfrm>
              <a:off x="2969090" y="39667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t903"/>
            <p:cNvSpPr/>
            <p:nvPr/>
          </p:nvSpPr>
          <p:spPr>
            <a:xfrm>
              <a:off x="3102101" y="384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t904"/>
            <p:cNvSpPr/>
            <p:nvPr/>
          </p:nvSpPr>
          <p:spPr>
            <a:xfrm>
              <a:off x="3323786" y="36409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t905"/>
            <p:cNvSpPr/>
            <p:nvPr/>
          </p:nvSpPr>
          <p:spPr>
            <a:xfrm>
              <a:off x="3057764" y="3738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t906"/>
            <p:cNvSpPr/>
            <p:nvPr/>
          </p:nvSpPr>
          <p:spPr>
            <a:xfrm>
              <a:off x="3190775" y="36517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t907"/>
            <p:cNvSpPr/>
            <p:nvPr/>
          </p:nvSpPr>
          <p:spPr>
            <a:xfrm>
              <a:off x="3146438" y="3684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t908"/>
            <p:cNvSpPr/>
            <p:nvPr/>
          </p:nvSpPr>
          <p:spPr>
            <a:xfrm>
              <a:off x="3190775" y="36626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t909"/>
            <p:cNvSpPr/>
            <p:nvPr/>
          </p:nvSpPr>
          <p:spPr>
            <a:xfrm>
              <a:off x="3190775" y="35757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t910"/>
            <p:cNvSpPr/>
            <p:nvPr/>
          </p:nvSpPr>
          <p:spPr>
            <a:xfrm>
              <a:off x="2969090" y="38038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t911"/>
            <p:cNvSpPr/>
            <p:nvPr/>
          </p:nvSpPr>
          <p:spPr>
            <a:xfrm>
              <a:off x="3146438" y="36083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t912"/>
            <p:cNvSpPr/>
            <p:nvPr/>
          </p:nvSpPr>
          <p:spPr>
            <a:xfrm>
              <a:off x="2969090" y="36626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t913"/>
            <p:cNvSpPr/>
            <p:nvPr/>
          </p:nvSpPr>
          <p:spPr>
            <a:xfrm>
              <a:off x="3456798" y="36300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t914"/>
            <p:cNvSpPr/>
            <p:nvPr/>
          </p:nvSpPr>
          <p:spPr>
            <a:xfrm>
              <a:off x="3279449" y="3738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t915"/>
            <p:cNvSpPr/>
            <p:nvPr/>
          </p:nvSpPr>
          <p:spPr>
            <a:xfrm>
              <a:off x="3057764" y="37169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t916"/>
            <p:cNvSpPr/>
            <p:nvPr/>
          </p:nvSpPr>
          <p:spPr>
            <a:xfrm>
              <a:off x="3190775" y="36952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t917"/>
            <p:cNvSpPr/>
            <p:nvPr/>
          </p:nvSpPr>
          <p:spPr>
            <a:xfrm>
              <a:off x="2969090" y="37495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t918"/>
            <p:cNvSpPr/>
            <p:nvPr/>
          </p:nvSpPr>
          <p:spPr>
            <a:xfrm>
              <a:off x="3102101" y="3738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t919"/>
            <p:cNvSpPr/>
            <p:nvPr/>
          </p:nvSpPr>
          <p:spPr>
            <a:xfrm>
              <a:off x="3279449" y="37169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t920"/>
            <p:cNvSpPr/>
            <p:nvPr/>
          </p:nvSpPr>
          <p:spPr>
            <a:xfrm>
              <a:off x="3190775" y="36952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t921"/>
            <p:cNvSpPr/>
            <p:nvPr/>
          </p:nvSpPr>
          <p:spPr>
            <a:xfrm>
              <a:off x="3545472" y="3564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t922"/>
            <p:cNvSpPr/>
            <p:nvPr/>
          </p:nvSpPr>
          <p:spPr>
            <a:xfrm>
              <a:off x="3013427" y="35431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t923"/>
            <p:cNvSpPr/>
            <p:nvPr/>
          </p:nvSpPr>
          <p:spPr>
            <a:xfrm>
              <a:off x="2836078" y="37495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t924"/>
            <p:cNvSpPr/>
            <p:nvPr/>
          </p:nvSpPr>
          <p:spPr>
            <a:xfrm>
              <a:off x="3279449" y="36735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t925"/>
            <p:cNvSpPr/>
            <p:nvPr/>
          </p:nvSpPr>
          <p:spPr>
            <a:xfrm>
              <a:off x="3102101" y="376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t926"/>
            <p:cNvSpPr/>
            <p:nvPr/>
          </p:nvSpPr>
          <p:spPr>
            <a:xfrm>
              <a:off x="3102101" y="3564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t927"/>
            <p:cNvSpPr/>
            <p:nvPr/>
          </p:nvSpPr>
          <p:spPr>
            <a:xfrm>
              <a:off x="3057764" y="376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t928"/>
            <p:cNvSpPr/>
            <p:nvPr/>
          </p:nvSpPr>
          <p:spPr>
            <a:xfrm>
              <a:off x="3323786" y="36735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t929"/>
            <p:cNvSpPr/>
            <p:nvPr/>
          </p:nvSpPr>
          <p:spPr>
            <a:xfrm>
              <a:off x="3279449" y="36409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t930"/>
            <p:cNvSpPr/>
            <p:nvPr/>
          </p:nvSpPr>
          <p:spPr>
            <a:xfrm>
              <a:off x="3102101" y="37712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t931"/>
            <p:cNvSpPr/>
            <p:nvPr/>
          </p:nvSpPr>
          <p:spPr>
            <a:xfrm>
              <a:off x="3190775" y="376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t932"/>
            <p:cNvSpPr/>
            <p:nvPr/>
          </p:nvSpPr>
          <p:spPr>
            <a:xfrm>
              <a:off x="3102101" y="3684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t933"/>
            <p:cNvSpPr/>
            <p:nvPr/>
          </p:nvSpPr>
          <p:spPr>
            <a:xfrm>
              <a:off x="3190775" y="36626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t934"/>
            <p:cNvSpPr/>
            <p:nvPr/>
          </p:nvSpPr>
          <p:spPr>
            <a:xfrm>
              <a:off x="3102101" y="36300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t935"/>
            <p:cNvSpPr/>
            <p:nvPr/>
          </p:nvSpPr>
          <p:spPr>
            <a:xfrm>
              <a:off x="3545472" y="35974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t936"/>
            <p:cNvSpPr/>
            <p:nvPr/>
          </p:nvSpPr>
          <p:spPr>
            <a:xfrm>
              <a:off x="3102101" y="3684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t937"/>
            <p:cNvSpPr/>
            <p:nvPr/>
          </p:nvSpPr>
          <p:spPr>
            <a:xfrm>
              <a:off x="3102101" y="3738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t938"/>
            <p:cNvSpPr/>
            <p:nvPr/>
          </p:nvSpPr>
          <p:spPr>
            <a:xfrm>
              <a:off x="3013427" y="3684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t939"/>
            <p:cNvSpPr/>
            <p:nvPr/>
          </p:nvSpPr>
          <p:spPr>
            <a:xfrm>
              <a:off x="3190775" y="36300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t940"/>
            <p:cNvSpPr/>
            <p:nvPr/>
          </p:nvSpPr>
          <p:spPr>
            <a:xfrm>
              <a:off x="3368124" y="3684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t941"/>
            <p:cNvSpPr/>
            <p:nvPr/>
          </p:nvSpPr>
          <p:spPr>
            <a:xfrm>
              <a:off x="3235112" y="36952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t942"/>
            <p:cNvSpPr/>
            <p:nvPr/>
          </p:nvSpPr>
          <p:spPr>
            <a:xfrm>
              <a:off x="3190775" y="37712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t943"/>
            <p:cNvSpPr/>
            <p:nvPr/>
          </p:nvSpPr>
          <p:spPr>
            <a:xfrm>
              <a:off x="3235112" y="37060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t944"/>
            <p:cNvSpPr/>
            <p:nvPr/>
          </p:nvSpPr>
          <p:spPr>
            <a:xfrm>
              <a:off x="3235112" y="3684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t945"/>
            <p:cNvSpPr/>
            <p:nvPr/>
          </p:nvSpPr>
          <p:spPr>
            <a:xfrm>
              <a:off x="3235112" y="3738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t946"/>
            <p:cNvSpPr/>
            <p:nvPr/>
          </p:nvSpPr>
          <p:spPr>
            <a:xfrm>
              <a:off x="3057764" y="3738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t947"/>
            <p:cNvSpPr/>
            <p:nvPr/>
          </p:nvSpPr>
          <p:spPr>
            <a:xfrm>
              <a:off x="3279449" y="36517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t948"/>
            <p:cNvSpPr/>
            <p:nvPr/>
          </p:nvSpPr>
          <p:spPr>
            <a:xfrm>
              <a:off x="3323786" y="36735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t949"/>
            <p:cNvSpPr/>
            <p:nvPr/>
          </p:nvSpPr>
          <p:spPr>
            <a:xfrm>
              <a:off x="3190775" y="37278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t950"/>
            <p:cNvSpPr/>
            <p:nvPr/>
          </p:nvSpPr>
          <p:spPr>
            <a:xfrm>
              <a:off x="2969090" y="37495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t951"/>
            <p:cNvSpPr/>
            <p:nvPr/>
          </p:nvSpPr>
          <p:spPr>
            <a:xfrm>
              <a:off x="3190775" y="37278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t952"/>
            <p:cNvSpPr/>
            <p:nvPr/>
          </p:nvSpPr>
          <p:spPr>
            <a:xfrm>
              <a:off x="3368124" y="37060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t953"/>
            <p:cNvSpPr/>
            <p:nvPr/>
          </p:nvSpPr>
          <p:spPr>
            <a:xfrm>
              <a:off x="3190775" y="3738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g954"/>
            <p:cNvSpPr/>
            <p:nvPr/>
          </p:nvSpPr>
          <p:spPr>
            <a:xfrm>
              <a:off x="2727472" y="4352909"/>
              <a:ext cx="1149217" cy="692017"/>
            </a:xfrm>
            <a:custGeom>
              <a:avLst/>
              <a:pathLst>
                <a:path w="1149217" h="692017">
                  <a:moveTo>
                    <a:pt x="0" y="692017"/>
                  </a:moveTo>
                  <a:lnTo>
                    <a:pt x="1149217" y="692017"/>
                  </a:lnTo>
                  <a:lnTo>
                    <a:pt x="1149217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t955"/>
            <p:cNvSpPr/>
            <p:nvPr/>
          </p:nvSpPr>
          <p:spPr>
            <a:xfrm>
              <a:off x="3412461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t956"/>
            <p:cNvSpPr/>
            <p:nvPr/>
          </p:nvSpPr>
          <p:spPr>
            <a:xfrm>
              <a:off x="3190775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t957"/>
            <p:cNvSpPr/>
            <p:nvPr/>
          </p:nvSpPr>
          <p:spPr>
            <a:xfrm>
              <a:off x="3279449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t958"/>
            <p:cNvSpPr/>
            <p:nvPr/>
          </p:nvSpPr>
          <p:spPr>
            <a:xfrm>
              <a:off x="3235112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t959"/>
            <p:cNvSpPr/>
            <p:nvPr/>
          </p:nvSpPr>
          <p:spPr>
            <a:xfrm>
              <a:off x="3456798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t960"/>
            <p:cNvSpPr/>
            <p:nvPr/>
          </p:nvSpPr>
          <p:spPr>
            <a:xfrm>
              <a:off x="3589809" y="4916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t961"/>
            <p:cNvSpPr/>
            <p:nvPr/>
          </p:nvSpPr>
          <p:spPr>
            <a:xfrm>
              <a:off x="3368124" y="49432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t962"/>
            <p:cNvSpPr/>
            <p:nvPr/>
          </p:nvSpPr>
          <p:spPr>
            <a:xfrm>
              <a:off x="3368124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t963"/>
            <p:cNvSpPr/>
            <p:nvPr/>
          </p:nvSpPr>
          <p:spPr>
            <a:xfrm>
              <a:off x="3146438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t964"/>
            <p:cNvSpPr/>
            <p:nvPr/>
          </p:nvSpPr>
          <p:spPr>
            <a:xfrm>
              <a:off x="3235112" y="49966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t965"/>
            <p:cNvSpPr/>
            <p:nvPr/>
          </p:nvSpPr>
          <p:spPr>
            <a:xfrm>
              <a:off x="3501135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t966"/>
            <p:cNvSpPr/>
            <p:nvPr/>
          </p:nvSpPr>
          <p:spPr>
            <a:xfrm>
              <a:off x="3368124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t967"/>
            <p:cNvSpPr/>
            <p:nvPr/>
          </p:nvSpPr>
          <p:spPr>
            <a:xfrm>
              <a:off x="3190775" y="49966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t968"/>
            <p:cNvSpPr/>
            <p:nvPr/>
          </p:nvSpPr>
          <p:spPr>
            <a:xfrm>
              <a:off x="3190775" y="49966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t969"/>
            <p:cNvSpPr/>
            <p:nvPr/>
          </p:nvSpPr>
          <p:spPr>
            <a:xfrm>
              <a:off x="3634146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t970"/>
            <p:cNvSpPr/>
            <p:nvPr/>
          </p:nvSpPr>
          <p:spPr>
            <a:xfrm>
              <a:off x="3811495" y="4916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t971"/>
            <p:cNvSpPr/>
            <p:nvPr/>
          </p:nvSpPr>
          <p:spPr>
            <a:xfrm>
              <a:off x="3589809" y="4916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t972"/>
            <p:cNvSpPr/>
            <p:nvPr/>
          </p:nvSpPr>
          <p:spPr>
            <a:xfrm>
              <a:off x="3412461" y="49432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t973"/>
            <p:cNvSpPr/>
            <p:nvPr/>
          </p:nvSpPr>
          <p:spPr>
            <a:xfrm>
              <a:off x="3545472" y="49432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t974"/>
            <p:cNvSpPr/>
            <p:nvPr/>
          </p:nvSpPr>
          <p:spPr>
            <a:xfrm>
              <a:off x="3545472" y="49432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t975"/>
            <p:cNvSpPr/>
            <p:nvPr/>
          </p:nvSpPr>
          <p:spPr>
            <a:xfrm>
              <a:off x="3368124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t976"/>
            <p:cNvSpPr/>
            <p:nvPr/>
          </p:nvSpPr>
          <p:spPr>
            <a:xfrm>
              <a:off x="3501135" y="4916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t977"/>
            <p:cNvSpPr/>
            <p:nvPr/>
          </p:nvSpPr>
          <p:spPr>
            <a:xfrm>
              <a:off x="3456798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t978"/>
            <p:cNvSpPr/>
            <p:nvPr/>
          </p:nvSpPr>
          <p:spPr>
            <a:xfrm>
              <a:off x="3323786" y="48898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t979"/>
            <p:cNvSpPr/>
            <p:nvPr/>
          </p:nvSpPr>
          <p:spPr>
            <a:xfrm>
              <a:off x="3368124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t980"/>
            <p:cNvSpPr/>
            <p:nvPr/>
          </p:nvSpPr>
          <p:spPr>
            <a:xfrm>
              <a:off x="3190775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t981"/>
            <p:cNvSpPr/>
            <p:nvPr/>
          </p:nvSpPr>
          <p:spPr>
            <a:xfrm>
              <a:off x="3368124" y="4916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t982"/>
            <p:cNvSpPr/>
            <p:nvPr/>
          </p:nvSpPr>
          <p:spPr>
            <a:xfrm>
              <a:off x="3412461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t983"/>
            <p:cNvSpPr/>
            <p:nvPr/>
          </p:nvSpPr>
          <p:spPr>
            <a:xfrm>
              <a:off x="3368124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t984"/>
            <p:cNvSpPr/>
            <p:nvPr/>
          </p:nvSpPr>
          <p:spPr>
            <a:xfrm>
              <a:off x="3279449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t985"/>
            <p:cNvSpPr/>
            <p:nvPr/>
          </p:nvSpPr>
          <p:spPr>
            <a:xfrm>
              <a:off x="3235112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t986"/>
            <p:cNvSpPr/>
            <p:nvPr/>
          </p:nvSpPr>
          <p:spPr>
            <a:xfrm>
              <a:off x="3368124" y="4916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t987"/>
            <p:cNvSpPr/>
            <p:nvPr/>
          </p:nvSpPr>
          <p:spPr>
            <a:xfrm>
              <a:off x="3678483" y="49966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t988"/>
            <p:cNvSpPr/>
            <p:nvPr/>
          </p:nvSpPr>
          <p:spPr>
            <a:xfrm>
              <a:off x="372282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t989"/>
            <p:cNvSpPr/>
            <p:nvPr/>
          </p:nvSpPr>
          <p:spPr>
            <a:xfrm>
              <a:off x="3235112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t990"/>
            <p:cNvSpPr/>
            <p:nvPr/>
          </p:nvSpPr>
          <p:spPr>
            <a:xfrm>
              <a:off x="3279449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t991"/>
            <p:cNvSpPr/>
            <p:nvPr/>
          </p:nvSpPr>
          <p:spPr>
            <a:xfrm>
              <a:off x="3412461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t992"/>
            <p:cNvSpPr/>
            <p:nvPr/>
          </p:nvSpPr>
          <p:spPr>
            <a:xfrm>
              <a:off x="3456798" y="49966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t993"/>
            <p:cNvSpPr/>
            <p:nvPr/>
          </p:nvSpPr>
          <p:spPr>
            <a:xfrm>
              <a:off x="3190775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t994"/>
            <p:cNvSpPr/>
            <p:nvPr/>
          </p:nvSpPr>
          <p:spPr>
            <a:xfrm>
              <a:off x="3368124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t995"/>
            <p:cNvSpPr/>
            <p:nvPr/>
          </p:nvSpPr>
          <p:spPr>
            <a:xfrm>
              <a:off x="3412461" y="49432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t996"/>
            <p:cNvSpPr/>
            <p:nvPr/>
          </p:nvSpPr>
          <p:spPr>
            <a:xfrm>
              <a:off x="2880415" y="49432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t997"/>
            <p:cNvSpPr/>
            <p:nvPr/>
          </p:nvSpPr>
          <p:spPr>
            <a:xfrm>
              <a:off x="3279449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t998"/>
            <p:cNvSpPr/>
            <p:nvPr/>
          </p:nvSpPr>
          <p:spPr>
            <a:xfrm>
              <a:off x="3412461" y="48631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t999"/>
            <p:cNvSpPr/>
            <p:nvPr/>
          </p:nvSpPr>
          <p:spPr>
            <a:xfrm>
              <a:off x="3545472" y="4916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t1000"/>
            <p:cNvSpPr/>
            <p:nvPr/>
          </p:nvSpPr>
          <p:spPr>
            <a:xfrm>
              <a:off x="3190775" y="49432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t1001"/>
            <p:cNvSpPr/>
            <p:nvPr/>
          </p:nvSpPr>
          <p:spPr>
            <a:xfrm>
              <a:off x="3545472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t1002"/>
            <p:cNvSpPr/>
            <p:nvPr/>
          </p:nvSpPr>
          <p:spPr>
            <a:xfrm>
              <a:off x="3279449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t1003"/>
            <p:cNvSpPr/>
            <p:nvPr/>
          </p:nvSpPr>
          <p:spPr>
            <a:xfrm>
              <a:off x="3501135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t1004"/>
            <p:cNvSpPr/>
            <p:nvPr/>
          </p:nvSpPr>
          <p:spPr>
            <a:xfrm>
              <a:off x="3323786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t1005"/>
            <p:cNvSpPr/>
            <p:nvPr/>
          </p:nvSpPr>
          <p:spPr>
            <a:xfrm>
              <a:off x="3279449" y="46495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t1006"/>
            <p:cNvSpPr/>
            <p:nvPr/>
          </p:nvSpPr>
          <p:spPr>
            <a:xfrm>
              <a:off x="3279449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t1007"/>
            <p:cNvSpPr/>
            <p:nvPr/>
          </p:nvSpPr>
          <p:spPr>
            <a:xfrm>
              <a:off x="3235112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t1008"/>
            <p:cNvSpPr/>
            <p:nvPr/>
          </p:nvSpPr>
          <p:spPr>
            <a:xfrm>
              <a:off x="2880415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t1009"/>
            <p:cNvSpPr/>
            <p:nvPr/>
          </p:nvSpPr>
          <p:spPr>
            <a:xfrm>
              <a:off x="3102101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t1010"/>
            <p:cNvSpPr/>
            <p:nvPr/>
          </p:nvSpPr>
          <p:spPr>
            <a:xfrm>
              <a:off x="3102101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t1011"/>
            <p:cNvSpPr/>
            <p:nvPr/>
          </p:nvSpPr>
          <p:spPr>
            <a:xfrm>
              <a:off x="3323786" y="45961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t1012"/>
            <p:cNvSpPr/>
            <p:nvPr/>
          </p:nvSpPr>
          <p:spPr>
            <a:xfrm>
              <a:off x="2924752" y="47563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t1013"/>
            <p:cNvSpPr/>
            <p:nvPr/>
          </p:nvSpPr>
          <p:spPr>
            <a:xfrm>
              <a:off x="3146438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t1014"/>
            <p:cNvSpPr/>
            <p:nvPr/>
          </p:nvSpPr>
          <p:spPr>
            <a:xfrm>
              <a:off x="3057764" y="46495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t1015"/>
            <p:cNvSpPr/>
            <p:nvPr/>
          </p:nvSpPr>
          <p:spPr>
            <a:xfrm>
              <a:off x="2747404" y="47563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t1016"/>
            <p:cNvSpPr/>
            <p:nvPr/>
          </p:nvSpPr>
          <p:spPr>
            <a:xfrm>
              <a:off x="3190775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t1017"/>
            <p:cNvSpPr/>
            <p:nvPr/>
          </p:nvSpPr>
          <p:spPr>
            <a:xfrm>
              <a:off x="2836078" y="47563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t1018"/>
            <p:cNvSpPr/>
            <p:nvPr/>
          </p:nvSpPr>
          <p:spPr>
            <a:xfrm>
              <a:off x="3146438" y="46495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t1019"/>
            <p:cNvSpPr/>
            <p:nvPr/>
          </p:nvSpPr>
          <p:spPr>
            <a:xfrm>
              <a:off x="3146438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t1020"/>
            <p:cNvSpPr/>
            <p:nvPr/>
          </p:nvSpPr>
          <p:spPr>
            <a:xfrm>
              <a:off x="3235112" y="46495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t1021"/>
            <p:cNvSpPr/>
            <p:nvPr/>
          </p:nvSpPr>
          <p:spPr>
            <a:xfrm>
              <a:off x="3190775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t1022"/>
            <p:cNvSpPr/>
            <p:nvPr/>
          </p:nvSpPr>
          <p:spPr>
            <a:xfrm>
              <a:off x="3057764" y="47563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t1023"/>
            <p:cNvSpPr/>
            <p:nvPr/>
          </p:nvSpPr>
          <p:spPr>
            <a:xfrm>
              <a:off x="2836078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t1024"/>
            <p:cNvSpPr/>
            <p:nvPr/>
          </p:nvSpPr>
          <p:spPr>
            <a:xfrm>
              <a:off x="2969090" y="47296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t1025"/>
            <p:cNvSpPr/>
            <p:nvPr/>
          </p:nvSpPr>
          <p:spPr>
            <a:xfrm>
              <a:off x="3279449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t1026"/>
            <p:cNvSpPr/>
            <p:nvPr/>
          </p:nvSpPr>
          <p:spPr>
            <a:xfrm>
              <a:off x="3102101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t1027"/>
            <p:cNvSpPr/>
            <p:nvPr/>
          </p:nvSpPr>
          <p:spPr>
            <a:xfrm>
              <a:off x="2969090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t1028"/>
            <p:cNvSpPr/>
            <p:nvPr/>
          </p:nvSpPr>
          <p:spPr>
            <a:xfrm>
              <a:off x="3102101" y="47029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t1029"/>
            <p:cNvSpPr/>
            <p:nvPr/>
          </p:nvSpPr>
          <p:spPr>
            <a:xfrm>
              <a:off x="3146438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t1030"/>
            <p:cNvSpPr/>
            <p:nvPr/>
          </p:nvSpPr>
          <p:spPr>
            <a:xfrm>
              <a:off x="3190775" y="46495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t1031"/>
            <p:cNvSpPr/>
            <p:nvPr/>
          </p:nvSpPr>
          <p:spPr>
            <a:xfrm>
              <a:off x="3102101" y="46495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t1032"/>
            <p:cNvSpPr/>
            <p:nvPr/>
          </p:nvSpPr>
          <p:spPr>
            <a:xfrm>
              <a:off x="3190775" y="45694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t1033"/>
            <p:cNvSpPr/>
            <p:nvPr/>
          </p:nvSpPr>
          <p:spPr>
            <a:xfrm>
              <a:off x="3146438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t1034"/>
            <p:cNvSpPr/>
            <p:nvPr/>
          </p:nvSpPr>
          <p:spPr>
            <a:xfrm>
              <a:off x="3013427" y="47563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t1035"/>
            <p:cNvSpPr/>
            <p:nvPr/>
          </p:nvSpPr>
          <p:spPr>
            <a:xfrm>
              <a:off x="2924752" y="47296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t1036"/>
            <p:cNvSpPr/>
            <p:nvPr/>
          </p:nvSpPr>
          <p:spPr>
            <a:xfrm>
              <a:off x="2924752" y="47563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t1037"/>
            <p:cNvSpPr/>
            <p:nvPr/>
          </p:nvSpPr>
          <p:spPr>
            <a:xfrm>
              <a:off x="3057764" y="47029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t1038"/>
            <p:cNvSpPr/>
            <p:nvPr/>
          </p:nvSpPr>
          <p:spPr>
            <a:xfrm>
              <a:off x="3057764" y="45961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t1039"/>
            <p:cNvSpPr/>
            <p:nvPr/>
          </p:nvSpPr>
          <p:spPr>
            <a:xfrm>
              <a:off x="3190775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t1040"/>
            <p:cNvSpPr/>
            <p:nvPr/>
          </p:nvSpPr>
          <p:spPr>
            <a:xfrm>
              <a:off x="3368124" y="45961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t1041"/>
            <p:cNvSpPr/>
            <p:nvPr/>
          </p:nvSpPr>
          <p:spPr>
            <a:xfrm>
              <a:off x="3235112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t1042"/>
            <p:cNvSpPr/>
            <p:nvPr/>
          </p:nvSpPr>
          <p:spPr>
            <a:xfrm>
              <a:off x="2880415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t1043"/>
            <p:cNvSpPr/>
            <p:nvPr/>
          </p:nvSpPr>
          <p:spPr>
            <a:xfrm>
              <a:off x="3190775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t1044"/>
            <p:cNvSpPr/>
            <p:nvPr/>
          </p:nvSpPr>
          <p:spPr>
            <a:xfrm>
              <a:off x="2969090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t1045"/>
            <p:cNvSpPr/>
            <p:nvPr/>
          </p:nvSpPr>
          <p:spPr>
            <a:xfrm>
              <a:off x="3013427" y="47029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t1046"/>
            <p:cNvSpPr/>
            <p:nvPr/>
          </p:nvSpPr>
          <p:spPr>
            <a:xfrm>
              <a:off x="3190775" y="46495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t1047"/>
            <p:cNvSpPr/>
            <p:nvPr/>
          </p:nvSpPr>
          <p:spPr>
            <a:xfrm>
              <a:off x="3013427" y="47029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t1048"/>
            <p:cNvSpPr/>
            <p:nvPr/>
          </p:nvSpPr>
          <p:spPr>
            <a:xfrm>
              <a:off x="2880415" y="47563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t1049"/>
            <p:cNvSpPr/>
            <p:nvPr/>
          </p:nvSpPr>
          <p:spPr>
            <a:xfrm>
              <a:off x="3057764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t1050"/>
            <p:cNvSpPr/>
            <p:nvPr/>
          </p:nvSpPr>
          <p:spPr>
            <a:xfrm>
              <a:off x="3190775" y="47029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t1051"/>
            <p:cNvSpPr/>
            <p:nvPr/>
          </p:nvSpPr>
          <p:spPr>
            <a:xfrm>
              <a:off x="3146438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t1052"/>
            <p:cNvSpPr/>
            <p:nvPr/>
          </p:nvSpPr>
          <p:spPr>
            <a:xfrm>
              <a:off x="3146438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t1053"/>
            <p:cNvSpPr/>
            <p:nvPr/>
          </p:nvSpPr>
          <p:spPr>
            <a:xfrm>
              <a:off x="2969090" y="47296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t1054"/>
            <p:cNvSpPr/>
            <p:nvPr/>
          </p:nvSpPr>
          <p:spPr>
            <a:xfrm>
              <a:off x="3102101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t1055"/>
            <p:cNvSpPr/>
            <p:nvPr/>
          </p:nvSpPr>
          <p:spPr>
            <a:xfrm>
              <a:off x="3323786" y="43559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t1056"/>
            <p:cNvSpPr/>
            <p:nvPr/>
          </p:nvSpPr>
          <p:spPr>
            <a:xfrm>
              <a:off x="3057764" y="45160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t1057"/>
            <p:cNvSpPr/>
            <p:nvPr/>
          </p:nvSpPr>
          <p:spPr>
            <a:xfrm>
              <a:off x="3190775" y="44627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t1058"/>
            <p:cNvSpPr/>
            <p:nvPr/>
          </p:nvSpPr>
          <p:spPr>
            <a:xfrm>
              <a:off x="3146438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t1059"/>
            <p:cNvSpPr/>
            <p:nvPr/>
          </p:nvSpPr>
          <p:spPr>
            <a:xfrm>
              <a:off x="3190775" y="44360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t1060"/>
            <p:cNvSpPr/>
            <p:nvPr/>
          </p:nvSpPr>
          <p:spPr>
            <a:xfrm>
              <a:off x="3190775" y="44627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t1061"/>
            <p:cNvSpPr/>
            <p:nvPr/>
          </p:nvSpPr>
          <p:spPr>
            <a:xfrm>
              <a:off x="2969090" y="45694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t1062"/>
            <p:cNvSpPr/>
            <p:nvPr/>
          </p:nvSpPr>
          <p:spPr>
            <a:xfrm>
              <a:off x="3146438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t1063"/>
            <p:cNvSpPr/>
            <p:nvPr/>
          </p:nvSpPr>
          <p:spPr>
            <a:xfrm>
              <a:off x="2969090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t1064"/>
            <p:cNvSpPr/>
            <p:nvPr/>
          </p:nvSpPr>
          <p:spPr>
            <a:xfrm>
              <a:off x="3456798" y="43559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t1065"/>
            <p:cNvSpPr/>
            <p:nvPr/>
          </p:nvSpPr>
          <p:spPr>
            <a:xfrm>
              <a:off x="3279449" y="4489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t1066"/>
            <p:cNvSpPr/>
            <p:nvPr/>
          </p:nvSpPr>
          <p:spPr>
            <a:xfrm>
              <a:off x="3057764" y="45160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t1067"/>
            <p:cNvSpPr/>
            <p:nvPr/>
          </p:nvSpPr>
          <p:spPr>
            <a:xfrm>
              <a:off x="3190775" y="44627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t1068"/>
            <p:cNvSpPr/>
            <p:nvPr/>
          </p:nvSpPr>
          <p:spPr>
            <a:xfrm>
              <a:off x="2969090" y="4489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t1069"/>
            <p:cNvSpPr/>
            <p:nvPr/>
          </p:nvSpPr>
          <p:spPr>
            <a:xfrm>
              <a:off x="3102101" y="43826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t1070"/>
            <p:cNvSpPr/>
            <p:nvPr/>
          </p:nvSpPr>
          <p:spPr>
            <a:xfrm>
              <a:off x="3279449" y="4409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t1071"/>
            <p:cNvSpPr/>
            <p:nvPr/>
          </p:nvSpPr>
          <p:spPr>
            <a:xfrm>
              <a:off x="3190775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t1072"/>
            <p:cNvSpPr/>
            <p:nvPr/>
          </p:nvSpPr>
          <p:spPr>
            <a:xfrm>
              <a:off x="3545472" y="44360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t1073"/>
            <p:cNvSpPr/>
            <p:nvPr/>
          </p:nvSpPr>
          <p:spPr>
            <a:xfrm>
              <a:off x="3013427" y="4409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t1074"/>
            <p:cNvSpPr/>
            <p:nvPr/>
          </p:nvSpPr>
          <p:spPr>
            <a:xfrm>
              <a:off x="2836078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t1075"/>
            <p:cNvSpPr/>
            <p:nvPr/>
          </p:nvSpPr>
          <p:spPr>
            <a:xfrm>
              <a:off x="3279449" y="4409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t1076"/>
            <p:cNvSpPr/>
            <p:nvPr/>
          </p:nvSpPr>
          <p:spPr>
            <a:xfrm>
              <a:off x="3102101" y="4489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t1077"/>
            <p:cNvSpPr/>
            <p:nvPr/>
          </p:nvSpPr>
          <p:spPr>
            <a:xfrm>
              <a:off x="3102101" y="4489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t1078"/>
            <p:cNvSpPr/>
            <p:nvPr/>
          </p:nvSpPr>
          <p:spPr>
            <a:xfrm>
              <a:off x="3057764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t1079"/>
            <p:cNvSpPr/>
            <p:nvPr/>
          </p:nvSpPr>
          <p:spPr>
            <a:xfrm>
              <a:off x="3323786" y="44627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t1080"/>
            <p:cNvSpPr/>
            <p:nvPr/>
          </p:nvSpPr>
          <p:spPr>
            <a:xfrm>
              <a:off x="3279449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t1081"/>
            <p:cNvSpPr/>
            <p:nvPr/>
          </p:nvSpPr>
          <p:spPr>
            <a:xfrm>
              <a:off x="3102101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t1082"/>
            <p:cNvSpPr/>
            <p:nvPr/>
          </p:nvSpPr>
          <p:spPr>
            <a:xfrm>
              <a:off x="3190775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t1083"/>
            <p:cNvSpPr/>
            <p:nvPr/>
          </p:nvSpPr>
          <p:spPr>
            <a:xfrm>
              <a:off x="3102101" y="44627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t1084"/>
            <p:cNvSpPr/>
            <p:nvPr/>
          </p:nvSpPr>
          <p:spPr>
            <a:xfrm>
              <a:off x="3190775" y="45961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t1085"/>
            <p:cNvSpPr/>
            <p:nvPr/>
          </p:nvSpPr>
          <p:spPr>
            <a:xfrm>
              <a:off x="3102101" y="45160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t1086"/>
            <p:cNvSpPr/>
            <p:nvPr/>
          </p:nvSpPr>
          <p:spPr>
            <a:xfrm>
              <a:off x="3545472" y="4489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t1087"/>
            <p:cNvSpPr/>
            <p:nvPr/>
          </p:nvSpPr>
          <p:spPr>
            <a:xfrm>
              <a:off x="3102101" y="44360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t1088"/>
            <p:cNvSpPr/>
            <p:nvPr/>
          </p:nvSpPr>
          <p:spPr>
            <a:xfrm>
              <a:off x="3102101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t1089"/>
            <p:cNvSpPr/>
            <p:nvPr/>
          </p:nvSpPr>
          <p:spPr>
            <a:xfrm>
              <a:off x="3013427" y="46495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t1090"/>
            <p:cNvSpPr/>
            <p:nvPr/>
          </p:nvSpPr>
          <p:spPr>
            <a:xfrm>
              <a:off x="3190775" y="4409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t1091"/>
            <p:cNvSpPr/>
            <p:nvPr/>
          </p:nvSpPr>
          <p:spPr>
            <a:xfrm>
              <a:off x="3368124" y="43826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t1092"/>
            <p:cNvSpPr/>
            <p:nvPr/>
          </p:nvSpPr>
          <p:spPr>
            <a:xfrm>
              <a:off x="3235112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t1093"/>
            <p:cNvSpPr/>
            <p:nvPr/>
          </p:nvSpPr>
          <p:spPr>
            <a:xfrm>
              <a:off x="3190775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t1094"/>
            <p:cNvSpPr/>
            <p:nvPr/>
          </p:nvSpPr>
          <p:spPr>
            <a:xfrm>
              <a:off x="3235112" y="44627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t1095"/>
            <p:cNvSpPr/>
            <p:nvPr/>
          </p:nvSpPr>
          <p:spPr>
            <a:xfrm>
              <a:off x="3235112" y="43826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t1096"/>
            <p:cNvSpPr/>
            <p:nvPr/>
          </p:nvSpPr>
          <p:spPr>
            <a:xfrm>
              <a:off x="3235112" y="4409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t1097"/>
            <p:cNvSpPr/>
            <p:nvPr/>
          </p:nvSpPr>
          <p:spPr>
            <a:xfrm>
              <a:off x="3057764" y="45160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t1098"/>
            <p:cNvSpPr/>
            <p:nvPr/>
          </p:nvSpPr>
          <p:spPr>
            <a:xfrm>
              <a:off x="3279449" y="4409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t1099"/>
            <p:cNvSpPr/>
            <p:nvPr/>
          </p:nvSpPr>
          <p:spPr>
            <a:xfrm>
              <a:off x="3323786" y="43559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t1100"/>
            <p:cNvSpPr/>
            <p:nvPr/>
          </p:nvSpPr>
          <p:spPr>
            <a:xfrm>
              <a:off x="3190775" y="4409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t1101"/>
            <p:cNvSpPr/>
            <p:nvPr/>
          </p:nvSpPr>
          <p:spPr>
            <a:xfrm>
              <a:off x="2969090" y="45160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t1102"/>
            <p:cNvSpPr/>
            <p:nvPr/>
          </p:nvSpPr>
          <p:spPr>
            <a:xfrm>
              <a:off x="3190775" y="4489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t1103"/>
            <p:cNvSpPr/>
            <p:nvPr/>
          </p:nvSpPr>
          <p:spPr>
            <a:xfrm>
              <a:off x="3368124" y="4409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t1104"/>
            <p:cNvSpPr/>
            <p:nvPr/>
          </p:nvSpPr>
          <p:spPr>
            <a:xfrm>
              <a:off x="3190775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g1105"/>
            <p:cNvSpPr/>
            <p:nvPr/>
          </p:nvSpPr>
          <p:spPr>
            <a:xfrm>
              <a:off x="2727472" y="5165628"/>
              <a:ext cx="1149217" cy="692017"/>
            </a:xfrm>
            <a:custGeom>
              <a:avLst/>
              <a:pathLst>
                <a:path w="1149217" h="692017">
                  <a:moveTo>
                    <a:pt x="0" y="692017"/>
                  </a:moveTo>
                  <a:lnTo>
                    <a:pt x="1149217" y="692017"/>
                  </a:lnTo>
                  <a:lnTo>
                    <a:pt x="1149217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t1106"/>
            <p:cNvSpPr/>
            <p:nvPr/>
          </p:nvSpPr>
          <p:spPr>
            <a:xfrm>
              <a:off x="3412461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t1107"/>
            <p:cNvSpPr/>
            <p:nvPr/>
          </p:nvSpPr>
          <p:spPr>
            <a:xfrm>
              <a:off x="3190775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t1108"/>
            <p:cNvSpPr/>
            <p:nvPr/>
          </p:nvSpPr>
          <p:spPr>
            <a:xfrm>
              <a:off x="327944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t1109"/>
            <p:cNvSpPr/>
            <p:nvPr/>
          </p:nvSpPr>
          <p:spPr>
            <a:xfrm>
              <a:off x="3235112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t1110"/>
            <p:cNvSpPr/>
            <p:nvPr/>
          </p:nvSpPr>
          <p:spPr>
            <a:xfrm>
              <a:off x="3456798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t1111"/>
            <p:cNvSpPr/>
            <p:nvPr/>
          </p:nvSpPr>
          <p:spPr>
            <a:xfrm>
              <a:off x="358980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t1112"/>
            <p:cNvSpPr/>
            <p:nvPr/>
          </p:nvSpPr>
          <p:spPr>
            <a:xfrm>
              <a:off x="3368124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t1113"/>
            <p:cNvSpPr/>
            <p:nvPr/>
          </p:nvSpPr>
          <p:spPr>
            <a:xfrm>
              <a:off x="3368124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t1114"/>
            <p:cNvSpPr/>
            <p:nvPr/>
          </p:nvSpPr>
          <p:spPr>
            <a:xfrm>
              <a:off x="3146438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t1115"/>
            <p:cNvSpPr/>
            <p:nvPr/>
          </p:nvSpPr>
          <p:spPr>
            <a:xfrm>
              <a:off x="3235112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t1116"/>
            <p:cNvSpPr/>
            <p:nvPr/>
          </p:nvSpPr>
          <p:spPr>
            <a:xfrm>
              <a:off x="3501135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t1117"/>
            <p:cNvSpPr/>
            <p:nvPr/>
          </p:nvSpPr>
          <p:spPr>
            <a:xfrm>
              <a:off x="3368124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t1118"/>
            <p:cNvSpPr/>
            <p:nvPr/>
          </p:nvSpPr>
          <p:spPr>
            <a:xfrm>
              <a:off x="3190775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t1119"/>
            <p:cNvSpPr/>
            <p:nvPr/>
          </p:nvSpPr>
          <p:spPr>
            <a:xfrm>
              <a:off x="3190775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t1120"/>
            <p:cNvSpPr/>
            <p:nvPr/>
          </p:nvSpPr>
          <p:spPr>
            <a:xfrm>
              <a:off x="3634146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t1121"/>
            <p:cNvSpPr/>
            <p:nvPr/>
          </p:nvSpPr>
          <p:spPr>
            <a:xfrm>
              <a:off x="3811495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t1122"/>
            <p:cNvSpPr/>
            <p:nvPr/>
          </p:nvSpPr>
          <p:spPr>
            <a:xfrm>
              <a:off x="358980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t1123"/>
            <p:cNvSpPr/>
            <p:nvPr/>
          </p:nvSpPr>
          <p:spPr>
            <a:xfrm>
              <a:off x="3412461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t1124"/>
            <p:cNvSpPr/>
            <p:nvPr/>
          </p:nvSpPr>
          <p:spPr>
            <a:xfrm>
              <a:off x="3545472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t1125"/>
            <p:cNvSpPr/>
            <p:nvPr/>
          </p:nvSpPr>
          <p:spPr>
            <a:xfrm>
              <a:off x="3545472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t1126"/>
            <p:cNvSpPr/>
            <p:nvPr/>
          </p:nvSpPr>
          <p:spPr>
            <a:xfrm>
              <a:off x="3368124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t1127"/>
            <p:cNvSpPr/>
            <p:nvPr/>
          </p:nvSpPr>
          <p:spPr>
            <a:xfrm>
              <a:off x="3501135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t1128"/>
            <p:cNvSpPr/>
            <p:nvPr/>
          </p:nvSpPr>
          <p:spPr>
            <a:xfrm>
              <a:off x="3456798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t1129"/>
            <p:cNvSpPr/>
            <p:nvPr/>
          </p:nvSpPr>
          <p:spPr>
            <a:xfrm>
              <a:off x="3323786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t1130"/>
            <p:cNvSpPr/>
            <p:nvPr/>
          </p:nvSpPr>
          <p:spPr>
            <a:xfrm>
              <a:off x="3368124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t1131"/>
            <p:cNvSpPr/>
            <p:nvPr/>
          </p:nvSpPr>
          <p:spPr>
            <a:xfrm>
              <a:off x="3190775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t1132"/>
            <p:cNvSpPr/>
            <p:nvPr/>
          </p:nvSpPr>
          <p:spPr>
            <a:xfrm>
              <a:off x="3368124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t1133"/>
            <p:cNvSpPr/>
            <p:nvPr/>
          </p:nvSpPr>
          <p:spPr>
            <a:xfrm>
              <a:off x="3412461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t1134"/>
            <p:cNvSpPr/>
            <p:nvPr/>
          </p:nvSpPr>
          <p:spPr>
            <a:xfrm>
              <a:off x="3368124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t1135"/>
            <p:cNvSpPr/>
            <p:nvPr/>
          </p:nvSpPr>
          <p:spPr>
            <a:xfrm>
              <a:off x="327944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t1136"/>
            <p:cNvSpPr/>
            <p:nvPr/>
          </p:nvSpPr>
          <p:spPr>
            <a:xfrm>
              <a:off x="3235112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t1137"/>
            <p:cNvSpPr/>
            <p:nvPr/>
          </p:nvSpPr>
          <p:spPr>
            <a:xfrm>
              <a:off x="3368124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t1138"/>
            <p:cNvSpPr/>
            <p:nvPr/>
          </p:nvSpPr>
          <p:spPr>
            <a:xfrm>
              <a:off x="3678483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t1139"/>
            <p:cNvSpPr/>
            <p:nvPr/>
          </p:nvSpPr>
          <p:spPr>
            <a:xfrm>
              <a:off x="3722820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t1140"/>
            <p:cNvSpPr/>
            <p:nvPr/>
          </p:nvSpPr>
          <p:spPr>
            <a:xfrm>
              <a:off x="3235112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t1141"/>
            <p:cNvSpPr/>
            <p:nvPr/>
          </p:nvSpPr>
          <p:spPr>
            <a:xfrm>
              <a:off x="327944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t1142"/>
            <p:cNvSpPr/>
            <p:nvPr/>
          </p:nvSpPr>
          <p:spPr>
            <a:xfrm>
              <a:off x="3412461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t1143"/>
            <p:cNvSpPr/>
            <p:nvPr/>
          </p:nvSpPr>
          <p:spPr>
            <a:xfrm>
              <a:off x="3456798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t1144"/>
            <p:cNvSpPr/>
            <p:nvPr/>
          </p:nvSpPr>
          <p:spPr>
            <a:xfrm>
              <a:off x="3190775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t1145"/>
            <p:cNvSpPr/>
            <p:nvPr/>
          </p:nvSpPr>
          <p:spPr>
            <a:xfrm>
              <a:off x="3368124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t1146"/>
            <p:cNvSpPr/>
            <p:nvPr/>
          </p:nvSpPr>
          <p:spPr>
            <a:xfrm>
              <a:off x="3412461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t1147"/>
            <p:cNvSpPr/>
            <p:nvPr/>
          </p:nvSpPr>
          <p:spPr>
            <a:xfrm>
              <a:off x="2880415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t1148"/>
            <p:cNvSpPr/>
            <p:nvPr/>
          </p:nvSpPr>
          <p:spPr>
            <a:xfrm>
              <a:off x="327944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t1149"/>
            <p:cNvSpPr/>
            <p:nvPr/>
          </p:nvSpPr>
          <p:spPr>
            <a:xfrm>
              <a:off x="3412461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t1150"/>
            <p:cNvSpPr/>
            <p:nvPr/>
          </p:nvSpPr>
          <p:spPr>
            <a:xfrm>
              <a:off x="3545472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t1151"/>
            <p:cNvSpPr/>
            <p:nvPr/>
          </p:nvSpPr>
          <p:spPr>
            <a:xfrm>
              <a:off x="3190775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t1152"/>
            <p:cNvSpPr/>
            <p:nvPr/>
          </p:nvSpPr>
          <p:spPr>
            <a:xfrm>
              <a:off x="3545472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t1153"/>
            <p:cNvSpPr/>
            <p:nvPr/>
          </p:nvSpPr>
          <p:spPr>
            <a:xfrm>
              <a:off x="327944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t1154"/>
            <p:cNvSpPr/>
            <p:nvPr/>
          </p:nvSpPr>
          <p:spPr>
            <a:xfrm>
              <a:off x="3501135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t1155"/>
            <p:cNvSpPr/>
            <p:nvPr/>
          </p:nvSpPr>
          <p:spPr>
            <a:xfrm>
              <a:off x="3323786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t1156"/>
            <p:cNvSpPr/>
            <p:nvPr/>
          </p:nvSpPr>
          <p:spPr>
            <a:xfrm>
              <a:off x="3279449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t1157"/>
            <p:cNvSpPr/>
            <p:nvPr/>
          </p:nvSpPr>
          <p:spPr>
            <a:xfrm>
              <a:off x="3279449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t1158"/>
            <p:cNvSpPr/>
            <p:nvPr/>
          </p:nvSpPr>
          <p:spPr>
            <a:xfrm>
              <a:off x="3235112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t1159"/>
            <p:cNvSpPr/>
            <p:nvPr/>
          </p:nvSpPr>
          <p:spPr>
            <a:xfrm>
              <a:off x="2880415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t1160"/>
            <p:cNvSpPr/>
            <p:nvPr/>
          </p:nvSpPr>
          <p:spPr>
            <a:xfrm>
              <a:off x="3102101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t1161"/>
            <p:cNvSpPr/>
            <p:nvPr/>
          </p:nvSpPr>
          <p:spPr>
            <a:xfrm>
              <a:off x="3102101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t1162"/>
            <p:cNvSpPr/>
            <p:nvPr/>
          </p:nvSpPr>
          <p:spPr>
            <a:xfrm>
              <a:off x="3323786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t1163"/>
            <p:cNvSpPr/>
            <p:nvPr/>
          </p:nvSpPr>
          <p:spPr>
            <a:xfrm>
              <a:off x="2924752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t1164"/>
            <p:cNvSpPr/>
            <p:nvPr/>
          </p:nvSpPr>
          <p:spPr>
            <a:xfrm>
              <a:off x="3146438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t1165"/>
            <p:cNvSpPr/>
            <p:nvPr/>
          </p:nvSpPr>
          <p:spPr>
            <a:xfrm>
              <a:off x="3057764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t1166"/>
            <p:cNvSpPr/>
            <p:nvPr/>
          </p:nvSpPr>
          <p:spPr>
            <a:xfrm>
              <a:off x="2747404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t1167"/>
            <p:cNvSpPr/>
            <p:nvPr/>
          </p:nvSpPr>
          <p:spPr>
            <a:xfrm>
              <a:off x="3190775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t1168"/>
            <p:cNvSpPr/>
            <p:nvPr/>
          </p:nvSpPr>
          <p:spPr>
            <a:xfrm>
              <a:off x="2836078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t1169"/>
            <p:cNvSpPr/>
            <p:nvPr/>
          </p:nvSpPr>
          <p:spPr>
            <a:xfrm>
              <a:off x="3146438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t1170"/>
            <p:cNvSpPr/>
            <p:nvPr/>
          </p:nvSpPr>
          <p:spPr>
            <a:xfrm>
              <a:off x="3146438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t1171"/>
            <p:cNvSpPr/>
            <p:nvPr/>
          </p:nvSpPr>
          <p:spPr>
            <a:xfrm>
              <a:off x="3235112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t1172"/>
            <p:cNvSpPr/>
            <p:nvPr/>
          </p:nvSpPr>
          <p:spPr>
            <a:xfrm>
              <a:off x="3190775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t1173"/>
            <p:cNvSpPr/>
            <p:nvPr/>
          </p:nvSpPr>
          <p:spPr>
            <a:xfrm>
              <a:off x="3057764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t1174"/>
            <p:cNvSpPr/>
            <p:nvPr/>
          </p:nvSpPr>
          <p:spPr>
            <a:xfrm>
              <a:off x="2836078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t1175"/>
            <p:cNvSpPr/>
            <p:nvPr/>
          </p:nvSpPr>
          <p:spPr>
            <a:xfrm>
              <a:off x="2969090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t1176"/>
            <p:cNvSpPr/>
            <p:nvPr/>
          </p:nvSpPr>
          <p:spPr>
            <a:xfrm>
              <a:off x="3279449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t1177"/>
            <p:cNvSpPr/>
            <p:nvPr/>
          </p:nvSpPr>
          <p:spPr>
            <a:xfrm>
              <a:off x="3102101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t1178"/>
            <p:cNvSpPr/>
            <p:nvPr/>
          </p:nvSpPr>
          <p:spPr>
            <a:xfrm>
              <a:off x="2969090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t1179"/>
            <p:cNvSpPr/>
            <p:nvPr/>
          </p:nvSpPr>
          <p:spPr>
            <a:xfrm>
              <a:off x="3102101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t1180"/>
            <p:cNvSpPr/>
            <p:nvPr/>
          </p:nvSpPr>
          <p:spPr>
            <a:xfrm>
              <a:off x="3146438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t1181"/>
            <p:cNvSpPr/>
            <p:nvPr/>
          </p:nvSpPr>
          <p:spPr>
            <a:xfrm>
              <a:off x="3190775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t1182"/>
            <p:cNvSpPr/>
            <p:nvPr/>
          </p:nvSpPr>
          <p:spPr>
            <a:xfrm>
              <a:off x="3102101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t1183"/>
            <p:cNvSpPr/>
            <p:nvPr/>
          </p:nvSpPr>
          <p:spPr>
            <a:xfrm>
              <a:off x="3190775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t1184"/>
            <p:cNvSpPr/>
            <p:nvPr/>
          </p:nvSpPr>
          <p:spPr>
            <a:xfrm>
              <a:off x="3146438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t1185"/>
            <p:cNvSpPr/>
            <p:nvPr/>
          </p:nvSpPr>
          <p:spPr>
            <a:xfrm>
              <a:off x="3013427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t1186"/>
            <p:cNvSpPr/>
            <p:nvPr/>
          </p:nvSpPr>
          <p:spPr>
            <a:xfrm>
              <a:off x="2924752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t1187"/>
            <p:cNvSpPr/>
            <p:nvPr/>
          </p:nvSpPr>
          <p:spPr>
            <a:xfrm>
              <a:off x="2924752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t1188"/>
            <p:cNvSpPr/>
            <p:nvPr/>
          </p:nvSpPr>
          <p:spPr>
            <a:xfrm>
              <a:off x="3057764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t1189"/>
            <p:cNvSpPr/>
            <p:nvPr/>
          </p:nvSpPr>
          <p:spPr>
            <a:xfrm>
              <a:off x="3057764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t1190"/>
            <p:cNvSpPr/>
            <p:nvPr/>
          </p:nvSpPr>
          <p:spPr>
            <a:xfrm>
              <a:off x="3190775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t1191"/>
            <p:cNvSpPr/>
            <p:nvPr/>
          </p:nvSpPr>
          <p:spPr>
            <a:xfrm>
              <a:off x="3368124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t1192"/>
            <p:cNvSpPr/>
            <p:nvPr/>
          </p:nvSpPr>
          <p:spPr>
            <a:xfrm>
              <a:off x="3235112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t1193"/>
            <p:cNvSpPr/>
            <p:nvPr/>
          </p:nvSpPr>
          <p:spPr>
            <a:xfrm>
              <a:off x="2880415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t1194"/>
            <p:cNvSpPr/>
            <p:nvPr/>
          </p:nvSpPr>
          <p:spPr>
            <a:xfrm>
              <a:off x="3190775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t1195"/>
            <p:cNvSpPr/>
            <p:nvPr/>
          </p:nvSpPr>
          <p:spPr>
            <a:xfrm>
              <a:off x="2969090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t1196"/>
            <p:cNvSpPr/>
            <p:nvPr/>
          </p:nvSpPr>
          <p:spPr>
            <a:xfrm>
              <a:off x="3013427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t1197"/>
            <p:cNvSpPr/>
            <p:nvPr/>
          </p:nvSpPr>
          <p:spPr>
            <a:xfrm>
              <a:off x="3190775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t1198"/>
            <p:cNvSpPr/>
            <p:nvPr/>
          </p:nvSpPr>
          <p:spPr>
            <a:xfrm>
              <a:off x="3013427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t1199"/>
            <p:cNvSpPr/>
            <p:nvPr/>
          </p:nvSpPr>
          <p:spPr>
            <a:xfrm>
              <a:off x="2880415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t1200"/>
            <p:cNvSpPr/>
            <p:nvPr/>
          </p:nvSpPr>
          <p:spPr>
            <a:xfrm>
              <a:off x="3057764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t1201"/>
            <p:cNvSpPr/>
            <p:nvPr/>
          </p:nvSpPr>
          <p:spPr>
            <a:xfrm>
              <a:off x="3190775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t1202"/>
            <p:cNvSpPr/>
            <p:nvPr/>
          </p:nvSpPr>
          <p:spPr>
            <a:xfrm>
              <a:off x="3146438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t1203"/>
            <p:cNvSpPr/>
            <p:nvPr/>
          </p:nvSpPr>
          <p:spPr>
            <a:xfrm>
              <a:off x="3146438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t1204"/>
            <p:cNvSpPr/>
            <p:nvPr/>
          </p:nvSpPr>
          <p:spPr>
            <a:xfrm>
              <a:off x="2969090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t1205"/>
            <p:cNvSpPr/>
            <p:nvPr/>
          </p:nvSpPr>
          <p:spPr>
            <a:xfrm>
              <a:off x="3102101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t1206"/>
            <p:cNvSpPr/>
            <p:nvPr/>
          </p:nvSpPr>
          <p:spPr>
            <a:xfrm>
              <a:off x="3323786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t1207"/>
            <p:cNvSpPr/>
            <p:nvPr/>
          </p:nvSpPr>
          <p:spPr>
            <a:xfrm>
              <a:off x="3057764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t1208"/>
            <p:cNvSpPr/>
            <p:nvPr/>
          </p:nvSpPr>
          <p:spPr>
            <a:xfrm>
              <a:off x="3190775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t1209"/>
            <p:cNvSpPr/>
            <p:nvPr/>
          </p:nvSpPr>
          <p:spPr>
            <a:xfrm>
              <a:off x="3146438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t1210"/>
            <p:cNvSpPr/>
            <p:nvPr/>
          </p:nvSpPr>
          <p:spPr>
            <a:xfrm>
              <a:off x="3190775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t1211"/>
            <p:cNvSpPr/>
            <p:nvPr/>
          </p:nvSpPr>
          <p:spPr>
            <a:xfrm>
              <a:off x="3190775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t1212"/>
            <p:cNvSpPr/>
            <p:nvPr/>
          </p:nvSpPr>
          <p:spPr>
            <a:xfrm>
              <a:off x="2969090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t1213"/>
            <p:cNvSpPr/>
            <p:nvPr/>
          </p:nvSpPr>
          <p:spPr>
            <a:xfrm>
              <a:off x="3146438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t1214"/>
            <p:cNvSpPr/>
            <p:nvPr/>
          </p:nvSpPr>
          <p:spPr>
            <a:xfrm>
              <a:off x="2969090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t1215"/>
            <p:cNvSpPr/>
            <p:nvPr/>
          </p:nvSpPr>
          <p:spPr>
            <a:xfrm>
              <a:off x="3456798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t1216"/>
            <p:cNvSpPr/>
            <p:nvPr/>
          </p:nvSpPr>
          <p:spPr>
            <a:xfrm>
              <a:off x="3279449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t1217"/>
            <p:cNvSpPr/>
            <p:nvPr/>
          </p:nvSpPr>
          <p:spPr>
            <a:xfrm>
              <a:off x="3057764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t1218"/>
            <p:cNvSpPr/>
            <p:nvPr/>
          </p:nvSpPr>
          <p:spPr>
            <a:xfrm>
              <a:off x="3190775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t1219"/>
            <p:cNvSpPr/>
            <p:nvPr/>
          </p:nvSpPr>
          <p:spPr>
            <a:xfrm>
              <a:off x="2969090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t1220"/>
            <p:cNvSpPr/>
            <p:nvPr/>
          </p:nvSpPr>
          <p:spPr>
            <a:xfrm>
              <a:off x="3102101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t1221"/>
            <p:cNvSpPr/>
            <p:nvPr/>
          </p:nvSpPr>
          <p:spPr>
            <a:xfrm>
              <a:off x="3279449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t1222"/>
            <p:cNvSpPr/>
            <p:nvPr/>
          </p:nvSpPr>
          <p:spPr>
            <a:xfrm>
              <a:off x="3190775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t1223"/>
            <p:cNvSpPr/>
            <p:nvPr/>
          </p:nvSpPr>
          <p:spPr>
            <a:xfrm>
              <a:off x="3545472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t1224"/>
            <p:cNvSpPr/>
            <p:nvPr/>
          </p:nvSpPr>
          <p:spPr>
            <a:xfrm>
              <a:off x="3013427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t1225"/>
            <p:cNvSpPr/>
            <p:nvPr/>
          </p:nvSpPr>
          <p:spPr>
            <a:xfrm>
              <a:off x="2836078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t1226"/>
            <p:cNvSpPr/>
            <p:nvPr/>
          </p:nvSpPr>
          <p:spPr>
            <a:xfrm>
              <a:off x="3279449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t1227"/>
            <p:cNvSpPr/>
            <p:nvPr/>
          </p:nvSpPr>
          <p:spPr>
            <a:xfrm>
              <a:off x="3102101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t1228"/>
            <p:cNvSpPr/>
            <p:nvPr/>
          </p:nvSpPr>
          <p:spPr>
            <a:xfrm>
              <a:off x="3102101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t1229"/>
            <p:cNvSpPr/>
            <p:nvPr/>
          </p:nvSpPr>
          <p:spPr>
            <a:xfrm>
              <a:off x="3057764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t1230"/>
            <p:cNvSpPr/>
            <p:nvPr/>
          </p:nvSpPr>
          <p:spPr>
            <a:xfrm>
              <a:off x="3323786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t1231"/>
            <p:cNvSpPr/>
            <p:nvPr/>
          </p:nvSpPr>
          <p:spPr>
            <a:xfrm>
              <a:off x="3279449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t1232"/>
            <p:cNvSpPr/>
            <p:nvPr/>
          </p:nvSpPr>
          <p:spPr>
            <a:xfrm>
              <a:off x="3102101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t1233"/>
            <p:cNvSpPr/>
            <p:nvPr/>
          </p:nvSpPr>
          <p:spPr>
            <a:xfrm>
              <a:off x="3190775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t1234"/>
            <p:cNvSpPr/>
            <p:nvPr/>
          </p:nvSpPr>
          <p:spPr>
            <a:xfrm>
              <a:off x="3102101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t1235"/>
            <p:cNvSpPr/>
            <p:nvPr/>
          </p:nvSpPr>
          <p:spPr>
            <a:xfrm>
              <a:off x="3190775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t1236"/>
            <p:cNvSpPr/>
            <p:nvPr/>
          </p:nvSpPr>
          <p:spPr>
            <a:xfrm>
              <a:off x="3102101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t1237"/>
            <p:cNvSpPr/>
            <p:nvPr/>
          </p:nvSpPr>
          <p:spPr>
            <a:xfrm>
              <a:off x="3545472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t1238"/>
            <p:cNvSpPr/>
            <p:nvPr/>
          </p:nvSpPr>
          <p:spPr>
            <a:xfrm>
              <a:off x="3102101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t1239"/>
            <p:cNvSpPr/>
            <p:nvPr/>
          </p:nvSpPr>
          <p:spPr>
            <a:xfrm>
              <a:off x="3102101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t1240"/>
            <p:cNvSpPr/>
            <p:nvPr/>
          </p:nvSpPr>
          <p:spPr>
            <a:xfrm>
              <a:off x="3013427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t1241"/>
            <p:cNvSpPr/>
            <p:nvPr/>
          </p:nvSpPr>
          <p:spPr>
            <a:xfrm>
              <a:off x="3190775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t1242"/>
            <p:cNvSpPr/>
            <p:nvPr/>
          </p:nvSpPr>
          <p:spPr>
            <a:xfrm>
              <a:off x="3368124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t1243"/>
            <p:cNvSpPr/>
            <p:nvPr/>
          </p:nvSpPr>
          <p:spPr>
            <a:xfrm>
              <a:off x="3235112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t1244"/>
            <p:cNvSpPr/>
            <p:nvPr/>
          </p:nvSpPr>
          <p:spPr>
            <a:xfrm>
              <a:off x="3190775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t1245"/>
            <p:cNvSpPr/>
            <p:nvPr/>
          </p:nvSpPr>
          <p:spPr>
            <a:xfrm>
              <a:off x="3235112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t1246"/>
            <p:cNvSpPr/>
            <p:nvPr/>
          </p:nvSpPr>
          <p:spPr>
            <a:xfrm>
              <a:off x="3235112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t1247"/>
            <p:cNvSpPr/>
            <p:nvPr/>
          </p:nvSpPr>
          <p:spPr>
            <a:xfrm>
              <a:off x="3235112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t1248"/>
            <p:cNvSpPr/>
            <p:nvPr/>
          </p:nvSpPr>
          <p:spPr>
            <a:xfrm>
              <a:off x="3057764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t1249"/>
            <p:cNvSpPr/>
            <p:nvPr/>
          </p:nvSpPr>
          <p:spPr>
            <a:xfrm>
              <a:off x="3279449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t1250"/>
            <p:cNvSpPr/>
            <p:nvPr/>
          </p:nvSpPr>
          <p:spPr>
            <a:xfrm>
              <a:off x="3323786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t1251"/>
            <p:cNvSpPr/>
            <p:nvPr/>
          </p:nvSpPr>
          <p:spPr>
            <a:xfrm>
              <a:off x="3190775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t1252"/>
            <p:cNvSpPr/>
            <p:nvPr/>
          </p:nvSpPr>
          <p:spPr>
            <a:xfrm>
              <a:off x="2969090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t1253"/>
            <p:cNvSpPr/>
            <p:nvPr/>
          </p:nvSpPr>
          <p:spPr>
            <a:xfrm>
              <a:off x="3190775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t1254"/>
            <p:cNvSpPr/>
            <p:nvPr/>
          </p:nvSpPr>
          <p:spPr>
            <a:xfrm>
              <a:off x="3368124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t1255"/>
            <p:cNvSpPr/>
            <p:nvPr/>
          </p:nvSpPr>
          <p:spPr>
            <a:xfrm>
              <a:off x="3190775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g1256"/>
            <p:cNvSpPr/>
            <p:nvPr/>
          </p:nvSpPr>
          <p:spPr>
            <a:xfrm>
              <a:off x="3997391" y="1914753"/>
              <a:ext cx="1149217" cy="692017"/>
            </a:xfrm>
            <a:custGeom>
              <a:avLst/>
              <a:pathLst>
                <a:path w="1149217" h="692017">
                  <a:moveTo>
                    <a:pt x="0" y="692017"/>
                  </a:moveTo>
                  <a:lnTo>
                    <a:pt x="1149217" y="692017"/>
                  </a:lnTo>
                  <a:lnTo>
                    <a:pt x="1149217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t1257"/>
            <p:cNvSpPr/>
            <p:nvPr/>
          </p:nvSpPr>
          <p:spPr>
            <a:xfrm>
              <a:off x="4089465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t1258"/>
            <p:cNvSpPr/>
            <p:nvPr/>
          </p:nvSpPr>
          <p:spPr>
            <a:xfrm>
              <a:off x="4089465" y="24517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t1259"/>
            <p:cNvSpPr/>
            <p:nvPr/>
          </p:nvSpPr>
          <p:spPr>
            <a:xfrm>
              <a:off x="4071429" y="24873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t1260"/>
            <p:cNvSpPr/>
            <p:nvPr/>
          </p:nvSpPr>
          <p:spPr>
            <a:xfrm>
              <a:off x="4107500" y="25051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t1261"/>
            <p:cNvSpPr/>
            <p:nvPr/>
          </p:nvSpPr>
          <p:spPr>
            <a:xfrm>
              <a:off x="4089465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t1262"/>
            <p:cNvSpPr/>
            <p:nvPr/>
          </p:nvSpPr>
          <p:spPr>
            <a:xfrm>
              <a:off x="4143571" y="23627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t1263"/>
            <p:cNvSpPr/>
            <p:nvPr/>
          </p:nvSpPr>
          <p:spPr>
            <a:xfrm>
              <a:off x="4089465" y="25051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t1264"/>
            <p:cNvSpPr/>
            <p:nvPr/>
          </p:nvSpPr>
          <p:spPr>
            <a:xfrm>
              <a:off x="4107500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t1265"/>
            <p:cNvSpPr/>
            <p:nvPr/>
          </p:nvSpPr>
          <p:spPr>
            <a:xfrm>
              <a:off x="4089465" y="25407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t1266"/>
            <p:cNvSpPr/>
            <p:nvPr/>
          </p:nvSpPr>
          <p:spPr>
            <a:xfrm>
              <a:off x="4107500" y="24517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t1267"/>
            <p:cNvSpPr/>
            <p:nvPr/>
          </p:nvSpPr>
          <p:spPr>
            <a:xfrm>
              <a:off x="4107500" y="23627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t1268"/>
            <p:cNvSpPr/>
            <p:nvPr/>
          </p:nvSpPr>
          <p:spPr>
            <a:xfrm>
              <a:off x="4125535" y="24695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t1269"/>
            <p:cNvSpPr/>
            <p:nvPr/>
          </p:nvSpPr>
          <p:spPr>
            <a:xfrm>
              <a:off x="4089465" y="24695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t1270"/>
            <p:cNvSpPr/>
            <p:nvPr/>
          </p:nvSpPr>
          <p:spPr>
            <a:xfrm>
              <a:off x="4035358" y="25585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t1271"/>
            <p:cNvSpPr/>
            <p:nvPr/>
          </p:nvSpPr>
          <p:spPr>
            <a:xfrm>
              <a:off x="4053394" y="2291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t1272"/>
            <p:cNvSpPr/>
            <p:nvPr/>
          </p:nvSpPr>
          <p:spPr>
            <a:xfrm>
              <a:off x="4107500" y="2309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t1273"/>
            <p:cNvSpPr/>
            <p:nvPr/>
          </p:nvSpPr>
          <p:spPr>
            <a:xfrm>
              <a:off x="4071429" y="23627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t1274"/>
            <p:cNvSpPr/>
            <p:nvPr/>
          </p:nvSpPr>
          <p:spPr>
            <a:xfrm>
              <a:off x="4089465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t1275"/>
            <p:cNvSpPr/>
            <p:nvPr/>
          </p:nvSpPr>
          <p:spPr>
            <a:xfrm>
              <a:off x="4143571" y="2309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t1276"/>
            <p:cNvSpPr/>
            <p:nvPr/>
          </p:nvSpPr>
          <p:spPr>
            <a:xfrm>
              <a:off x="4107500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t1277"/>
            <p:cNvSpPr/>
            <p:nvPr/>
          </p:nvSpPr>
          <p:spPr>
            <a:xfrm>
              <a:off x="4143571" y="23627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t1278"/>
            <p:cNvSpPr/>
            <p:nvPr/>
          </p:nvSpPr>
          <p:spPr>
            <a:xfrm>
              <a:off x="4107500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t1279"/>
            <p:cNvSpPr/>
            <p:nvPr/>
          </p:nvSpPr>
          <p:spPr>
            <a:xfrm>
              <a:off x="4017323" y="25051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t1280"/>
            <p:cNvSpPr/>
            <p:nvPr/>
          </p:nvSpPr>
          <p:spPr>
            <a:xfrm>
              <a:off x="4143571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t1281"/>
            <p:cNvSpPr/>
            <p:nvPr/>
          </p:nvSpPr>
          <p:spPr>
            <a:xfrm>
              <a:off x="4179642" y="24695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pt1282"/>
            <p:cNvSpPr/>
            <p:nvPr/>
          </p:nvSpPr>
          <p:spPr>
            <a:xfrm>
              <a:off x="4125535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t1283"/>
            <p:cNvSpPr/>
            <p:nvPr/>
          </p:nvSpPr>
          <p:spPr>
            <a:xfrm>
              <a:off x="4125535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t1284"/>
            <p:cNvSpPr/>
            <p:nvPr/>
          </p:nvSpPr>
          <p:spPr>
            <a:xfrm>
              <a:off x="4107500" y="239832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t1285"/>
            <p:cNvSpPr/>
            <p:nvPr/>
          </p:nvSpPr>
          <p:spPr>
            <a:xfrm>
              <a:off x="4089465" y="239832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t1286"/>
            <p:cNvSpPr/>
            <p:nvPr/>
          </p:nvSpPr>
          <p:spPr>
            <a:xfrm>
              <a:off x="4125535" y="24873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t1287"/>
            <p:cNvSpPr/>
            <p:nvPr/>
          </p:nvSpPr>
          <p:spPr>
            <a:xfrm>
              <a:off x="4125535" y="24695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t1288"/>
            <p:cNvSpPr/>
            <p:nvPr/>
          </p:nvSpPr>
          <p:spPr>
            <a:xfrm>
              <a:off x="4107500" y="23627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t1289"/>
            <p:cNvSpPr/>
            <p:nvPr/>
          </p:nvSpPr>
          <p:spPr>
            <a:xfrm>
              <a:off x="4107500" y="239832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t1290"/>
            <p:cNvSpPr/>
            <p:nvPr/>
          </p:nvSpPr>
          <p:spPr>
            <a:xfrm>
              <a:off x="4089465" y="2344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t1291"/>
            <p:cNvSpPr/>
            <p:nvPr/>
          </p:nvSpPr>
          <p:spPr>
            <a:xfrm>
              <a:off x="4107500" y="24517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t1292"/>
            <p:cNvSpPr/>
            <p:nvPr/>
          </p:nvSpPr>
          <p:spPr>
            <a:xfrm>
              <a:off x="4053394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t1293"/>
            <p:cNvSpPr/>
            <p:nvPr/>
          </p:nvSpPr>
          <p:spPr>
            <a:xfrm>
              <a:off x="4071429" y="2344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t1294"/>
            <p:cNvSpPr/>
            <p:nvPr/>
          </p:nvSpPr>
          <p:spPr>
            <a:xfrm>
              <a:off x="4089465" y="24517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t1295"/>
            <p:cNvSpPr/>
            <p:nvPr/>
          </p:nvSpPr>
          <p:spPr>
            <a:xfrm>
              <a:off x="4071429" y="25407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t1296"/>
            <p:cNvSpPr/>
            <p:nvPr/>
          </p:nvSpPr>
          <p:spPr>
            <a:xfrm>
              <a:off x="4107500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t1297"/>
            <p:cNvSpPr/>
            <p:nvPr/>
          </p:nvSpPr>
          <p:spPr>
            <a:xfrm>
              <a:off x="4071429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t1298"/>
            <p:cNvSpPr/>
            <p:nvPr/>
          </p:nvSpPr>
          <p:spPr>
            <a:xfrm>
              <a:off x="4071429" y="2522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t1299"/>
            <p:cNvSpPr/>
            <p:nvPr/>
          </p:nvSpPr>
          <p:spPr>
            <a:xfrm>
              <a:off x="4071429" y="25407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t1300"/>
            <p:cNvSpPr/>
            <p:nvPr/>
          </p:nvSpPr>
          <p:spPr>
            <a:xfrm>
              <a:off x="4125535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t1301"/>
            <p:cNvSpPr/>
            <p:nvPr/>
          </p:nvSpPr>
          <p:spPr>
            <a:xfrm>
              <a:off x="4179642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t1302"/>
            <p:cNvSpPr/>
            <p:nvPr/>
          </p:nvSpPr>
          <p:spPr>
            <a:xfrm>
              <a:off x="4089465" y="24695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t1303"/>
            <p:cNvSpPr/>
            <p:nvPr/>
          </p:nvSpPr>
          <p:spPr>
            <a:xfrm>
              <a:off x="4125535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t1304"/>
            <p:cNvSpPr/>
            <p:nvPr/>
          </p:nvSpPr>
          <p:spPr>
            <a:xfrm>
              <a:off x="4089465" y="25051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t1305"/>
            <p:cNvSpPr/>
            <p:nvPr/>
          </p:nvSpPr>
          <p:spPr>
            <a:xfrm>
              <a:off x="4107500" y="23805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t1306"/>
            <p:cNvSpPr/>
            <p:nvPr/>
          </p:nvSpPr>
          <p:spPr>
            <a:xfrm>
              <a:off x="4089465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t1307"/>
            <p:cNvSpPr/>
            <p:nvPr/>
          </p:nvSpPr>
          <p:spPr>
            <a:xfrm>
              <a:off x="4684634" y="20779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t1308"/>
            <p:cNvSpPr/>
            <p:nvPr/>
          </p:nvSpPr>
          <p:spPr>
            <a:xfrm>
              <a:off x="4648563" y="21847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t1309"/>
            <p:cNvSpPr/>
            <p:nvPr/>
          </p:nvSpPr>
          <p:spPr>
            <a:xfrm>
              <a:off x="4720705" y="20957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t1310"/>
            <p:cNvSpPr/>
            <p:nvPr/>
          </p:nvSpPr>
          <p:spPr>
            <a:xfrm>
              <a:off x="4558386" y="2344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t1311"/>
            <p:cNvSpPr/>
            <p:nvPr/>
          </p:nvSpPr>
          <p:spPr>
            <a:xfrm>
              <a:off x="4666598" y="2166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t1312"/>
            <p:cNvSpPr/>
            <p:nvPr/>
          </p:nvSpPr>
          <p:spPr>
            <a:xfrm>
              <a:off x="4648563" y="2309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t1313"/>
            <p:cNvSpPr/>
            <p:nvPr/>
          </p:nvSpPr>
          <p:spPr>
            <a:xfrm>
              <a:off x="4684634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t1314"/>
            <p:cNvSpPr/>
            <p:nvPr/>
          </p:nvSpPr>
          <p:spPr>
            <a:xfrm>
              <a:off x="4432138" y="24517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t1315"/>
            <p:cNvSpPr/>
            <p:nvPr/>
          </p:nvSpPr>
          <p:spPr>
            <a:xfrm>
              <a:off x="4666598" y="21491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t1316"/>
            <p:cNvSpPr/>
            <p:nvPr/>
          </p:nvSpPr>
          <p:spPr>
            <a:xfrm>
              <a:off x="4540350" y="239832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t1317"/>
            <p:cNvSpPr/>
            <p:nvPr/>
          </p:nvSpPr>
          <p:spPr>
            <a:xfrm>
              <a:off x="4468209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t1318"/>
            <p:cNvSpPr/>
            <p:nvPr/>
          </p:nvSpPr>
          <p:spPr>
            <a:xfrm>
              <a:off x="4594457" y="22737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t1319"/>
            <p:cNvSpPr/>
            <p:nvPr/>
          </p:nvSpPr>
          <p:spPr>
            <a:xfrm>
              <a:off x="4558386" y="2255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pt1320"/>
            <p:cNvSpPr/>
            <p:nvPr/>
          </p:nvSpPr>
          <p:spPr>
            <a:xfrm>
              <a:off x="4684634" y="22381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" name="pt1321"/>
            <p:cNvSpPr/>
            <p:nvPr/>
          </p:nvSpPr>
          <p:spPr>
            <a:xfrm>
              <a:off x="4486244" y="23271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" name="pt1322"/>
            <p:cNvSpPr/>
            <p:nvPr/>
          </p:nvSpPr>
          <p:spPr>
            <a:xfrm>
              <a:off x="4630528" y="21313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" name="pt1323"/>
            <p:cNvSpPr/>
            <p:nvPr/>
          </p:nvSpPr>
          <p:spPr>
            <a:xfrm>
              <a:off x="4648563" y="23271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" name="pt1324"/>
            <p:cNvSpPr/>
            <p:nvPr/>
          </p:nvSpPr>
          <p:spPr>
            <a:xfrm>
              <a:off x="4576421" y="2291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" name="pt1325"/>
            <p:cNvSpPr/>
            <p:nvPr/>
          </p:nvSpPr>
          <p:spPr>
            <a:xfrm>
              <a:off x="4648563" y="22203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" name="pt1326"/>
            <p:cNvSpPr/>
            <p:nvPr/>
          </p:nvSpPr>
          <p:spPr>
            <a:xfrm>
              <a:off x="4540350" y="23271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" name="pt1327"/>
            <p:cNvSpPr/>
            <p:nvPr/>
          </p:nvSpPr>
          <p:spPr>
            <a:xfrm>
              <a:off x="4702669" y="22737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" name="pt1328"/>
            <p:cNvSpPr/>
            <p:nvPr/>
          </p:nvSpPr>
          <p:spPr>
            <a:xfrm>
              <a:off x="4558386" y="22381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" name="pt1329"/>
            <p:cNvSpPr/>
            <p:nvPr/>
          </p:nvSpPr>
          <p:spPr>
            <a:xfrm>
              <a:off x="4720705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" name="pt1330"/>
            <p:cNvSpPr/>
            <p:nvPr/>
          </p:nvSpPr>
          <p:spPr>
            <a:xfrm>
              <a:off x="4684634" y="22381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pt1331"/>
            <p:cNvSpPr/>
            <p:nvPr/>
          </p:nvSpPr>
          <p:spPr>
            <a:xfrm>
              <a:off x="4612492" y="21847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" name="pt1332"/>
            <p:cNvSpPr/>
            <p:nvPr/>
          </p:nvSpPr>
          <p:spPr>
            <a:xfrm>
              <a:off x="4630528" y="21491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" name="pt1333"/>
            <p:cNvSpPr/>
            <p:nvPr/>
          </p:nvSpPr>
          <p:spPr>
            <a:xfrm>
              <a:off x="4702669" y="2113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pt1334"/>
            <p:cNvSpPr/>
            <p:nvPr/>
          </p:nvSpPr>
          <p:spPr>
            <a:xfrm>
              <a:off x="4738740" y="21313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" name="pt1335"/>
            <p:cNvSpPr/>
            <p:nvPr/>
          </p:nvSpPr>
          <p:spPr>
            <a:xfrm>
              <a:off x="4648563" y="2255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" name="pt1336"/>
            <p:cNvSpPr/>
            <p:nvPr/>
          </p:nvSpPr>
          <p:spPr>
            <a:xfrm>
              <a:off x="4468209" y="2309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" name="pt1337"/>
            <p:cNvSpPr/>
            <p:nvPr/>
          </p:nvSpPr>
          <p:spPr>
            <a:xfrm>
              <a:off x="4522315" y="2344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" name="pt1338"/>
            <p:cNvSpPr/>
            <p:nvPr/>
          </p:nvSpPr>
          <p:spPr>
            <a:xfrm>
              <a:off x="4504280" y="2344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" name="pt1339"/>
            <p:cNvSpPr/>
            <p:nvPr/>
          </p:nvSpPr>
          <p:spPr>
            <a:xfrm>
              <a:off x="4540350" y="2291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" name="pt1340"/>
            <p:cNvSpPr/>
            <p:nvPr/>
          </p:nvSpPr>
          <p:spPr>
            <a:xfrm>
              <a:off x="4756776" y="2255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" name="pt1341"/>
            <p:cNvSpPr/>
            <p:nvPr/>
          </p:nvSpPr>
          <p:spPr>
            <a:xfrm>
              <a:off x="4648563" y="23627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" name="pt1342"/>
            <p:cNvSpPr/>
            <p:nvPr/>
          </p:nvSpPr>
          <p:spPr>
            <a:xfrm>
              <a:off x="4648563" y="2255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" name="pt1343"/>
            <p:cNvSpPr/>
            <p:nvPr/>
          </p:nvSpPr>
          <p:spPr>
            <a:xfrm>
              <a:off x="4684634" y="21313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pt1344"/>
            <p:cNvSpPr/>
            <p:nvPr/>
          </p:nvSpPr>
          <p:spPr>
            <a:xfrm>
              <a:off x="4630528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" name="pt1345"/>
            <p:cNvSpPr/>
            <p:nvPr/>
          </p:nvSpPr>
          <p:spPr>
            <a:xfrm>
              <a:off x="4576421" y="23271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" name="pt1346"/>
            <p:cNvSpPr/>
            <p:nvPr/>
          </p:nvSpPr>
          <p:spPr>
            <a:xfrm>
              <a:off x="4558386" y="2344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" name="pt1347"/>
            <p:cNvSpPr/>
            <p:nvPr/>
          </p:nvSpPr>
          <p:spPr>
            <a:xfrm>
              <a:off x="4630528" y="2344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" name="pt1348"/>
            <p:cNvSpPr/>
            <p:nvPr/>
          </p:nvSpPr>
          <p:spPr>
            <a:xfrm>
              <a:off x="4666598" y="22381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" name="pt1349"/>
            <p:cNvSpPr/>
            <p:nvPr/>
          </p:nvSpPr>
          <p:spPr>
            <a:xfrm>
              <a:off x="4558386" y="2291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pt1350"/>
            <p:cNvSpPr/>
            <p:nvPr/>
          </p:nvSpPr>
          <p:spPr>
            <a:xfrm>
              <a:off x="4432138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" name="pt1351"/>
            <p:cNvSpPr/>
            <p:nvPr/>
          </p:nvSpPr>
          <p:spPr>
            <a:xfrm>
              <a:off x="4594457" y="23271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" name="pt1352"/>
            <p:cNvSpPr/>
            <p:nvPr/>
          </p:nvSpPr>
          <p:spPr>
            <a:xfrm>
              <a:off x="4594457" y="2309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pt1353"/>
            <p:cNvSpPr/>
            <p:nvPr/>
          </p:nvSpPr>
          <p:spPr>
            <a:xfrm>
              <a:off x="4594457" y="2309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pt1354"/>
            <p:cNvSpPr/>
            <p:nvPr/>
          </p:nvSpPr>
          <p:spPr>
            <a:xfrm>
              <a:off x="4612492" y="22203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pt1355"/>
            <p:cNvSpPr/>
            <p:nvPr/>
          </p:nvSpPr>
          <p:spPr>
            <a:xfrm>
              <a:off x="4378031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pt1356"/>
            <p:cNvSpPr/>
            <p:nvPr/>
          </p:nvSpPr>
          <p:spPr>
            <a:xfrm>
              <a:off x="4576421" y="2309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8" name="pt1357"/>
            <p:cNvSpPr/>
            <p:nvPr/>
          </p:nvSpPr>
          <p:spPr>
            <a:xfrm>
              <a:off x="4919095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" name="pt1358"/>
            <p:cNvSpPr/>
            <p:nvPr/>
          </p:nvSpPr>
          <p:spPr>
            <a:xfrm>
              <a:off x="4756776" y="2291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0" name="pt1359"/>
            <p:cNvSpPr/>
            <p:nvPr/>
          </p:nvSpPr>
          <p:spPr>
            <a:xfrm>
              <a:off x="4901059" y="2060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1" name="pt1360"/>
            <p:cNvSpPr/>
            <p:nvPr/>
          </p:nvSpPr>
          <p:spPr>
            <a:xfrm>
              <a:off x="4846953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2" name="pt1361"/>
            <p:cNvSpPr/>
            <p:nvPr/>
          </p:nvSpPr>
          <p:spPr>
            <a:xfrm>
              <a:off x="4883024" y="2166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3" name="pt1362"/>
            <p:cNvSpPr/>
            <p:nvPr/>
          </p:nvSpPr>
          <p:spPr>
            <a:xfrm>
              <a:off x="5027307" y="19711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4" name="pt1363"/>
            <p:cNvSpPr/>
            <p:nvPr/>
          </p:nvSpPr>
          <p:spPr>
            <a:xfrm>
              <a:off x="4648563" y="24517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5" name="pt1364"/>
            <p:cNvSpPr/>
            <p:nvPr/>
          </p:nvSpPr>
          <p:spPr>
            <a:xfrm>
              <a:off x="4973201" y="20245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6" name="pt1365"/>
            <p:cNvSpPr/>
            <p:nvPr/>
          </p:nvSpPr>
          <p:spPr>
            <a:xfrm>
              <a:off x="4883024" y="21313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7" name="pt1366"/>
            <p:cNvSpPr/>
            <p:nvPr/>
          </p:nvSpPr>
          <p:spPr>
            <a:xfrm>
              <a:off x="4937130" y="20423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8" name="pt1367"/>
            <p:cNvSpPr/>
            <p:nvPr/>
          </p:nvSpPr>
          <p:spPr>
            <a:xfrm>
              <a:off x="4756776" y="2166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9" name="pt1368"/>
            <p:cNvSpPr/>
            <p:nvPr/>
          </p:nvSpPr>
          <p:spPr>
            <a:xfrm>
              <a:off x="4792846" y="21847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0" name="pt1369"/>
            <p:cNvSpPr/>
            <p:nvPr/>
          </p:nvSpPr>
          <p:spPr>
            <a:xfrm>
              <a:off x="4828917" y="2113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1" name="pt1370"/>
            <p:cNvSpPr/>
            <p:nvPr/>
          </p:nvSpPr>
          <p:spPr>
            <a:xfrm>
              <a:off x="4738740" y="2309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2" name="pt1371"/>
            <p:cNvSpPr/>
            <p:nvPr/>
          </p:nvSpPr>
          <p:spPr>
            <a:xfrm>
              <a:off x="4756776" y="2291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3" name="pt1372"/>
            <p:cNvSpPr/>
            <p:nvPr/>
          </p:nvSpPr>
          <p:spPr>
            <a:xfrm>
              <a:off x="4792846" y="21847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4" name="pt1373"/>
            <p:cNvSpPr/>
            <p:nvPr/>
          </p:nvSpPr>
          <p:spPr>
            <a:xfrm>
              <a:off x="4828917" y="2166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5" name="pt1374"/>
            <p:cNvSpPr/>
            <p:nvPr/>
          </p:nvSpPr>
          <p:spPr>
            <a:xfrm>
              <a:off x="5045343" y="19533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6" name="pt1375"/>
            <p:cNvSpPr/>
            <p:nvPr/>
          </p:nvSpPr>
          <p:spPr>
            <a:xfrm>
              <a:off x="5081413" y="19533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7" name="pt1376"/>
            <p:cNvSpPr/>
            <p:nvPr/>
          </p:nvSpPr>
          <p:spPr>
            <a:xfrm>
              <a:off x="4738740" y="2255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8" name="pt1377"/>
            <p:cNvSpPr/>
            <p:nvPr/>
          </p:nvSpPr>
          <p:spPr>
            <a:xfrm>
              <a:off x="4864988" y="20957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9" name="pt1378"/>
            <p:cNvSpPr/>
            <p:nvPr/>
          </p:nvSpPr>
          <p:spPr>
            <a:xfrm>
              <a:off x="4720705" y="23271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0" name="pt1379"/>
            <p:cNvSpPr/>
            <p:nvPr/>
          </p:nvSpPr>
          <p:spPr>
            <a:xfrm>
              <a:off x="5045343" y="19533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1" name="pt1380"/>
            <p:cNvSpPr/>
            <p:nvPr/>
          </p:nvSpPr>
          <p:spPr>
            <a:xfrm>
              <a:off x="4720705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2" name="pt1381"/>
            <p:cNvSpPr/>
            <p:nvPr/>
          </p:nvSpPr>
          <p:spPr>
            <a:xfrm>
              <a:off x="4864988" y="21313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3" name="pt1382"/>
            <p:cNvSpPr/>
            <p:nvPr/>
          </p:nvSpPr>
          <p:spPr>
            <a:xfrm>
              <a:off x="4919095" y="20423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4" name="pt1383"/>
            <p:cNvSpPr/>
            <p:nvPr/>
          </p:nvSpPr>
          <p:spPr>
            <a:xfrm>
              <a:off x="4702669" y="22203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5" name="pt1384"/>
            <p:cNvSpPr/>
            <p:nvPr/>
          </p:nvSpPr>
          <p:spPr>
            <a:xfrm>
              <a:off x="4720705" y="22381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6" name="pt1385"/>
            <p:cNvSpPr/>
            <p:nvPr/>
          </p:nvSpPr>
          <p:spPr>
            <a:xfrm>
              <a:off x="4846953" y="21847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7" name="pt1386"/>
            <p:cNvSpPr/>
            <p:nvPr/>
          </p:nvSpPr>
          <p:spPr>
            <a:xfrm>
              <a:off x="4883024" y="20423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8" name="pt1387"/>
            <p:cNvSpPr/>
            <p:nvPr/>
          </p:nvSpPr>
          <p:spPr>
            <a:xfrm>
              <a:off x="4937130" y="20067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9" name="pt1388"/>
            <p:cNvSpPr/>
            <p:nvPr/>
          </p:nvSpPr>
          <p:spPr>
            <a:xfrm>
              <a:off x="4991236" y="1917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0" name="pt1389"/>
            <p:cNvSpPr/>
            <p:nvPr/>
          </p:nvSpPr>
          <p:spPr>
            <a:xfrm>
              <a:off x="4846953" y="21847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1" name="pt1390"/>
            <p:cNvSpPr/>
            <p:nvPr/>
          </p:nvSpPr>
          <p:spPr>
            <a:xfrm>
              <a:off x="4756776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2" name="pt1391"/>
            <p:cNvSpPr/>
            <p:nvPr/>
          </p:nvSpPr>
          <p:spPr>
            <a:xfrm>
              <a:off x="4846953" y="22381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3" name="pt1392"/>
            <p:cNvSpPr/>
            <p:nvPr/>
          </p:nvSpPr>
          <p:spPr>
            <a:xfrm>
              <a:off x="4937130" y="19533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4" name="pt1393"/>
            <p:cNvSpPr/>
            <p:nvPr/>
          </p:nvSpPr>
          <p:spPr>
            <a:xfrm>
              <a:off x="4846953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5" name="pt1394"/>
            <p:cNvSpPr/>
            <p:nvPr/>
          </p:nvSpPr>
          <p:spPr>
            <a:xfrm>
              <a:off x="4828917" y="21847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6" name="pt1395"/>
            <p:cNvSpPr/>
            <p:nvPr/>
          </p:nvSpPr>
          <p:spPr>
            <a:xfrm>
              <a:off x="4702669" y="2255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7" name="pt1396"/>
            <p:cNvSpPr/>
            <p:nvPr/>
          </p:nvSpPr>
          <p:spPr>
            <a:xfrm>
              <a:off x="4810882" y="20957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8" name="pt1397"/>
            <p:cNvSpPr/>
            <p:nvPr/>
          </p:nvSpPr>
          <p:spPr>
            <a:xfrm>
              <a:off x="4846953" y="21313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9" name="pt1398"/>
            <p:cNvSpPr/>
            <p:nvPr/>
          </p:nvSpPr>
          <p:spPr>
            <a:xfrm>
              <a:off x="4756776" y="20957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0" name="pt1399"/>
            <p:cNvSpPr/>
            <p:nvPr/>
          </p:nvSpPr>
          <p:spPr>
            <a:xfrm>
              <a:off x="4756776" y="2291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1" name="pt1400"/>
            <p:cNvSpPr/>
            <p:nvPr/>
          </p:nvSpPr>
          <p:spPr>
            <a:xfrm>
              <a:off x="4901059" y="2113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2" name="pt1401"/>
            <p:cNvSpPr/>
            <p:nvPr/>
          </p:nvSpPr>
          <p:spPr>
            <a:xfrm>
              <a:off x="4864988" y="21313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3" name="pt1402"/>
            <p:cNvSpPr/>
            <p:nvPr/>
          </p:nvSpPr>
          <p:spPr>
            <a:xfrm>
              <a:off x="4774811" y="21313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4" name="pt1403"/>
            <p:cNvSpPr/>
            <p:nvPr/>
          </p:nvSpPr>
          <p:spPr>
            <a:xfrm>
              <a:off x="4738740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5" name="pt1404"/>
            <p:cNvSpPr/>
            <p:nvPr/>
          </p:nvSpPr>
          <p:spPr>
            <a:xfrm>
              <a:off x="4774811" y="2166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6" name="pt1405"/>
            <p:cNvSpPr/>
            <p:nvPr/>
          </p:nvSpPr>
          <p:spPr>
            <a:xfrm>
              <a:off x="4810882" y="22203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7" name="pt1406"/>
            <p:cNvSpPr/>
            <p:nvPr/>
          </p:nvSpPr>
          <p:spPr>
            <a:xfrm>
              <a:off x="4756776" y="22737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8" name="pg1407"/>
            <p:cNvSpPr/>
            <p:nvPr/>
          </p:nvSpPr>
          <p:spPr>
            <a:xfrm>
              <a:off x="3997391" y="2727472"/>
              <a:ext cx="1149217" cy="692017"/>
            </a:xfrm>
            <a:custGeom>
              <a:avLst/>
              <a:pathLst>
                <a:path w="1149217" h="692017">
                  <a:moveTo>
                    <a:pt x="0" y="692017"/>
                  </a:moveTo>
                  <a:lnTo>
                    <a:pt x="1149217" y="692017"/>
                  </a:lnTo>
                  <a:lnTo>
                    <a:pt x="1149217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9" name="pt1408"/>
            <p:cNvSpPr/>
            <p:nvPr/>
          </p:nvSpPr>
          <p:spPr>
            <a:xfrm>
              <a:off x="4089465" y="29707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0" name="pt1409"/>
            <p:cNvSpPr/>
            <p:nvPr/>
          </p:nvSpPr>
          <p:spPr>
            <a:xfrm>
              <a:off x="4089465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1" name="pt1410"/>
            <p:cNvSpPr/>
            <p:nvPr/>
          </p:nvSpPr>
          <p:spPr>
            <a:xfrm>
              <a:off x="4071429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2" name="pt1411"/>
            <p:cNvSpPr/>
            <p:nvPr/>
          </p:nvSpPr>
          <p:spPr>
            <a:xfrm>
              <a:off x="4107500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3" name="pt1412"/>
            <p:cNvSpPr/>
            <p:nvPr/>
          </p:nvSpPr>
          <p:spPr>
            <a:xfrm>
              <a:off x="4089465" y="29440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4" name="pt1413"/>
            <p:cNvSpPr/>
            <p:nvPr/>
          </p:nvSpPr>
          <p:spPr>
            <a:xfrm>
              <a:off x="4143571" y="28639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5" name="pt1414"/>
            <p:cNvSpPr/>
            <p:nvPr/>
          </p:nvSpPr>
          <p:spPr>
            <a:xfrm>
              <a:off x="4089465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6" name="pt1415"/>
            <p:cNvSpPr/>
            <p:nvPr/>
          </p:nvSpPr>
          <p:spPr>
            <a:xfrm>
              <a:off x="4107500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7" name="pt1416"/>
            <p:cNvSpPr/>
            <p:nvPr/>
          </p:nvSpPr>
          <p:spPr>
            <a:xfrm>
              <a:off x="4089465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8" name="pt1417"/>
            <p:cNvSpPr/>
            <p:nvPr/>
          </p:nvSpPr>
          <p:spPr>
            <a:xfrm>
              <a:off x="4107500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9" name="pt1418"/>
            <p:cNvSpPr/>
            <p:nvPr/>
          </p:nvSpPr>
          <p:spPr>
            <a:xfrm>
              <a:off x="4107500" y="29173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t1419"/>
            <p:cNvSpPr/>
            <p:nvPr/>
          </p:nvSpPr>
          <p:spPr>
            <a:xfrm>
              <a:off x="4125535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pt1420"/>
            <p:cNvSpPr/>
            <p:nvPr/>
          </p:nvSpPr>
          <p:spPr>
            <a:xfrm>
              <a:off x="4089465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t1421"/>
            <p:cNvSpPr/>
            <p:nvPr/>
          </p:nvSpPr>
          <p:spPr>
            <a:xfrm>
              <a:off x="4035358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pt1422"/>
            <p:cNvSpPr/>
            <p:nvPr/>
          </p:nvSpPr>
          <p:spPr>
            <a:xfrm>
              <a:off x="4053394" y="28372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pt1423"/>
            <p:cNvSpPr/>
            <p:nvPr/>
          </p:nvSpPr>
          <p:spPr>
            <a:xfrm>
              <a:off x="4107500" y="2730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pt1424"/>
            <p:cNvSpPr/>
            <p:nvPr/>
          </p:nvSpPr>
          <p:spPr>
            <a:xfrm>
              <a:off x="4071429" y="28639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pt1425"/>
            <p:cNvSpPr/>
            <p:nvPr/>
          </p:nvSpPr>
          <p:spPr>
            <a:xfrm>
              <a:off x="4089465" y="29707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pt1426"/>
            <p:cNvSpPr/>
            <p:nvPr/>
          </p:nvSpPr>
          <p:spPr>
            <a:xfrm>
              <a:off x="4143571" y="28906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8" name="pt1427"/>
            <p:cNvSpPr/>
            <p:nvPr/>
          </p:nvSpPr>
          <p:spPr>
            <a:xfrm>
              <a:off x="4107500" y="28906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9" name="pt1428"/>
            <p:cNvSpPr/>
            <p:nvPr/>
          </p:nvSpPr>
          <p:spPr>
            <a:xfrm>
              <a:off x="4143571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0" name="pt1429"/>
            <p:cNvSpPr/>
            <p:nvPr/>
          </p:nvSpPr>
          <p:spPr>
            <a:xfrm>
              <a:off x="4107500" y="29173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1" name="pt1430"/>
            <p:cNvSpPr/>
            <p:nvPr/>
          </p:nvSpPr>
          <p:spPr>
            <a:xfrm>
              <a:off x="4017323" y="29440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2" name="pt1431"/>
            <p:cNvSpPr/>
            <p:nvPr/>
          </p:nvSpPr>
          <p:spPr>
            <a:xfrm>
              <a:off x="4143571" y="3024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3" name="pt1432"/>
            <p:cNvSpPr/>
            <p:nvPr/>
          </p:nvSpPr>
          <p:spPr>
            <a:xfrm>
              <a:off x="4179642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pt1433"/>
            <p:cNvSpPr/>
            <p:nvPr/>
          </p:nvSpPr>
          <p:spPr>
            <a:xfrm>
              <a:off x="4125535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5" name="pt1434"/>
            <p:cNvSpPr/>
            <p:nvPr/>
          </p:nvSpPr>
          <p:spPr>
            <a:xfrm>
              <a:off x="4125535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pt1435"/>
            <p:cNvSpPr/>
            <p:nvPr/>
          </p:nvSpPr>
          <p:spPr>
            <a:xfrm>
              <a:off x="4107500" y="29707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7" name="pt1436"/>
            <p:cNvSpPr/>
            <p:nvPr/>
          </p:nvSpPr>
          <p:spPr>
            <a:xfrm>
              <a:off x="4089465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pt1437"/>
            <p:cNvSpPr/>
            <p:nvPr/>
          </p:nvSpPr>
          <p:spPr>
            <a:xfrm>
              <a:off x="4125535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9" name="pt1438"/>
            <p:cNvSpPr/>
            <p:nvPr/>
          </p:nvSpPr>
          <p:spPr>
            <a:xfrm>
              <a:off x="4125535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pt1439"/>
            <p:cNvSpPr/>
            <p:nvPr/>
          </p:nvSpPr>
          <p:spPr>
            <a:xfrm>
              <a:off x="4107500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1" name="pt1440"/>
            <p:cNvSpPr/>
            <p:nvPr/>
          </p:nvSpPr>
          <p:spPr>
            <a:xfrm>
              <a:off x="4107500" y="28105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pt1441"/>
            <p:cNvSpPr/>
            <p:nvPr/>
          </p:nvSpPr>
          <p:spPr>
            <a:xfrm>
              <a:off x="4089465" y="2783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3" name="pt1442"/>
            <p:cNvSpPr/>
            <p:nvPr/>
          </p:nvSpPr>
          <p:spPr>
            <a:xfrm>
              <a:off x="4107500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4" name="pt1443"/>
            <p:cNvSpPr/>
            <p:nvPr/>
          </p:nvSpPr>
          <p:spPr>
            <a:xfrm>
              <a:off x="4053394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5" name="pt1444"/>
            <p:cNvSpPr/>
            <p:nvPr/>
          </p:nvSpPr>
          <p:spPr>
            <a:xfrm>
              <a:off x="4071429" y="29707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6" name="pt1445"/>
            <p:cNvSpPr/>
            <p:nvPr/>
          </p:nvSpPr>
          <p:spPr>
            <a:xfrm>
              <a:off x="4089465" y="29440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7" name="pt1446"/>
            <p:cNvSpPr/>
            <p:nvPr/>
          </p:nvSpPr>
          <p:spPr>
            <a:xfrm>
              <a:off x="4071429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8" name="pt1447"/>
            <p:cNvSpPr/>
            <p:nvPr/>
          </p:nvSpPr>
          <p:spPr>
            <a:xfrm>
              <a:off x="4107500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9" name="pt1448"/>
            <p:cNvSpPr/>
            <p:nvPr/>
          </p:nvSpPr>
          <p:spPr>
            <a:xfrm>
              <a:off x="4071429" y="29707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0" name="pt1449"/>
            <p:cNvSpPr/>
            <p:nvPr/>
          </p:nvSpPr>
          <p:spPr>
            <a:xfrm>
              <a:off x="4071429" y="32911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pt1450"/>
            <p:cNvSpPr/>
            <p:nvPr/>
          </p:nvSpPr>
          <p:spPr>
            <a:xfrm>
              <a:off x="4071429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2" name="pt1451"/>
            <p:cNvSpPr/>
            <p:nvPr/>
          </p:nvSpPr>
          <p:spPr>
            <a:xfrm>
              <a:off x="4125535" y="29707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3" name="pt1452"/>
            <p:cNvSpPr/>
            <p:nvPr/>
          </p:nvSpPr>
          <p:spPr>
            <a:xfrm>
              <a:off x="4179642" y="28906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4" name="pt1453"/>
            <p:cNvSpPr/>
            <p:nvPr/>
          </p:nvSpPr>
          <p:spPr>
            <a:xfrm>
              <a:off x="4089465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pt1454"/>
            <p:cNvSpPr/>
            <p:nvPr/>
          </p:nvSpPr>
          <p:spPr>
            <a:xfrm>
              <a:off x="4125535" y="28906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6" name="pt1455"/>
            <p:cNvSpPr/>
            <p:nvPr/>
          </p:nvSpPr>
          <p:spPr>
            <a:xfrm>
              <a:off x="4089465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7" name="pt1456"/>
            <p:cNvSpPr/>
            <p:nvPr/>
          </p:nvSpPr>
          <p:spPr>
            <a:xfrm>
              <a:off x="4107500" y="29173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8" name="pt1457"/>
            <p:cNvSpPr/>
            <p:nvPr/>
          </p:nvSpPr>
          <p:spPr>
            <a:xfrm>
              <a:off x="4089465" y="3024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pt1458"/>
            <p:cNvSpPr/>
            <p:nvPr/>
          </p:nvSpPr>
          <p:spPr>
            <a:xfrm>
              <a:off x="4684634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0" name="pt1459"/>
            <p:cNvSpPr/>
            <p:nvPr/>
          </p:nvSpPr>
          <p:spPr>
            <a:xfrm>
              <a:off x="4648563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1" name="pt1460"/>
            <p:cNvSpPr/>
            <p:nvPr/>
          </p:nvSpPr>
          <p:spPr>
            <a:xfrm>
              <a:off x="4720705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2" name="pt1461"/>
            <p:cNvSpPr/>
            <p:nvPr/>
          </p:nvSpPr>
          <p:spPr>
            <a:xfrm>
              <a:off x="4558386" y="32911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3" name="pt1462"/>
            <p:cNvSpPr/>
            <p:nvPr/>
          </p:nvSpPr>
          <p:spPr>
            <a:xfrm>
              <a:off x="4666598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4" name="pt1463"/>
            <p:cNvSpPr/>
            <p:nvPr/>
          </p:nvSpPr>
          <p:spPr>
            <a:xfrm>
              <a:off x="4648563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5" name="pt1464"/>
            <p:cNvSpPr/>
            <p:nvPr/>
          </p:nvSpPr>
          <p:spPr>
            <a:xfrm>
              <a:off x="4684634" y="3024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6" name="pt1465"/>
            <p:cNvSpPr/>
            <p:nvPr/>
          </p:nvSpPr>
          <p:spPr>
            <a:xfrm>
              <a:off x="4432138" y="32644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7" name="pt1466"/>
            <p:cNvSpPr/>
            <p:nvPr/>
          </p:nvSpPr>
          <p:spPr>
            <a:xfrm>
              <a:off x="4666598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8" name="pt1467"/>
            <p:cNvSpPr/>
            <p:nvPr/>
          </p:nvSpPr>
          <p:spPr>
            <a:xfrm>
              <a:off x="4540350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9" name="pt1468"/>
            <p:cNvSpPr/>
            <p:nvPr/>
          </p:nvSpPr>
          <p:spPr>
            <a:xfrm>
              <a:off x="4468209" y="33712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0" name="pt1469"/>
            <p:cNvSpPr/>
            <p:nvPr/>
          </p:nvSpPr>
          <p:spPr>
            <a:xfrm>
              <a:off x="4594457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1" name="pt1470"/>
            <p:cNvSpPr/>
            <p:nvPr/>
          </p:nvSpPr>
          <p:spPr>
            <a:xfrm>
              <a:off x="4558386" y="3317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2" name="pt1471"/>
            <p:cNvSpPr/>
            <p:nvPr/>
          </p:nvSpPr>
          <p:spPr>
            <a:xfrm>
              <a:off x="4684634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3" name="pt1472"/>
            <p:cNvSpPr/>
            <p:nvPr/>
          </p:nvSpPr>
          <p:spPr>
            <a:xfrm>
              <a:off x="4486244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4" name="pt1473"/>
            <p:cNvSpPr/>
            <p:nvPr/>
          </p:nvSpPr>
          <p:spPr>
            <a:xfrm>
              <a:off x="4630528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5" name="pt1474"/>
            <p:cNvSpPr/>
            <p:nvPr/>
          </p:nvSpPr>
          <p:spPr>
            <a:xfrm>
              <a:off x="4648563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6" name="pt1475"/>
            <p:cNvSpPr/>
            <p:nvPr/>
          </p:nvSpPr>
          <p:spPr>
            <a:xfrm>
              <a:off x="4576421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7" name="pt1476"/>
            <p:cNvSpPr/>
            <p:nvPr/>
          </p:nvSpPr>
          <p:spPr>
            <a:xfrm>
              <a:off x="4648563" y="3317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8" name="pt1477"/>
            <p:cNvSpPr/>
            <p:nvPr/>
          </p:nvSpPr>
          <p:spPr>
            <a:xfrm>
              <a:off x="4540350" y="32377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9" name="pt1478"/>
            <p:cNvSpPr/>
            <p:nvPr/>
          </p:nvSpPr>
          <p:spPr>
            <a:xfrm>
              <a:off x="4702669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0" name="pt1479"/>
            <p:cNvSpPr/>
            <p:nvPr/>
          </p:nvSpPr>
          <p:spPr>
            <a:xfrm>
              <a:off x="4558386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1" name="pt1480"/>
            <p:cNvSpPr/>
            <p:nvPr/>
          </p:nvSpPr>
          <p:spPr>
            <a:xfrm>
              <a:off x="4720705" y="32377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2" name="pt1481"/>
            <p:cNvSpPr/>
            <p:nvPr/>
          </p:nvSpPr>
          <p:spPr>
            <a:xfrm>
              <a:off x="4684634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3" name="pt1482"/>
            <p:cNvSpPr/>
            <p:nvPr/>
          </p:nvSpPr>
          <p:spPr>
            <a:xfrm>
              <a:off x="4612492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4" name="pt1483"/>
            <p:cNvSpPr/>
            <p:nvPr/>
          </p:nvSpPr>
          <p:spPr>
            <a:xfrm>
              <a:off x="4630528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5" name="pt1484"/>
            <p:cNvSpPr/>
            <p:nvPr/>
          </p:nvSpPr>
          <p:spPr>
            <a:xfrm>
              <a:off x="4702669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6" name="pt1485"/>
            <p:cNvSpPr/>
            <p:nvPr/>
          </p:nvSpPr>
          <p:spPr>
            <a:xfrm>
              <a:off x="4738740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7" name="pt1486"/>
            <p:cNvSpPr/>
            <p:nvPr/>
          </p:nvSpPr>
          <p:spPr>
            <a:xfrm>
              <a:off x="4648563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8" name="pt1487"/>
            <p:cNvSpPr/>
            <p:nvPr/>
          </p:nvSpPr>
          <p:spPr>
            <a:xfrm>
              <a:off x="4468209" y="3211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9" name="pt1488"/>
            <p:cNvSpPr/>
            <p:nvPr/>
          </p:nvSpPr>
          <p:spPr>
            <a:xfrm>
              <a:off x="4522315" y="32644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0" name="pt1489"/>
            <p:cNvSpPr/>
            <p:nvPr/>
          </p:nvSpPr>
          <p:spPr>
            <a:xfrm>
              <a:off x="4504280" y="32644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1" name="pt1490"/>
            <p:cNvSpPr/>
            <p:nvPr/>
          </p:nvSpPr>
          <p:spPr>
            <a:xfrm>
              <a:off x="4540350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2" name="pt1491"/>
            <p:cNvSpPr/>
            <p:nvPr/>
          </p:nvSpPr>
          <p:spPr>
            <a:xfrm>
              <a:off x="4756776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3" name="pt1492"/>
            <p:cNvSpPr/>
            <p:nvPr/>
          </p:nvSpPr>
          <p:spPr>
            <a:xfrm>
              <a:off x="4648563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4" name="pt1493"/>
            <p:cNvSpPr/>
            <p:nvPr/>
          </p:nvSpPr>
          <p:spPr>
            <a:xfrm>
              <a:off x="4648563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5" name="pt1494"/>
            <p:cNvSpPr/>
            <p:nvPr/>
          </p:nvSpPr>
          <p:spPr>
            <a:xfrm>
              <a:off x="4684634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6" name="pt1495"/>
            <p:cNvSpPr/>
            <p:nvPr/>
          </p:nvSpPr>
          <p:spPr>
            <a:xfrm>
              <a:off x="4630528" y="32911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7" name="pt1496"/>
            <p:cNvSpPr/>
            <p:nvPr/>
          </p:nvSpPr>
          <p:spPr>
            <a:xfrm>
              <a:off x="4576421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8" name="pt1497"/>
            <p:cNvSpPr/>
            <p:nvPr/>
          </p:nvSpPr>
          <p:spPr>
            <a:xfrm>
              <a:off x="4558386" y="32377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9" name="pt1498"/>
            <p:cNvSpPr/>
            <p:nvPr/>
          </p:nvSpPr>
          <p:spPr>
            <a:xfrm>
              <a:off x="4630528" y="3211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0" name="pt1499"/>
            <p:cNvSpPr/>
            <p:nvPr/>
          </p:nvSpPr>
          <p:spPr>
            <a:xfrm>
              <a:off x="4666598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1" name="pt1500"/>
            <p:cNvSpPr/>
            <p:nvPr/>
          </p:nvSpPr>
          <p:spPr>
            <a:xfrm>
              <a:off x="4558386" y="3211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2" name="pt1501"/>
            <p:cNvSpPr/>
            <p:nvPr/>
          </p:nvSpPr>
          <p:spPr>
            <a:xfrm>
              <a:off x="4432138" y="32911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3" name="pt1502"/>
            <p:cNvSpPr/>
            <p:nvPr/>
          </p:nvSpPr>
          <p:spPr>
            <a:xfrm>
              <a:off x="4594457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4" name="pt1503"/>
            <p:cNvSpPr/>
            <p:nvPr/>
          </p:nvSpPr>
          <p:spPr>
            <a:xfrm>
              <a:off x="4594457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5" name="pt1504"/>
            <p:cNvSpPr/>
            <p:nvPr/>
          </p:nvSpPr>
          <p:spPr>
            <a:xfrm>
              <a:off x="4594457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6" name="pt1505"/>
            <p:cNvSpPr/>
            <p:nvPr/>
          </p:nvSpPr>
          <p:spPr>
            <a:xfrm>
              <a:off x="4612492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7" name="pt1506"/>
            <p:cNvSpPr/>
            <p:nvPr/>
          </p:nvSpPr>
          <p:spPr>
            <a:xfrm>
              <a:off x="4378031" y="32377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8" name="pt1507"/>
            <p:cNvSpPr/>
            <p:nvPr/>
          </p:nvSpPr>
          <p:spPr>
            <a:xfrm>
              <a:off x="4576421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9" name="pt1508"/>
            <p:cNvSpPr/>
            <p:nvPr/>
          </p:nvSpPr>
          <p:spPr>
            <a:xfrm>
              <a:off x="4919095" y="3024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0" name="pt1509"/>
            <p:cNvSpPr/>
            <p:nvPr/>
          </p:nvSpPr>
          <p:spPr>
            <a:xfrm>
              <a:off x="4756776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1" name="pt1510"/>
            <p:cNvSpPr/>
            <p:nvPr/>
          </p:nvSpPr>
          <p:spPr>
            <a:xfrm>
              <a:off x="4901059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2" name="pt1511"/>
            <p:cNvSpPr/>
            <p:nvPr/>
          </p:nvSpPr>
          <p:spPr>
            <a:xfrm>
              <a:off x="4846953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3" name="pt1512"/>
            <p:cNvSpPr/>
            <p:nvPr/>
          </p:nvSpPr>
          <p:spPr>
            <a:xfrm>
              <a:off x="4883024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4" name="pt1513"/>
            <p:cNvSpPr/>
            <p:nvPr/>
          </p:nvSpPr>
          <p:spPr>
            <a:xfrm>
              <a:off x="5027307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5" name="pt1514"/>
            <p:cNvSpPr/>
            <p:nvPr/>
          </p:nvSpPr>
          <p:spPr>
            <a:xfrm>
              <a:off x="4648563" y="32377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6" name="pt1515"/>
            <p:cNvSpPr/>
            <p:nvPr/>
          </p:nvSpPr>
          <p:spPr>
            <a:xfrm>
              <a:off x="4973201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7" name="pt1516"/>
            <p:cNvSpPr/>
            <p:nvPr/>
          </p:nvSpPr>
          <p:spPr>
            <a:xfrm>
              <a:off x="4883024" y="32377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8" name="pt1517"/>
            <p:cNvSpPr/>
            <p:nvPr/>
          </p:nvSpPr>
          <p:spPr>
            <a:xfrm>
              <a:off x="4937130" y="29440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9" name="pt1518"/>
            <p:cNvSpPr/>
            <p:nvPr/>
          </p:nvSpPr>
          <p:spPr>
            <a:xfrm>
              <a:off x="4756776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0" name="pt1519"/>
            <p:cNvSpPr/>
            <p:nvPr/>
          </p:nvSpPr>
          <p:spPr>
            <a:xfrm>
              <a:off x="4792846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1" name="pt1520"/>
            <p:cNvSpPr/>
            <p:nvPr/>
          </p:nvSpPr>
          <p:spPr>
            <a:xfrm>
              <a:off x="4828917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2" name="pt1521"/>
            <p:cNvSpPr/>
            <p:nvPr/>
          </p:nvSpPr>
          <p:spPr>
            <a:xfrm>
              <a:off x="4738740" y="32377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3" name="pt1522"/>
            <p:cNvSpPr/>
            <p:nvPr/>
          </p:nvSpPr>
          <p:spPr>
            <a:xfrm>
              <a:off x="4756776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4" name="pt1523"/>
            <p:cNvSpPr/>
            <p:nvPr/>
          </p:nvSpPr>
          <p:spPr>
            <a:xfrm>
              <a:off x="4792846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5" name="pt1524"/>
            <p:cNvSpPr/>
            <p:nvPr/>
          </p:nvSpPr>
          <p:spPr>
            <a:xfrm>
              <a:off x="4828917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6" name="pt1525"/>
            <p:cNvSpPr/>
            <p:nvPr/>
          </p:nvSpPr>
          <p:spPr>
            <a:xfrm>
              <a:off x="5045343" y="28906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7" name="pt1526"/>
            <p:cNvSpPr/>
            <p:nvPr/>
          </p:nvSpPr>
          <p:spPr>
            <a:xfrm>
              <a:off x="5081413" y="3211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8" name="pt1527"/>
            <p:cNvSpPr/>
            <p:nvPr/>
          </p:nvSpPr>
          <p:spPr>
            <a:xfrm>
              <a:off x="4738740" y="3317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9" name="pt1528"/>
            <p:cNvSpPr/>
            <p:nvPr/>
          </p:nvSpPr>
          <p:spPr>
            <a:xfrm>
              <a:off x="4864988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0" name="pt1529"/>
            <p:cNvSpPr/>
            <p:nvPr/>
          </p:nvSpPr>
          <p:spPr>
            <a:xfrm>
              <a:off x="4720705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1" name="pt1530"/>
            <p:cNvSpPr/>
            <p:nvPr/>
          </p:nvSpPr>
          <p:spPr>
            <a:xfrm>
              <a:off x="5045343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2" name="pt1531"/>
            <p:cNvSpPr/>
            <p:nvPr/>
          </p:nvSpPr>
          <p:spPr>
            <a:xfrm>
              <a:off x="4720705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3" name="pt1532"/>
            <p:cNvSpPr/>
            <p:nvPr/>
          </p:nvSpPr>
          <p:spPr>
            <a:xfrm>
              <a:off x="4864988" y="3024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4" name="pt1533"/>
            <p:cNvSpPr/>
            <p:nvPr/>
          </p:nvSpPr>
          <p:spPr>
            <a:xfrm>
              <a:off x="4919095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5" name="pt1534"/>
            <p:cNvSpPr/>
            <p:nvPr/>
          </p:nvSpPr>
          <p:spPr>
            <a:xfrm>
              <a:off x="4702669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6" name="pt1535"/>
            <p:cNvSpPr/>
            <p:nvPr/>
          </p:nvSpPr>
          <p:spPr>
            <a:xfrm>
              <a:off x="4720705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7" name="pt1536"/>
            <p:cNvSpPr/>
            <p:nvPr/>
          </p:nvSpPr>
          <p:spPr>
            <a:xfrm>
              <a:off x="4846953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8" name="pt1537"/>
            <p:cNvSpPr/>
            <p:nvPr/>
          </p:nvSpPr>
          <p:spPr>
            <a:xfrm>
              <a:off x="4883024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9" name="pt1538"/>
            <p:cNvSpPr/>
            <p:nvPr/>
          </p:nvSpPr>
          <p:spPr>
            <a:xfrm>
              <a:off x="4937130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0" name="pt1539"/>
            <p:cNvSpPr/>
            <p:nvPr/>
          </p:nvSpPr>
          <p:spPr>
            <a:xfrm>
              <a:off x="4991236" y="28906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1" name="pt1540"/>
            <p:cNvSpPr/>
            <p:nvPr/>
          </p:nvSpPr>
          <p:spPr>
            <a:xfrm>
              <a:off x="4846953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2" name="pt1541"/>
            <p:cNvSpPr/>
            <p:nvPr/>
          </p:nvSpPr>
          <p:spPr>
            <a:xfrm>
              <a:off x="4756776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3" name="pt1542"/>
            <p:cNvSpPr/>
            <p:nvPr/>
          </p:nvSpPr>
          <p:spPr>
            <a:xfrm>
              <a:off x="4846953" y="3211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4" name="pt1543"/>
            <p:cNvSpPr/>
            <p:nvPr/>
          </p:nvSpPr>
          <p:spPr>
            <a:xfrm>
              <a:off x="4937130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5" name="pt1544"/>
            <p:cNvSpPr/>
            <p:nvPr/>
          </p:nvSpPr>
          <p:spPr>
            <a:xfrm>
              <a:off x="4846953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6" name="pt1545"/>
            <p:cNvSpPr/>
            <p:nvPr/>
          </p:nvSpPr>
          <p:spPr>
            <a:xfrm>
              <a:off x="4828917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7" name="pt1546"/>
            <p:cNvSpPr/>
            <p:nvPr/>
          </p:nvSpPr>
          <p:spPr>
            <a:xfrm>
              <a:off x="4702669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8" name="pt1547"/>
            <p:cNvSpPr/>
            <p:nvPr/>
          </p:nvSpPr>
          <p:spPr>
            <a:xfrm>
              <a:off x="4810882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9" name="pt1548"/>
            <p:cNvSpPr/>
            <p:nvPr/>
          </p:nvSpPr>
          <p:spPr>
            <a:xfrm>
              <a:off x="4846953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0" name="pt1549"/>
            <p:cNvSpPr/>
            <p:nvPr/>
          </p:nvSpPr>
          <p:spPr>
            <a:xfrm>
              <a:off x="4756776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1" name="pt1550"/>
            <p:cNvSpPr/>
            <p:nvPr/>
          </p:nvSpPr>
          <p:spPr>
            <a:xfrm>
              <a:off x="4756776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2" name="pt1551"/>
            <p:cNvSpPr/>
            <p:nvPr/>
          </p:nvSpPr>
          <p:spPr>
            <a:xfrm>
              <a:off x="4901059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3" name="pt1552"/>
            <p:cNvSpPr/>
            <p:nvPr/>
          </p:nvSpPr>
          <p:spPr>
            <a:xfrm>
              <a:off x="4864988" y="3024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4" name="pt1553"/>
            <p:cNvSpPr/>
            <p:nvPr/>
          </p:nvSpPr>
          <p:spPr>
            <a:xfrm>
              <a:off x="4774811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5" name="pt1554"/>
            <p:cNvSpPr/>
            <p:nvPr/>
          </p:nvSpPr>
          <p:spPr>
            <a:xfrm>
              <a:off x="4738740" y="32377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6" name="pt1555"/>
            <p:cNvSpPr/>
            <p:nvPr/>
          </p:nvSpPr>
          <p:spPr>
            <a:xfrm>
              <a:off x="4774811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7" name="pt1556"/>
            <p:cNvSpPr/>
            <p:nvPr/>
          </p:nvSpPr>
          <p:spPr>
            <a:xfrm>
              <a:off x="4810882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8" name="pt1557"/>
            <p:cNvSpPr/>
            <p:nvPr/>
          </p:nvSpPr>
          <p:spPr>
            <a:xfrm>
              <a:off x="4756776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9" name="pg1558"/>
            <p:cNvSpPr/>
            <p:nvPr/>
          </p:nvSpPr>
          <p:spPr>
            <a:xfrm>
              <a:off x="3997391" y="3540191"/>
              <a:ext cx="1149217" cy="692017"/>
            </a:xfrm>
            <a:custGeom>
              <a:avLst/>
              <a:pathLst>
                <a:path w="1149217" h="692017">
                  <a:moveTo>
                    <a:pt x="0" y="692017"/>
                  </a:moveTo>
                  <a:lnTo>
                    <a:pt x="1149217" y="692017"/>
                  </a:lnTo>
                  <a:lnTo>
                    <a:pt x="1149217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0" name="tx1559"/>
            <p:cNvSpPr/>
            <p:nvPr/>
          </p:nvSpPr>
          <p:spPr>
            <a:xfrm>
              <a:off x="4079271" y="3764828"/>
              <a:ext cx="985456" cy="1651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Petal.Length</a:t>
              </a:r>
            </a:p>
          </p:txBody>
        </p:sp>
        <p:sp>
          <p:nvSpPr>
            <p:cNvPr id="1561" name="pg1560"/>
            <p:cNvSpPr/>
            <p:nvPr/>
          </p:nvSpPr>
          <p:spPr>
            <a:xfrm>
              <a:off x="3997391" y="4352909"/>
              <a:ext cx="1149217" cy="692017"/>
            </a:xfrm>
            <a:custGeom>
              <a:avLst/>
              <a:pathLst>
                <a:path w="1149217" h="692017">
                  <a:moveTo>
                    <a:pt x="0" y="692017"/>
                  </a:moveTo>
                  <a:lnTo>
                    <a:pt x="1149217" y="692017"/>
                  </a:lnTo>
                  <a:lnTo>
                    <a:pt x="1149217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2" name="pt1561"/>
            <p:cNvSpPr/>
            <p:nvPr/>
          </p:nvSpPr>
          <p:spPr>
            <a:xfrm>
              <a:off x="4089465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3" name="pt1562"/>
            <p:cNvSpPr/>
            <p:nvPr/>
          </p:nvSpPr>
          <p:spPr>
            <a:xfrm>
              <a:off x="4089465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4" name="pt1563"/>
            <p:cNvSpPr/>
            <p:nvPr/>
          </p:nvSpPr>
          <p:spPr>
            <a:xfrm>
              <a:off x="4071429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5" name="pt1564"/>
            <p:cNvSpPr/>
            <p:nvPr/>
          </p:nvSpPr>
          <p:spPr>
            <a:xfrm>
              <a:off x="410750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6" name="pt1565"/>
            <p:cNvSpPr/>
            <p:nvPr/>
          </p:nvSpPr>
          <p:spPr>
            <a:xfrm>
              <a:off x="4089465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7" name="pt1566"/>
            <p:cNvSpPr/>
            <p:nvPr/>
          </p:nvSpPr>
          <p:spPr>
            <a:xfrm>
              <a:off x="4143571" y="4916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8" name="pt1567"/>
            <p:cNvSpPr/>
            <p:nvPr/>
          </p:nvSpPr>
          <p:spPr>
            <a:xfrm>
              <a:off x="4089465" y="49432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9" name="pt1568"/>
            <p:cNvSpPr/>
            <p:nvPr/>
          </p:nvSpPr>
          <p:spPr>
            <a:xfrm>
              <a:off x="410750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0" name="pt1569"/>
            <p:cNvSpPr/>
            <p:nvPr/>
          </p:nvSpPr>
          <p:spPr>
            <a:xfrm>
              <a:off x="4089465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1" name="pt1570"/>
            <p:cNvSpPr/>
            <p:nvPr/>
          </p:nvSpPr>
          <p:spPr>
            <a:xfrm>
              <a:off x="4107500" y="49966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2" name="pt1571"/>
            <p:cNvSpPr/>
            <p:nvPr/>
          </p:nvSpPr>
          <p:spPr>
            <a:xfrm>
              <a:off x="410750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3" name="pt1572"/>
            <p:cNvSpPr/>
            <p:nvPr/>
          </p:nvSpPr>
          <p:spPr>
            <a:xfrm>
              <a:off x="4125535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4" name="pt1573"/>
            <p:cNvSpPr/>
            <p:nvPr/>
          </p:nvSpPr>
          <p:spPr>
            <a:xfrm>
              <a:off x="4089465" y="49966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5" name="pt1574"/>
            <p:cNvSpPr/>
            <p:nvPr/>
          </p:nvSpPr>
          <p:spPr>
            <a:xfrm>
              <a:off x="4035358" y="49966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6" name="pt1575"/>
            <p:cNvSpPr/>
            <p:nvPr/>
          </p:nvSpPr>
          <p:spPr>
            <a:xfrm>
              <a:off x="4053394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7" name="pt1576"/>
            <p:cNvSpPr/>
            <p:nvPr/>
          </p:nvSpPr>
          <p:spPr>
            <a:xfrm>
              <a:off x="4107500" y="4916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8" name="pt1577"/>
            <p:cNvSpPr/>
            <p:nvPr/>
          </p:nvSpPr>
          <p:spPr>
            <a:xfrm>
              <a:off x="4071429" y="4916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9" name="pt1578"/>
            <p:cNvSpPr/>
            <p:nvPr/>
          </p:nvSpPr>
          <p:spPr>
            <a:xfrm>
              <a:off x="4089465" y="49432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0" name="pt1579"/>
            <p:cNvSpPr/>
            <p:nvPr/>
          </p:nvSpPr>
          <p:spPr>
            <a:xfrm>
              <a:off x="4143571" y="49432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1" name="pt1580"/>
            <p:cNvSpPr/>
            <p:nvPr/>
          </p:nvSpPr>
          <p:spPr>
            <a:xfrm>
              <a:off x="4107500" y="49432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2" name="pt1581"/>
            <p:cNvSpPr/>
            <p:nvPr/>
          </p:nvSpPr>
          <p:spPr>
            <a:xfrm>
              <a:off x="4143571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3" name="pt1582"/>
            <p:cNvSpPr/>
            <p:nvPr/>
          </p:nvSpPr>
          <p:spPr>
            <a:xfrm>
              <a:off x="4107500" y="4916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4" name="pt1583"/>
            <p:cNvSpPr/>
            <p:nvPr/>
          </p:nvSpPr>
          <p:spPr>
            <a:xfrm>
              <a:off x="4017323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5" name="pt1584"/>
            <p:cNvSpPr/>
            <p:nvPr/>
          </p:nvSpPr>
          <p:spPr>
            <a:xfrm>
              <a:off x="4143571" y="48898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6" name="pt1585"/>
            <p:cNvSpPr/>
            <p:nvPr/>
          </p:nvSpPr>
          <p:spPr>
            <a:xfrm>
              <a:off x="4179642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7" name="pt1586"/>
            <p:cNvSpPr/>
            <p:nvPr/>
          </p:nvSpPr>
          <p:spPr>
            <a:xfrm>
              <a:off x="4125535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8" name="pt1587"/>
            <p:cNvSpPr/>
            <p:nvPr/>
          </p:nvSpPr>
          <p:spPr>
            <a:xfrm>
              <a:off x="4125535" y="4916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9" name="pt1588"/>
            <p:cNvSpPr/>
            <p:nvPr/>
          </p:nvSpPr>
          <p:spPr>
            <a:xfrm>
              <a:off x="410750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0" name="pt1589"/>
            <p:cNvSpPr/>
            <p:nvPr/>
          </p:nvSpPr>
          <p:spPr>
            <a:xfrm>
              <a:off x="4089465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1" name="pt1590"/>
            <p:cNvSpPr/>
            <p:nvPr/>
          </p:nvSpPr>
          <p:spPr>
            <a:xfrm>
              <a:off x="4125535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2" name="pt1591"/>
            <p:cNvSpPr/>
            <p:nvPr/>
          </p:nvSpPr>
          <p:spPr>
            <a:xfrm>
              <a:off x="4125535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3" name="pt1592"/>
            <p:cNvSpPr/>
            <p:nvPr/>
          </p:nvSpPr>
          <p:spPr>
            <a:xfrm>
              <a:off x="4107500" y="4916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4" name="pt1593"/>
            <p:cNvSpPr/>
            <p:nvPr/>
          </p:nvSpPr>
          <p:spPr>
            <a:xfrm>
              <a:off x="4107500" y="49966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5" name="pt1594"/>
            <p:cNvSpPr/>
            <p:nvPr/>
          </p:nvSpPr>
          <p:spPr>
            <a:xfrm>
              <a:off x="4089465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6" name="pt1595"/>
            <p:cNvSpPr/>
            <p:nvPr/>
          </p:nvSpPr>
          <p:spPr>
            <a:xfrm>
              <a:off x="410750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7" name="pt1596"/>
            <p:cNvSpPr/>
            <p:nvPr/>
          </p:nvSpPr>
          <p:spPr>
            <a:xfrm>
              <a:off x="4053394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8" name="pt1597"/>
            <p:cNvSpPr/>
            <p:nvPr/>
          </p:nvSpPr>
          <p:spPr>
            <a:xfrm>
              <a:off x="4071429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9" name="pt1598"/>
            <p:cNvSpPr/>
            <p:nvPr/>
          </p:nvSpPr>
          <p:spPr>
            <a:xfrm>
              <a:off x="4089465" y="49966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0" name="pt1599"/>
            <p:cNvSpPr/>
            <p:nvPr/>
          </p:nvSpPr>
          <p:spPr>
            <a:xfrm>
              <a:off x="4071429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1" name="pt1600"/>
            <p:cNvSpPr/>
            <p:nvPr/>
          </p:nvSpPr>
          <p:spPr>
            <a:xfrm>
              <a:off x="410750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2" name="pt1601"/>
            <p:cNvSpPr/>
            <p:nvPr/>
          </p:nvSpPr>
          <p:spPr>
            <a:xfrm>
              <a:off x="4071429" y="49432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3" name="pt1602"/>
            <p:cNvSpPr/>
            <p:nvPr/>
          </p:nvSpPr>
          <p:spPr>
            <a:xfrm>
              <a:off x="4071429" y="49432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4" name="pt1603"/>
            <p:cNvSpPr/>
            <p:nvPr/>
          </p:nvSpPr>
          <p:spPr>
            <a:xfrm>
              <a:off x="4071429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5" name="pt1604"/>
            <p:cNvSpPr/>
            <p:nvPr/>
          </p:nvSpPr>
          <p:spPr>
            <a:xfrm>
              <a:off x="4125535" y="48631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6" name="pt1605"/>
            <p:cNvSpPr/>
            <p:nvPr/>
          </p:nvSpPr>
          <p:spPr>
            <a:xfrm>
              <a:off x="4179642" y="4916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7" name="pt1606"/>
            <p:cNvSpPr/>
            <p:nvPr/>
          </p:nvSpPr>
          <p:spPr>
            <a:xfrm>
              <a:off x="4089465" y="49432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8" name="pt1607"/>
            <p:cNvSpPr/>
            <p:nvPr/>
          </p:nvSpPr>
          <p:spPr>
            <a:xfrm>
              <a:off x="4125535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9" name="pt1608"/>
            <p:cNvSpPr/>
            <p:nvPr/>
          </p:nvSpPr>
          <p:spPr>
            <a:xfrm>
              <a:off x="4089465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0" name="pt1609"/>
            <p:cNvSpPr/>
            <p:nvPr/>
          </p:nvSpPr>
          <p:spPr>
            <a:xfrm>
              <a:off x="410750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1" name="pt1610"/>
            <p:cNvSpPr/>
            <p:nvPr/>
          </p:nvSpPr>
          <p:spPr>
            <a:xfrm>
              <a:off x="4089465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2" name="pt1611"/>
            <p:cNvSpPr/>
            <p:nvPr/>
          </p:nvSpPr>
          <p:spPr>
            <a:xfrm>
              <a:off x="4684634" y="46495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3" name="pt1612"/>
            <p:cNvSpPr/>
            <p:nvPr/>
          </p:nvSpPr>
          <p:spPr>
            <a:xfrm>
              <a:off x="4648563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4" name="pt1613"/>
            <p:cNvSpPr/>
            <p:nvPr/>
          </p:nvSpPr>
          <p:spPr>
            <a:xfrm>
              <a:off x="4720705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5" name="pt1614"/>
            <p:cNvSpPr/>
            <p:nvPr/>
          </p:nvSpPr>
          <p:spPr>
            <a:xfrm>
              <a:off x="4558386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6" name="pt1615"/>
            <p:cNvSpPr/>
            <p:nvPr/>
          </p:nvSpPr>
          <p:spPr>
            <a:xfrm>
              <a:off x="4666598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7" name="pt1616"/>
            <p:cNvSpPr/>
            <p:nvPr/>
          </p:nvSpPr>
          <p:spPr>
            <a:xfrm>
              <a:off x="4648563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8" name="pt1617"/>
            <p:cNvSpPr/>
            <p:nvPr/>
          </p:nvSpPr>
          <p:spPr>
            <a:xfrm>
              <a:off x="4684634" y="45961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9" name="pt1618"/>
            <p:cNvSpPr/>
            <p:nvPr/>
          </p:nvSpPr>
          <p:spPr>
            <a:xfrm>
              <a:off x="4432138" y="47563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0" name="pt1619"/>
            <p:cNvSpPr/>
            <p:nvPr/>
          </p:nvSpPr>
          <p:spPr>
            <a:xfrm>
              <a:off x="4666598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1" name="pt1620"/>
            <p:cNvSpPr/>
            <p:nvPr/>
          </p:nvSpPr>
          <p:spPr>
            <a:xfrm>
              <a:off x="4540350" y="46495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2" name="pt1621"/>
            <p:cNvSpPr/>
            <p:nvPr/>
          </p:nvSpPr>
          <p:spPr>
            <a:xfrm>
              <a:off x="4468209" y="47563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3" name="pt1622"/>
            <p:cNvSpPr/>
            <p:nvPr/>
          </p:nvSpPr>
          <p:spPr>
            <a:xfrm>
              <a:off x="4594457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4" name="pt1623"/>
            <p:cNvSpPr/>
            <p:nvPr/>
          </p:nvSpPr>
          <p:spPr>
            <a:xfrm>
              <a:off x="4558386" y="47563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5" name="pt1624"/>
            <p:cNvSpPr/>
            <p:nvPr/>
          </p:nvSpPr>
          <p:spPr>
            <a:xfrm>
              <a:off x="4684634" y="46495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6" name="pt1625"/>
            <p:cNvSpPr/>
            <p:nvPr/>
          </p:nvSpPr>
          <p:spPr>
            <a:xfrm>
              <a:off x="4486244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7" name="pt1626"/>
            <p:cNvSpPr/>
            <p:nvPr/>
          </p:nvSpPr>
          <p:spPr>
            <a:xfrm>
              <a:off x="4630528" y="46495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8" name="pt1627"/>
            <p:cNvSpPr/>
            <p:nvPr/>
          </p:nvSpPr>
          <p:spPr>
            <a:xfrm>
              <a:off x="4648563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9" name="pt1628"/>
            <p:cNvSpPr/>
            <p:nvPr/>
          </p:nvSpPr>
          <p:spPr>
            <a:xfrm>
              <a:off x="4576421" y="47563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0" name="pt1629"/>
            <p:cNvSpPr/>
            <p:nvPr/>
          </p:nvSpPr>
          <p:spPr>
            <a:xfrm>
              <a:off x="4648563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1" name="pt1630"/>
            <p:cNvSpPr/>
            <p:nvPr/>
          </p:nvSpPr>
          <p:spPr>
            <a:xfrm>
              <a:off x="4540350" y="47296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2" name="pt1631"/>
            <p:cNvSpPr/>
            <p:nvPr/>
          </p:nvSpPr>
          <p:spPr>
            <a:xfrm>
              <a:off x="4702669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3" name="pt1632"/>
            <p:cNvSpPr/>
            <p:nvPr/>
          </p:nvSpPr>
          <p:spPr>
            <a:xfrm>
              <a:off x="4558386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4" name="pt1633"/>
            <p:cNvSpPr/>
            <p:nvPr/>
          </p:nvSpPr>
          <p:spPr>
            <a:xfrm>
              <a:off x="4720705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5" name="pt1634"/>
            <p:cNvSpPr/>
            <p:nvPr/>
          </p:nvSpPr>
          <p:spPr>
            <a:xfrm>
              <a:off x="4684634" y="47029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6" name="pt1635"/>
            <p:cNvSpPr/>
            <p:nvPr/>
          </p:nvSpPr>
          <p:spPr>
            <a:xfrm>
              <a:off x="4612492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7" name="pt1636"/>
            <p:cNvSpPr/>
            <p:nvPr/>
          </p:nvSpPr>
          <p:spPr>
            <a:xfrm>
              <a:off x="4630528" y="46495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8" name="pt1637"/>
            <p:cNvSpPr/>
            <p:nvPr/>
          </p:nvSpPr>
          <p:spPr>
            <a:xfrm>
              <a:off x="4702669" y="46495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9" name="pt1638"/>
            <p:cNvSpPr/>
            <p:nvPr/>
          </p:nvSpPr>
          <p:spPr>
            <a:xfrm>
              <a:off x="4738740" y="45694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0" name="pt1639"/>
            <p:cNvSpPr/>
            <p:nvPr/>
          </p:nvSpPr>
          <p:spPr>
            <a:xfrm>
              <a:off x="4648563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1" name="pt1640"/>
            <p:cNvSpPr/>
            <p:nvPr/>
          </p:nvSpPr>
          <p:spPr>
            <a:xfrm>
              <a:off x="4468209" y="47563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2" name="pt1641"/>
            <p:cNvSpPr/>
            <p:nvPr/>
          </p:nvSpPr>
          <p:spPr>
            <a:xfrm>
              <a:off x="4522315" y="47296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3" name="pt1642"/>
            <p:cNvSpPr/>
            <p:nvPr/>
          </p:nvSpPr>
          <p:spPr>
            <a:xfrm>
              <a:off x="4504280" y="47563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4" name="pt1643"/>
            <p:cNvSpPr/>
            <p:nvPr/>
          </p:nvSpPr>
          <p:spPr>
            <a:xfrm>
              <a:off x="4540350" y="47029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5" name="pt1644"/>
            <p:cNvSpPr/>
            <p:nvPr/>
          </p:nvSpPr>
          <p:spPr>
            <a:xfrm>
              <a:off x="4756776" y="45961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6" name="pt1645"/>
            <p:cNvSpPr/>
            <p:nvPr/>
          </p:nvSpPr>
          <p:spPr>
            <a:xfrm>
              <a:off x="4648563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7" name="pt1646"/>
            <p:cNvSpPr/>
            <p:nvPr/>
          </p:nvSpPr>
          <p:spPr>
            <a:xfrm>
              <a:off x="4648563" y="45961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8" name="pt1647"/>
            <p:cNvSpPr/>
            <p:nvPr/>
          </p:nvSpPr>
          <p:spPr>
            <a:xfrm>
              <a:off x="4684634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9" name="pt1648"/>
            <p:cNvSpPr/>
            <p:nvPr/>
          </p:nvSpPr>
          <p:spPr>
            <a:xfrm>
              <a:off x="4630528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0" name="pt1649"/>
            <p:cNvSpPr/>
            <p:nvPr/>
          </p:nvSpPr>
          <p:spPr>
            <a:xfrm>
              <a:off x="4576421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1" name="pt1650"/>
            <p:cNvSpPr/>
            <p:nvPr/>
          </p:nvSpPr>
          <p:spPr>
            <a:xfrm>
              <a:off x="4558386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2" name="pt1651"/>
            <p:cNvSpPr/>
            <p:nvPr/>
          </p:nvSpPr>
          <p:spPr>
            <a:xfrm>
              <a:off x="4630528" y="47029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3" name="pt1652"/>
            <p:cNvSpPr/>
            <p:nvPr/>
          </p:nvSpPr>
          <p:spPr>
            <a:xfrm>
              <a:off x="4666598" y="46495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4" name="pt1653"/>
            <p:cNvSpPr/>
            <p:nvPr/>
          </p:nvSpPr>
          <p:spPr>
            <a:xfrm>
              <a:off x="4558386" y="47029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5" name="pt1654"/>
            <p:cNvSpPr/>
            <p:nvPr/>
          </p:nvSpPr>
          <p:spPr>
            <a:xfrm>
              <a:off x="4432138" y="47563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6" name="pt1655"/>
            <p:cNvSpPr/>
            <p:nvPr/>
          </p:nvSpPr>
          <p:spPr>
            <a:xfrm>
              <a:off x="4594457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7" name="pt1656"/>
            <p:cNvSpPr/>
            <p:nvPr/>
          </p:nvSpPr>
          <p:spPr>
            <a:xfrm>
              <a:off x="4594457" y="47029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8" name="pt1657"/>
            <p:cNvSpPr/>
            <p:nvPr/>
          </p:nvSpPr>
          <p:spPr>
            <a:xfrm>
              <a:off x="4594457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9" name="pt1658"/>
            <p:cNvSpPr/>
            <p:nvPr/>
          </p:nvSpPr>
          <p:spPr>
            <a:xfrm>
              <a:off x="4612492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0" name="pt1659"/>
            <p:cNvSpPr/>
            <p:nvPr/>
          </p:nvSpPr>
          <p:spPr>
            <a:xfrm>
              <a:off x="4378031" y="47296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1" name="pt1660"/>
            <p:cNvSpPr/>
            <p:nvPr/>
          </p:nvSpPr>
          <p:spPr>
            <a:xfrm>
              <a:off x="4576421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2" name="pt1661"/>
            <p:cNvSpPr/>
            <p:nvPr/>
          </p:nvSpPr>
          <p:spPr>
            <a:xfrm>
              <a:off x="4919095" y="43559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3" name="pt1662"/>
            <p:cNvSpPr/>
            <p:nvPr/>
          </p:nvSpPr>
          <p:spPr>
            <a:xfrm>
              <a:off x="4756776" y="45160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4" name="pt1663"/>
            <p:cNvSpPr/>
            <p:nvPr/>
          </p:nvSpPr>
          <p:spPr>
            <a:xfrm>
              <a:off x="4901059" y="44627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5" name="pt1664"/>
            <p:cNvSpPr/>
            <p:nvPr/>
          </p:nvSpPr>
          <p:spPr>
            <a:xfrm>
              <a:off x="4846953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6" name="pt1665"/>
            <p:cNvSpPr/>
            <p:nvPr/>
          </p:nvSpPr>
          <p:spPr>
            <a:xfrm>
              <a:off x="4883024" y="44360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7" name="pt1666"/>
            <p:cNvSpPr/>
            <p:nvPr/>
          </p:nvSpPr>
          <p:spPr>
            <a:xfrm>
              <a:off x="5027307" y="44627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8" name="pt1667"/>
            <p:cNvSpPr/>
            <p:nvPr/>
          </p:nvSpPr>
          <p:spPr>
            <a:xfrm>
              <a:off x="4648563" y="45694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9" name="pt1668"/>
            <p:cNvSpPr/>
            <p:nvPr/>
          </p:nvSpPr>
          <p:spPr>
            <a:xfrm>
              <a:off x="4973201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0" name="pt1669"/>
            <p:cNvSpPr/>
            <p:nvPr/>
          </p:nvSpPr>
          <p:spPr>
            <a:xfrm>
              <a:off x="4883024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1" name="pt1670"/>
            <p:cNvSpPr/>
            <p:nvPr/>
          </p:nvSpPr>
          <p:spPr>
            <a:xfrm>
              <a:off x="4937130" y="43559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2" name="pt1671"/>
            <p:cNvSpPr/>
            <p:nvPr/>
          </p:nvSpPr>
          <p:spPr>
            <a:xfrm>
              <a:off x="4756776" y="4489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3" name="pt1672"/>
            <p:cNvSpPr/>
            <p:nvPr/>
          </p:nvSpPr>
          <p:spPr>
            <a:xfrm>
              <a:off x="4792846" y="45160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4" name="pt1673"/>
            <p:cNvSpPr/>
            <p:nvPr/>
          </p:nvSpPr>
          <p:spPr>
            <a:xfrm>
              <a:off x="4828917" y="44627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5" name="pt1674"/>
            <p:cNvSpPr/>
            <p:nvPr/>
          </p:nvSpPr>
          <p:spPr>
            <a:xfrm>
              <a:off x="4738740" y="4489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6" name="pt1675"/>
            <p:cNvSpPr/>
            <p:nvPr/>
          </p:nvSpPr>
          <p:spPr>
            <a:xfrm>
              <a:off x="4756776" y="43826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7" name="pt1676"/>
            <p:cNvSpPr/>
            <p:nvPr/>
          </p:nvSpPr>
          <p:spPr>
            <a:xfrm>
              <a:off x="4792846" y="4409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8" name="pt1677"/>
            <p:cNvSpPr/>
            <p:nvPr/>
          </p:nvSpPr>
          <p:spPr>
            <a:xfrm>
              <a:off x="4828917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9" name="pt1678"/>
            <p:cNvSpPr/>
            <p:nvPr/>
          </p:nvSpPr>
          <p:spPr>
            <a:xfrm>
              <a:off x="5045343" y="44360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0" name="pt1679"/>
            <p:cNvSpPr/>
            <p:nvPr/>
          </p:nvSpPr>
          <p:spPr>
            <a:xfrm>
              <a:off x="5081413" y="4409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1" name="pt1680"/>
            <p:cNvSpPr/>
            <p:nvPr/>
          </p:nvSpPr>
          <p:spPr>
            <a:xfrm>
              <a:off x="4738740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2" name="pt1681"/>
            <p:cNvSpPr/>
            <p:nvPr/>
          </p:nvSpPr>
          <p:spPr>
            <a:xfrm>
              <a:off x="4864988" y="4409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3" name="pt1682"/>
            <p:cNvSpPr/>
            <p:nvPr/>
          </p:nvSpPr>
          <p:spPr>
            <a:xfrm>
              <a:off x="4720705" y="4489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4" name="pt1683"/>
            <p:cNvSpPr/>
            <p:nvPr/>
          </p:nvSpPr>
          <p:spPr>
            <a:xfrm>
              <a:off x="5045343" y="4489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5" name="pt1684"/>
            <p:cNvSpPr/>
            <p:nvPr/>
          </p:nvSpPr>
          <p:spPr>
            <a:xfrm>
              <a:off x="4720705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6" name="pt1685"/>
            <p:cNvSpPr/>
            <p:nvPr/>
          </p:nvSpPr>
          <p:spPr>
            <a:xfrm>
              <a:off x="4864988" y="44627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7" name="pt1686"/>
            <p:cNvSpPr/>
            <p:nvPr/>
          </p:nvSpPr>
          <p:spPr>
            <a:xfrm>
              <a:off x="4919095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8" name="pt1687"/>
            <p:cNvSpPr/>
            <p:nvPr/>
          </p:nvSpPr>
          <p:spPr>
            <a:xfrm>
              <a:off x="4702669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9" name="pt1688"/>
            <p:cNvSpPr/>
            <p:nvPr/>
          </p:nvSpPr>
          <p:spPr>
            <a:xfrm>
              <a:off x="4720705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0" name="pt1689"/>
            <p:cNvSpPr/>
            <p:nvPr/>
          </p:nvSpPr>
          <p:spPr>
            <a:xfrm>
              <a:off x="4846953" y="44627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1" name="pt1690"/>
            <p:cNvSpPr/>
            <p:nvPr/>
          </p:nvSpPr>
          <p:spPr>
            <a:xfrm>
              <a:off x="4883024" y="45961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2" name="pt1691"/>
            <p:cNvSpPr/>
            <p:nvPr/>
          </p:nvSpPr>
          <p:spPr>
            <a:xfrm>
              <a:off x="4937130" y="45160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3" name="pt1692"/>
            <p:cNvSpPr/>
            <p:nvPr/>
          </p:nvSpPr>
          <p:spPr>
            <a:xfrm>
              <a:off x="4991236" y="4489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4" name="pt1693"/>
            <p:cNvSpPr/>
            <p:nvPr/>
          </p:nvSpPr>
          <p:spPr>
            <a:xfrm>
              <a:off x="4846953" y="44360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5" name="pt1694"/>
            <p:cNvSpPr/>
            <p:nvPr/>
          </p:nvSpPr>
          <p:spPr>
            <a:xfrm>
              <a:off x="4756776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6" name="pt1695"/>
            <p:cNvSpPr/>
            <p:nvPr/>
          </p:nvSpPr>
          <p:spPr>
            <a:xfrm>
              <a:off x="4846953" y="46495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7" name="pt1696"/>
            <p:cNvSpPr/>
            <p:nvPr/>
          </p:nvSpPr>
          <p:spPr>
            <a:xfrm>
              <a:off x="4937130" y="4409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8" name="pt1697"/>
            <p:cNvSpPr/>
            <p:nvPr/>
          </p:nvSpPr>
          <p:spPr>
            <a:xfrm>
              <a:off x="4846953" y="43826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9" name="pt1698"/>
            <p:cNvSpPr/>
            <p:nvPr/>
          </p:nvSpPr>
          <p:spPr>
            <a:xfrm>
              <a:off x="4828917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0" name="pt1699"/>
            <p:cNvSpPr/>
            <p:nvPr/>
          </p:nvSpPr>
          <p:spPr>
            <a:xfrm>
              <a:off x="4702669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1" name="pt1700"/>
            <p:cNvSpPr/>
            <p:nvPr/>
          </p:nvSpPr>
          <p:spPr>
            <a:xfrm>
              <a:off x="4810882" y="44627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2" name="pt1701"/>
            <p:cNvSpPr/>
            <p:nvPr/>
          </p:nvSpPr>
          <p:spPr>
            <a:xfrm>
              <a:off x="4846953" y="43826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3" name="pt1702"/>
            <p:cNvSpPr/>
            <p:nvPr/>
          </p:nvSpPr>
          <p:spPr>
            <a:xfrm>
              <a:off x="4756776" y="4409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4" name="pt1703"/>
            <p:cNvSpPr/>
            <p:nvPr/>
          </p:nvSpPr>
          <p:spPr>
            <a:xfrm>
              <a:off x="4756776" y="45160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5" name="pt1704"/>
            <p:cNvSpPr/>
            <p:nvPr/>
          </p:nvSpPr>
          <p:spPr>
            <a:xfrm>
              <a:off x="4901059" y="4409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6" name="pt1705"/>
            <p:cNvSpPr/>
            <p:nvPr/>
          </p:nvSpPr>
          <p:spPr>
            <a:xfrm>
              <a:off x="4864988" y="43559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7" name="pt1706"/>
            <p:cNvSpPr/>
            <p:nvPr/>
          </p:nvSpPr>
          <p:spPr>
            <a:xfrm>
              <a:off x="4774811" y="4409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8" name="pt1707"/>
            <p:cNvSpPr/>
            <p:nvPr/>
          </p:nvSpPr>
          <p:spPr>
            <a:xfrm>
              <a:off x="4738740" y="45160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9" name="pt1708"/>
            <p:cNvSpPr/>
            <p:nvPr/>
          </p:nvSpPr>
          <p:spPr>
            <a:xfrm>
              <a:off x="4774811" y="4489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0" name="pt1709"/>
            <p:cNvSpPr/>
            <p:nvPr/>
          </p:nvSpPr>
          <p:spPr>
            <a:xfrm>
              <a:off x="4810882" y="4409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1" name="pt1710"/>
            <p:cNvSpPr/>
            <p:nvPr/>
          </p:nvSpPr>
          <p:spPr>
            <a:xfrm>
              <a:off x="4756776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2" name="pg1711"/>
            <p:cNvSpPr/>
            <p:nvPr/>
          </p:nvSpPr>
          <p:spPr>
            <a:xfrm>
              <a:off x="3997391" y="5165628"/>
              <a:ext cx="1149217" cy="692017"/>
            </a:xfrm>
            <a:custGeom>
              <a:avLst/>
              <a:pathLst>
                <a:path w="1149217" h="692017">
                  <a:moveTo>
                    <a:pt x="0" y="692017"/>
                  </a:moveTo>
                  <a:lnTo>
                    <a:pt x="1149217" y="692017"/>
                  </a:lnTo>
                  <a:lnTo>
                    <a:pt x="1149217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3" name="pl1712"/>
            <p:cNvSpPr/>
            <p:nvPr/>
          </p:nvSpPr>
          <p:spPr>
            <a:xfrm>
              <a:off x="4039954" y="5857646"/>
              <a:ext cx="1082126" cy="0"/>
            </a:xfrm>
            <a:custGeom>
              <a:avLst/>
              <a:pathLst>
                <a:path w="1082126" h="0">
                  <a:moveTo>
                    <a:pt x="0" y="0"/>
                  </a:moveTo>
                  <a:lnTo>
                    <a:pt x="108212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4" name="pl1713"/>
            <p:cNvSpPr/>
            <p:nvPr/>
          </p:nvSpPr>
          <p:spPr>
            <a:xfrm>
              <a:off x="4039954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5" name="pl1714"/>
            <p:cNvSpPr/>
            <p:nvPr/>
          </p:nvSpPr>
          <p:spPr>
            <a:xfrm>
              <a:off x="4220309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6" name="pl1715"/>
            <p:cNvSpPr/>
            <p:nvPr/>
          </p:nvSpPr>
          <p:spPr>
            <a:xfrm>
              <a:off x="4400663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7" name="pl1716"/>
            <p:cNvSpPr/>
            <p:nvPr/>
          </p:nvSpPr>
          <p:spPr>
            <a:xfrm>
              <a:off x="4581017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8" name="pl1717"/>
            <p:cNvSpPr/>
            <p:nvPr/>
          </p:nvSpPr>
          <p:spPr>
            <a:xfrm>
              <a:off x="4761372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9" name="pl1718"/>
            <p:cNvSpPr/>
            <p:nvPr/>
          </p:nvSpPr>
          <p:spPr>
            <a:xfrm>
              <a:off x="4941726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0" name="pl1719"/>
            <p:cNvSpPr/>
            <p:nvPr/>
          </p:nvSpPr>
          <p:spPr>
            <a:xfrm>
              <a:off x="5122080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1" name="tx1720"/>
            <p:cNvSpPr/>
            <p:nvPr/>
          </p:nvSpPr>
          <p:spPr>
            <a:xfrm>
              <a:off x="4011984" y="6004872"/>
              <a:ext cx="55940" cy="700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1722" name="tx1721"/>
            <p:cNvSpPr/>
            <p:nvPr/>
          </p:nvSpPr>
          <p:spPr>
            <a:xfrm>
              <a:off x="4192339" y="6004332"/>
              <a:ext cx="55940" cy="705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1723" name="tx1722"/>
            <p:cNvSpPr/>
            <p:nvPr/>
          </p:nvSpPr>
          <p:spPr>
            <a:xfrm>
              <a:off x="4372693" y="6002563"/>
              <a:ext cx="55940" cy="723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1724" name="tx1723"/>
            <p:cNvSpPr/>
            <p:nvPr/>
          </p:nvSpPr>
          <p:spPr>
            <a:xfrm>
              <a:off x="4553047" y="6004381"/>
              <a:ext cx="55940" cy="705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1725" name="tx1724"/>
            <p:cNvSpPr/>
            <p:nvPr/>
          </p:nvSpPr>
          <p:spPr>
            <a:xfrm>
              <a:off x="4733402" y="6003988"/>
              <a:ext cx="55940" cy="709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1726" name="tx1725"/>
            <p:cNvSpPr/>
            <p:nvPr/>
          </p:nvSpPr>
          <p:spPr>
            <a:xfrm>
              <a:off x="4913756" y="6002465"/>
              <a:ext cx="55940" cy="724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</a:t>
              </a:r>
            </a:p>
          </p:txBody>
        </p:sp>
        <p:sp>
          <p:nvSpPr>
            <p:cNvPr id="1727" name="tx1726"/>
            <p:cNvSpPr/>
            <p:nvPr/>
          </p:nvSpPr>
          <p:spPr>
            <a:xfrm>
              <a:off x="5094110" y="6005756"/>
              <a:ext cx="55940" cy="691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1728" name="pt1727"/>
            <p:cNvSpPr/>
            <p:nvPr/>
          </p:nvSpPr>
          <p:spPr>
            <a:xfrm>
              <a:off x="4089465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9" name="pt1728"/>
            <p:cNvSpPr/>
            <p:nvPr/>
          </p:nvSpPr>
          <p:spPr>
            <a:xfrm>
              <a:off x="4089465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0" name="pt1729"/>
            <p:cNvSpPr/>
            <p:nvPr/>
          </p:nvSpPr>
          <p:spPr>
            <a:xfrm>
              <a:off x="407142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1" name="pt1730"/>
            <p:cNvSpPr/>
            <p:nvPr/>
          </p:nvSpPr>
          <p:spPr>
            <a:xfrm>
              <a:off x="4107500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2" name="pt1731"/>
            <p:cNvSpPr/>
            <p:nvPr/>
          </p:nvSpPr>
          <p:spPr>
            <a:xfrm>
              <a:off x="4089465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3" name="pt1732"/>
            <p:cNvSpPr/>
            <p:nvPr/>
          </p:nvSpPr>
          <p:spPr>
            <a:xfrm>
              <a:off x="4143571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4" name="pt1733"/>
            <p:cNvSpPr/>
            <p:nvPr/>
          </p:nvSpPr>
          <p:spPr>
            <a:xfrm>
              <a:off x="4089465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5" name="pt1734"/>
            <p:cNvSpPr/>
            <p:nvPr/>
          </p:nvSpPr>
          <p:spPr>
            <a:xfrm>
              <a:off x="4107500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6" name="pt1735"/>
            <p:cNvSpPr/>
            <p:nvPr/>
          </p:nvSpPr>
          <p:spPr>
            <a:xfrm>
              <a:off x="4089465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7" name="pt1736"/>
            <p:cNvSpPr/>
            <p:nvPr/>
          </p:nvSpPr>
          <p:spPr>
            <a:xfrm>
              <a:off x="4107500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8" name="pt1737"/>
            <p:cNvSpPr/>
            <p:nvPr/>
          </p:nvSpPr>
          <p:spPr>
            <a:xfrm>
              <a:off x="4107500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9" name="pt1738"/>
            <p:cNvSpPr/>
            <p:nvPr/>
          </p:nvSpPr>
          <p:spPr>
            <a:xfrm>
              <a:off x="4125535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0" name="pt1739"/>
            <p:cNvSpPr/>
            <p:nvPr/>
          </p:nvSpPr>
          <p:spPr>
            <a:xfrm>
              <a:off x="4089465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1" name="pt1740"/>
            <p:cNvSpPr/>
            <p:nvPr/>
          </p:nvSpPr>
          <p:spPr>
            <a:xfrm>
              <a:off x="4035358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2" name="pt1741"/>
            <p:cNvSpPr/>
            <p:nvPr/>
          </p:nvSpPr>
          <p:spPr>
            <a:xfrm>
              <a:off x="4053394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3" name="pt1742"/>
            <p:cNvSpPr/>
            <p:nvPr/>
          </p:nvSpPr>
          <p:spPr>
            <a:xfrm>
              <a:off x="4107500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4" name="pt1743"/>
            <p:cNvSpPr/>
            <p:nvPr/>
          </p:nvSpPr>
          <p:spPr>
            <a:xfrm>
              <a:off x="407142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5" name="pt1744"/>
            <p:cNvSpPr/>
            <p:nvPr/>
          </p:nvSpPr>
          <p:spPr>
            <a:xfrm>
              <a:off x="4089465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6" name="pt1745"/>
            <p:cNvSpPr/>
            <p:nvPr/>
          </p:nvSpPr>
          <p:spPr>
            <a:xfrm>
              <a:off x="4143571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7" name="pt1746"/>
            <p:cNvSpPr/>
            <p:nvPr/>
          </p:nvSpPr>
          <p:spPr>
            <a:xfrm>
              <a:off x="4107500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8" name="pt1747"/>
            <p:cNvSpPr/>
            <p:nvPr/>
          </p:nvSpPr>
          <p:spPr>
            <a:xfrm>
              <a:off x="4143571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9" name="pt1748"/>
            <p:cNvSpPr/>
            <p:nvPr/>
          </p:nvSpPr>
          <p:spPr>
            <a:xfrm>
              <a:off x="4107500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0" name="pt1749"/>
            <p:cNvSpPr/>
            <p:nvPr/>
          </p:nvSpPr>
          <p:spPr>
            <a:xfrm>
              <a:off x="4017323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1" name="pt1750"/>
            <p:cNvSpPr/>
            <p:nvPr/>
          </p:nvSpPr>
          <p:spPr>
            <a:xfrm>
              <a:off x="4143571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2" name="pt1751"/>
            <p:cNvSpPr/>
            <p:nvPr/>
          </p:nvSpPr>
          <p:spPr>
            <a:xfrm>
              <a:off x="4179642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3" name="pt1752"/>
            <p:cNvSpPr/>
            <p:nvPr/>
          </p:nvSpPr>
          <p:spPr>
            <a:xfrm>
              <a:off x="4125535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4" name="pt1753"/>
            <p:cNvSpPr/>
            <p:nvPr/>
          </p:nvSpPr>
          <p:spPr>
            <a:xfrm>
              <a:off x="4125535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5" name="pt1754"/>
            <p:cNvSpPr/>
            <p:nvPr/>
          </p:nvSpPr>
          <p:spPr>
            <a:xfrm>
              <a:off x="4107500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6" name="pt1755"/>
            <p:cNvSpPr/>
            <p:nvPr/>
          </p:nvSpPr>
          <p:spPr>
            <a:xfrm>
              <a:off x="4089465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7" name="pt1756"/>
            <p:cNvSpPr/>
            <p:nvPr/>
          </p:nvSpPr>
          <p:spPr>
            <a:xfrm>
              <a:off x="4125535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8" name="pt1757"/>
            <p:cNvSpPr/>
            <p:nvPr/>
          </p:nvSpPr>
          <p:spPr>
            <a:xfrm>
              <a:off x="4125535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9" name="pt1758"/>
            <p:cNvSpPr/>
            <p:nvPr/>
          </p:nvSpPr>
          <p:spPr>
            <a:xfrm>
              <a:off x="4107500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0" name="pt1759"/>
            <p:cNvSpPr/>
            <p:nvPr/>
          </p:nvSpPr>
          <p:spPr>
            <a:xfrm>
              <a:off x="4107500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1" name="pt1760"/>
            <p:cNvSpPr/>
            <p:nvPr/>
          </p:nvSpPr>
          <p:spPr>
            <a:xfrm>
              <a:off x="4089465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2" name="pt1761"/>
            <p:cNvSpPr/>
            <p:nvPr/>
          </p:nvSpPr>
          <p:spPr>
            <a:xfrm>
              <a:off x="4107500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3" name="pt1762"/>
            <p:cNvSpPr/>
            <p:nvPr/>
          </p:nvSpPr>
          <p:spPr>
            <a:xfrm>
              <a:off x="4053394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4" name="pt1763"/>
            <p:cNvSpPr/>
            <p:nvPr/>
          </p:nvSpPr>
          <p:spPr>
            <a:xfrm>
              <a:off x="407142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5" name="pt1764"/>
            <p:cNvSpPr/>
            <p:nvPr/>
          </p:nvSpPr>
          <p:spPr>
            <a:xfrm>
              <a:off x="4089465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6" name="pt1765"/>
            <p:cNvSpPr/>
            <p:nvPr/>
          </p:nvSpPr>
          <p:spPr>
            <a:xfrm>
              <a:off x="407142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7" name="pt1766"/>
            <p:cNvSpPr/>
            <p:nvPr/>
          </p:nvSpPr>
          <p:spPr>
            <a:xfrm>
              <a:off x="4107500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8" name="pt1767"/>
            <p:cNvSpPr/>
            <p:nvPr/>
          </p:nvSpPr>
          <p:spPr>
            <a:xfrm>
              <a:off x="407142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9" name="pt1768"/>
            <p:cNvSpPr/>
            <p:nvPr/>
          </p:nvSpPr>
          <p:spPr>
            <a:xfrm>
              <a:off x="407142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0" name="pt1769"/>
            <p:cNvSpPr/>
            <p:nvPr/>
          </p:nvSpPr>
          <p:spPr>
            <a:xfrm>
              <a:off x="407142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1" name="pt1770"/>
            <p:cNvSpPr/>
            <p:nvPr/>
          </p:nvSpPr>
          <p:spPr>
            <a:xfrm>
              <a:off x="4125535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2" name="pt1771"/>
            <p:cNvSpPr/>
            <p:nvPr/>
          </p:nvSpPr>
          <p:spPr>
            <a:xfrm>
              <a:off x="4179642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3" name="pt1772"/>
            <p:cNvSpPr/>
            <p:nvPr/>
          </p:nvSpPr>
          <p:spPr>
            <a:xfrm>
              <a:off x="4089465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4" name="pt1773"/>
            <p:cNvSpPr/>
            <p:nvPr/>
          </p:nvSpPr>
          <p:spPr>
            <a:xfrm>
              <a:off x="4125535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5" name="pt1774"/>
            <p:cNvSpPr/>
            <p:nvPr/>
          </p:nvSpPr>
          <p:spPr>
            <a:xfrm>
              <a:off x="4089465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6" name="pt1775"/>
            <p:cNvSpPr/>
            <p:nvPr/>
          </p:nvSpPr>
          <p:spPr>
            <a:xfrm>
              <a:off x="4107500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7" name="pt1776"/>
            <p:cNvSpPr/>
            <p:nvPr/>
          </p:nvSpPr>
          <p:spPr>
            <a:xfrm>
              <a:off x="4089465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8" name="pt1777"/>
            <p:cNvSpPr/>
            <p:nvPr/>
          </p:nvSpPr>
          <p:spPr>
            <a:xfrm>
              <a:off x="4684634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9" name="pt1778"/>
            <p:cNvSpPr/>
            <p:nvPr/>
          </p:nvSpPr>
          <p:spPr>
            <a:xfrm>
              <a:off x="4648563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0" name="pt1779"/>
            <p:cNvSpPr/>
            <p:nvPr/>
          </p:nvSpPr>
          <p:spPr>
            <a:xfrm>
              <a:off x="4720705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1" name="pt1780"/>
            <p:cNvSpPr/>
            <p:nvPr/>
          </p:nvSpPr>
          <p:spPr>
            <a:xfrm>
              <a:off x="4558386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2" name="pt1781"/>
            <p:cNvSpPr/>
            <p:nvPr/>
          </p:nvSpPr>
          <p:spPr>
            <a:xfrm>
              <a:off x="4666598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3" name="pt1782"/>
            <p:cNvSpPr/>
            <p:nvPr/>
          </p:nvSpPr>
          <p:spPr>
            <a:xfrm>
              <a:off x="4648563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4" name="pt1783"/>
            <p:cNvSpPr/>
            <p:nvPr/>
          </p:nvSpPr>
          <p:spPr>
            <a:xfrm>
              <a:off x="4684634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5" name="pt1784"/>
            <p:cNvSpPr/>
            <p:nvPr/>
          </p:nvSpPr>
          <p:spPr>
            <a:xfrm>
              <a:off x="4432138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6" name="pt1785"/>
            <p:cNvSpPr/>
            <p:nvPr/>
          </p:nvSpPr>
          <p:spPr>
            <a:xfrm>
              <a:off x="4666598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7" name="pt1786"/>
            <p:cNvSpPr/>
            <p:nvPr/>
          </p:nvSpPr>
          <p:spPr>
            <a:xfrm>
              <a:off x="4540350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8" name="pt1787"/>
            <p:cNvSpPr/>
            <p:nvPr/>
          </p:nvSpPr>
          <p:spPr>
            <a:xfrm>
              <a:off x="4468209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9" name="pt1788"/>
            <p:cNvSpPr/>
            <p:nvPr/>
          </p:nvSpPr>
          <p:spPr>
            <a:xfrm>
              <a:off x="4594457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0" name="pt1789"/>
            <p:cNvSpPr/>
            <p:nvPr/>
          </p:nvSpPr>
          <p:spPr>
            <a:xfrm>
              <a:off x="4558386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1" name="pt1790"/>
            <p:cNvSpPr/>
            <p:nvPr/>
          </p:nvSpPr>
          <p:spPr>
            <a:xfrm>
              <a:off x="4684634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2" name="pt1791"/>
            <p:cNvSpPr/>
            <p:nvPr/>
          </p:nvSpPr>
          <p:spPr>
            <a:xfrm>
              <a:off x="4486244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3" name="pt1792"/>
            <p:cNvSpPr/>
            <p:nvPr/>
          </p:nvSpPr>
          <p:spPr>
            <a:xfrm>
              <a:off x="4630528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4" name="pt1793"/>
            <p:cNvSpPr/>
            <p:nvPr/>
          </p:nvSpPr>
          <p:spPr>
            <a:xfrm>
              <a:off x="4648563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5" name="pt1794"/>
            <p:cNvSpPr/>
            <p:nvPr/>
          </p:nvSpPr>
          <p:spPr>
            <a:xfrm>
              <a:off x="4576421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6" name="pt1795"/>
            <p:cNvSpPr/>
            <p:nvPr/>
          </p:nvSpPr>
          <p:spPr>
            <a:xfrm>
              <a:off x="4648563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7" name="pt1796"/>
            <p:cNvSpPr/>
            <p:nvPr/>
          </p:nvSpPr>
          <p:spPr>
            <a:xfrm>
              <a:off x="4540350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8" name="pt1797"/>
            <p:cNvSpPr/>
            <p:nvPr/>
          </p:nvSpPr>
          <p:spPr>
            <a:xfrm>
              <a:off x="4702669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9" name="pt1798"/>
            <p:cNvSpPr/>
            <p:nvPr/>
          </p:nvSpPr>
          <p:spPr>
            <a:xfrm>
              <a:off x="4558386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0" name="pt1799"/>
            <p:cNvSpPr/>
            <p:nvPr/>
          </p:nvSpPr>
          <p:spPr>
            <a:xfrm>
              <a:off x="4720705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1" name="pt1800"/>
            <p:cNvSpPr/>
            <p:nvPr/>
          </p:nvSpPr>
          <p:spPr>
            <a:xfrm>
              <a:off x="4684634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2" name="pt1801"/>
            <p:cNvSpPr/>
            <p:nvPr/>
          </p:nvSpPr>
          <p:spPr>
            <a:xfrm>
              <a:off x="4612492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3" name="pt1802"/>
            <p:cNvSpPr/>
            <p:nvPr/>
          </p:nvSpPr>
          <p:spPr>
            <a:xfrm>
              <a:off x="4630528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4" name="pt1803"/>
            <p:cNvSpPr/>
            <p:nvPr/>
          </p:nvSpPr>
          <p:spPr>
            <a:xfrm>
              <a:off x="4702669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5" name="pt1804"/>
            <p:cNvSpPr/>
            <p:nvPr/>
          </p:nvSpPr>
          <p:spPr>
            <a:xfrm>
              <a:off x="4738740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6" name="pt1805"/>
            <p:cNvSpPr/>
            <p:nvPr/>
          </p:nvSpPr>
          <p:spPr>
            <a:xfrm>
              <a:off x="4648563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7" name="pt1806"/>
            <p:cNvSpPr/>
            <p:nvPr/>
          </p:nvSpPr>
          <p:spPr>
            <a:xfrm>
              <a:off x="4468209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8" name="pt1807"/>
            <p:cNvSpPr/>
            <p:nvPr/>
          </p:nvSpPr>
          <p:spPr>
            <a:xfrm>
              <a:off x="4522315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9" name="pt1808"/>
            <p:cNvSpPr/>
            <p:nvPr/>
          </p:nvSpPr>
          <p:spPr>
            <a:xfrm>
              <a:off x="4504280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0" name="pt1809"/>
            <p:cNvSpPr/>
            <p:nvPr/>
          </p:nvSpPr>
          <p:spPr>
            <a:xfrm>
              <a:off x="4540350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1" name="pt1810"/>
            <p:cNvSpPr/>
            <p:nvPr/>
          </p:nvSpPr>
          <p:spPr>
            <a:xfrm>
              <a:off x="4756776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2" name="pt1811"/>
            <p:cNvSpPr/>
            <p:nvPr/>
          </p:nvSpPr>
          <p:spPr>
            <a:xfrm>
              <a:off x="4648563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3" name="pt1812"/>
            <p:cNvSpPr/>
            <p:nvPr/>
          </p:nvSpPr>
          <p:spPr>
            <a:xfrm>
              <a:off x="4648563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4" name="pt1813"/>
            <p:cNvSpPr/>
            <p:nvPr/>
          </p:nvSpPr>
          <p:spPr>
            <a:xfrm>
              <a:off x="4684634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5" name="pt1814"/>
            <p:cNvSpPr/>
            <p:nvPr/>
          </p:nvSpPr>
          <p:spPr>
            <a:xfrm>
              <a:off x="4630528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6" name="pt1815"/>
            <p:cNvSpPr/>
            <p:nvPr/>
          </p:nvSpPr>
          <p:spPr>
            <a:xfrm>
              <a:off x="4576421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7" name="pt1816"/>
            <p:cNvSpPr/>
            <p:nvPr/>
          </p:nvSpPr>
          <p:spPr>
            <a:xfrm>
              <a:off x="4558386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8" name="pt1817"/>
            <p:cNvSpPr/>
            <p:nvPr/>
          </p:nvSpPr>
          <p:spPr>
            <a:xfrm>
              <a:off x="4630528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9" name="pt1818"/>
            <p:cNvSpPr/>
            <p:nvPr/>
          </p:nvSpPr>
          <p:spPr>
            <a:xfrm>
              <a:off x="4666598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0" name="pt1819"/>
            <p:cNvSpPr/>
            <p:nvPr/>
          </p:nvSpPr>
          <p:spPr>
            <a:xfrm>
              <a:off x="4558386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1" name="pt1820"/>
            <p:cNvSpPr/>
            <p:nvPr/>
          </p:nvSpPr>
          <p:spPr>
            <a:xfrm>
              <a:off x="4432138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2" name="pt1821"/>
            <p:cNvSpPr/>
            <p:nvPr/>
          </p:nvSpPr>
          <p:spPr>
            <a:xfrm>
              <a:off x="4594457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3" name="pt1822"/>
            <p:cNvSpPr/>
            <p:nvPr/>
          </p:nvSpPr>
          <p:spPr>
            <a:xfrm>
              <a:off x="4594457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4" name="pt1823"/>
            <p:cNvSpPr/>
            <p:nvPr/>
          </p:nvSpPr>
          <p:spPr>
            <a:xfrm>
              <a:off x="4594457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5" name="pt1824"/>
            <p:cNvSpPr/>
            <p:nvPr/>
          </p:nvSpPr>
          <p:spPr>
            <a:xfrm>
              <a:off x="4612492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6" name="pt1825"/>
            <p:cNvSpPr/>
            <p:nvPr/>
          </p:nvSpPr>
          <p:spPr>
            <a:xfrm>
              <a:off x="4378031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7" name="pt1826"/>
            <p:cNvSpPr/>
            <p:nvPr/>
          </p:nvSpPr>
          <p:spPr>
            <a:xfrm>
              <a:off x="4576421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8" name="pt1827"/>
            <p:cNvSpPr/>
            <p:nvPr/>
          </p:nvSpPr>
          <p:spPr>
            <a:xfrm>
              <a:off x="4919095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9" name="pt1828"/>
            <p:cNvSpPr/>
            <p:nvPr/>
          </p:nvSpPr>
          <p:spPr>
            <a:xfrm>
              <a:off x="4756776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0" name="pt1829"/>
            <p:cNvSpPr/>
            <p:nvPr/>
          </p:nvSpPr>
          <p:spPr>
            <a:xfrm>
              <a:off x="4901059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1" name="pt1830"/>
            <p:cNvSpPr/>
            <p:nvPr/>
          </p:nvSpPr>
          <p:spPr>
            <a:xfrm>
              <a:off x="4846953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2" name="pt1831"/>
            <p:cNvSpPr/>
            <p:nvPr/>
          </p:nvSpPr>
          <p:spPr>
            <a:xfrm>
              <a:off x="4883024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3" name="pt1832"/>
            <p:cNvSpPr/>
            <p:nvPr/>
          </p:nvSpPr>
          <p:spPr>
            <a:xfrm>
              <a:off x="5027307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4" name="pt1833"/>
            <p:cNvSpPr/>
            <p:nvPr/>
          </p:nvSpPr>
          <p:spPr>
            <a:xfrm>
              <a:off x="4648563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5" name="pt1834"/>
            <p:cNvSpPr/>
            <p:nvPr/>
          </p:nvSpPr>
          <p:spPr>
            <a:xfrm>
              <a:off x="4973201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6" name="pt1835"/>
            <p:cNvSpPr/>
            <p:nvPr/>
          </p:nvSpPr>
          <p:spPr>
            <a:xfrm>
              <a:off x="4883024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7" name="pt1836"/>
            <p:cNvSpPr/>
            <p:nvPr/>
          </p:nvSpPr>
          <p:spPr>
            <a:xfrm>
              <a:off x="4937130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8" name="pt1837"/>
            <p:cNvSpPr/>
            <p:nvPr/>
          </p:nvSpPr>
          <p:spPr>
            <a:xfrm>
              <a:off x="4756776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9" name="pt1838"/>
            <p:cNvSpPr/>
            <p:nvPr/>
          </p:nvSpPr>
          <p:spPr>
            <a:xfrm>
              <a:off x="4792846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0" name="pt1839"/>
            <p:cNvSpPr/>
            <p:nvPr/>
          </p:nvSpPr>
          <p:spPr>
            <a:xfrm>
              <a:off x="4828917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1" name="pt1840"/>
            <p:cNvSpPr/>
            <p:nvPr/>
          </p:nvSpPr>
          <p:spPr>
            <a:xfrm>
              <a:off x="4738740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2" name="pt1841"/>
            <p:cNvSpPr/>
            <p:nvPr/>
          </p:nvSpPr>
          <p:spPr>
            <a:xfrm>
              <a:off x="4756776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3" name="pt1842"/>
            <p:cNvSpPr/>
            <p:nvPr/>
          </p:nvSpPr>
          <p:spPr>
            <a:xfrm>
              <a:off x="4792846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4" name="pt1843"/>
            <p:cNvSpPr/>
            <p:nvPr/>
          </p:nvSpPr>
          <p:spPr>
            <a:xfrm>
              <a:off x="4828917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5" name="pt1844"/>
            <p:cNvSpPr/>
            <p:nvPr/>
          </p:nvSpPr>
          <p:spPr>
            <a:xfrm>
              <a:off x="5045343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6" name="pt1845"/>
            <p:cNvSpPr/>
            <p:nvPr/>
          </p:nvSpPr>
          <p:spPr>
            <a:xfrm>
              <a:off x="5081413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7" name="pt1846"/>
            <p:cNvSpPr/>
            <p:nvPr/>
          </p:nvSpPr>
          <p:spPr>
            <a:xfrm>
              <a:off x="4738740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8" name="pt1847"/>
            <p:cNvSpPr/>
            <p:nvPr/>
          </p:nvSpPr>
          <p:spPr>
            <a:xfrm>
              <a:off x="4864988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9" name="pt1848"/>
            <p:cNvSpPr/>
            <p:nvPr/>
          </p:nvSpPr>
          <p:spPr>
            <a:xfrm>
              <a:off x="4720705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0" name="pt1849"/>
            <p:cNvSpPr/>
            <p:nvPr/>
          </p:nvSpPr>
          <p:spPr>
            <a:xfrm>
              <a:off x="5045343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1" name="pt1850"/>
            <p:cNvSpPr/>
            <p:nvPr/>
          </p:nvSpPr>
          <p:spPr>
            <a:xfrm>
              <a:off x="4720705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2" name="pt1851"/>
            <p:cNvSpPr/>
            <p:nvPr/>
          </p:nvSpPr>
          <p:spPr>
            <a:xfrm>
              <a:off x="4864988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3" name="pt1852"/>
            <p:cNvSpPr/>
            <p:nvPr/>
          </p:nvSpPr>
          <p:spPr>
            <a:xfrm>
              <a:off x="4919095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4" name="pt1853"/>
            <p:cNvSpPr/>
            <p:nvPr/>
          </p:nvSpPr>
          <p:spPr>
            <a:xfrm>
              <a:off x="4702669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5" name="pt1854"/>
            <p:cNvSpPr/>
            <p:nvPr/>
          </p:nvSpPr>
          <p:spPr>
            <a:xfrm>
              <a:off x="4720705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6" name="pt1855"/>
            <p:cNvSpPr/>
            <p:nvPr/>
          </p:nvSpPr>
          <p:spPr>
            <a:xfrm>
              <a:off x="4846953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7" name="pt1856"/>
            <p:cNvSpPr/>
            <p:nvPr/>
          </p:nvSpPr>
          <p:spPr>
            <a:xfrm>
              <a:off x="4883024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8" name="pt1857"/>
            <p:cNvSpPr/>
            <p:nvPr/>
          </p:nvSpPr>
          <p:spPr>
            <a:xfrm>
              <a:off x="4937130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9" name="pt1858"/>
            <p:cNvSpPr/>
            <p:nvPr/>
          </p:nvSpPr>
          <p:spPr>
            <a:xfrm>
              <a:off x="4991236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0" name="pt1859"/>
            <p:cNvSpPr/>
            <p:nvPr/>
          </p:nvSpPr>
          <p:spPr>
            <a:xfrm>
              <a:off x="4846953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1" name="pt1860"/>
            <p:cNvSpPr/>
            <p:nvPr/>
          </p:nvSpPr>
          <p:spPr>
            <a:xfrm>
              <a:off x="4756776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2" name="pt1861"/>
            <p:cNvSpPr/>
            <p:nvPr/>
          </p:nvSpPr>
          <p:spPr>
            <a:xfrm>
              <a:off x="4846953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3" name="pt1862"/>
            <p:cNvSpPr/>
            <p:nvPr/>
          </p:nvSpPr>
          <p:spPr>
            <a:xfrm>
              <a:off x="4937130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4" name="pt1863"/>
            <p:cNvSpPr/>
            <p:nvPr/>
          </p:nvSpPr>
          <p:spPr>
            <a:xfrm>
              <a:off x="4846953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5" name="pt1864"/>
            <p:cNvSpPr/>
            <p:nvPr/>
          </p:nvSpPr>
          <p:spPr>
            <a:xfrm>
              <a:off x="4828917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6" name="pt1865"/>
            <p:cNvSpPr/>
            <p:nvPr/>
          </p:nvSpPr>
          <p:spPr>
            <a:xfrm>
              <a:off x="4702669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7" name="pt1866"/>
            <p:cNvSpPr/>
            <p:nvPr/>
          </p:nvSpPr>
          <p:spPr>
            <a:xfrm>
              <a:off x="4810882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8" name="pt1867"/>
            <p:cNvSpPr/>
            <p:nvPr/>
          </p:nvSpPr>
          <p:spPr>
            <a:xfrm>
              <a:off x="4846953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9" name="pt1868"/>
            <p:cNvSpPr/>
            <p:nvPr/>
          </p:nvSpPr>
          <p:spPr>
            <a:xfrm>
              <a:off x="4756776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0" name="pt1869"/>
            <p:cNvSpPr/>
            <p:nvPr/>
          </p:nvSpPr>
          <p:spPr>
            <a:xfrm>
              <a:off x="4756776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1" name="pt1870"/>
            <p:cNvSpPr/>
            <p:nvPr/>
          </p:nvSpPr>
          <p:spPr>
            <a:xfrm>
              <a:off x="4901059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2" name="pt1871"/>
            <p:cNvSpPr/>
            <p:nvPr/>
          </p:nvSpPr>
          <p:spPr>
            <a:xfrm>
              <a:off x="4864988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3" name="pt1872"/>
            <p:cNvSpPr/>
            <p:nvPr/>
          </p:nvSpPr>
          <p:spPr>
            <a:xfrm>
              <a:off x="4774811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4" name="pt1873"/>
            <p:cNvSpPr/>
            <p:nvPr/>
          </p:nvSpPr>
          <p:spPr>
            <a:xfrm>
              <a:off x="4738740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5" name="pt1874"/>
            <p:cNvSpPr/>
            <p:nvPr/>
          </p:nvSpPr>
          <p:spPr>
            <a:xfrm>
              <a:off x="4774811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6" name="pt1875"/>
            <p:cNvSpPr/>
            <p:nvPr/>
          </p:nvSpPr>
          <p:spPr>
            <a:xfrm>
              <a:off x="4810882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7" name="pt1876"/>
            <p:cNvSpPr/>
            <p:nvPr/>
          </p:nvSpPr>
          <p:spPr>
            <a:xfrm>
              <a:off x="4756776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8" name="pg1877"/>
            <p:cNvSpPr/>
            <p:nvPr/>
          </p:nvSpPr>
          <p:spPr>
            <a:xfrm>
              <a:off x="5267309" y="1914753"/>
              <a:ext cx="1149217" cy="692017"/>
            </a:xfrm>
            <a:custGeom>
              <a:avLst/>
              <a:pathLst>
                <a:path w="1149217" h="692017">
                  <a:moveTo>
                    <a:pt x="0" y="692017"/>
                  </a:moveTo>
                  <a:lnTo>
                    <a:pt x="1149217" y="692017"/>
                  </a:lnTo>
                  <a:lnTo>
                    <a:pt x="1149217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9" name="pl1878"/>
            <p:cNvSpPr/>
            <p:nvPr/>
          </p:nvSpPr>
          <p:spPr>
            <a:xfrm>
              <a:off x="5487221" y="1914753"/>
              <a:ext cx="886742" cy="0"/>
            </a:xfrm>
            <a:custGeom>
              <a:avLst/>
              <a:pathLst>
                <a:path w="886742" h="0">
                  <a:moveTo>
                    <a:pt x="0" y="0"/>
                  </a:moveTo>
                  <a:lnTo>
                    <a:pt x="88674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0" name="pl1879"/>
            <p:cNvSpPr/>
            <p:nvPr/>
          </p:nvSpPr>
          <p:spPr>
            <a:xfrm>
              <a:off x="5487221" y="18544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1" name="pl1880"/>
            <p:cNvSpPr/>
            <p:nvPr/>
          </p:nvSpPr>
          <p:spPr>
            <a:xfrm>
              <a:off x="5708907" y="18544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2" name="pl1881"/>
            <p:cNvSpPr/>
            <p:nvPr/>
          </p:nvSpPr>
          <p:spPr>
            <a:xfrm>
              <a:off x="5930592" y="18544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3" name="pl1882"/>
            <p:cNvSpPr/>
            <p:nvPr/>
          </p:nvSpPr>
          <p:spPr>
            <a:xfrm>
              <a:off x="6152278" y="18544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4" name="pl1883"/>
            <p:cNvSpPr/>
            <p:nvPr/>
          </p:nvSpPr>
          <p:spPr>
            <a:xfrm>
              <a:off x="6373964" y="18544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5" name="tx1884"/>
            <p:cNvSpPr/>
            <p:nvPr/>
          </p:nvSpPr>
          <p:spPr>
            <a:xfrm>
              <a:off x="5417309" y="1697667"/>
              <a:ext cx="139825" cy="72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0.5</a:t>
              </a:r>
            </a:p>
          </p:txBody>
        </p:sp>
        <p:sp>
          <p:nvSpPr>
            <p:cNvPr id="1886" name="tx1885"/>
            <p:cNvSpPr/>
            <p:nvPr/>
          </p:nvSpPr>
          <p:spPr>
            <a:xfrm>
              <a:off x="5860680" y="1698109"/>
              <a:ext cx="139825" cy="718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1.5</a:t>
              </a:r>
            </a:p>
          </p:txBody>
        </p:sp>
        <p:sp>
          <p:nvSpPr>
            <p:cNvPr id="1887" name="tx1886"/>
            <p:cNvSpPr/>
            <p:nvPr/>
          </p:nvSpPr>
          <p:spPr>
            <a:xfrm>
              <a:off x="6304051" y="1697568"/>
              <a:ext cx="139825" cy="723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2.5</a:t>
              </a:r>
            </a:p>
          </p:txBody>
        </p:sp>
        <p:sp>
          <p:nvSpPr>
            <p:cNvPr id="1888" name="pt1887"/>
            <p:cNvSpPr/>
            <p:nvPr/>
          </p:nvSpPr>
          <p:spPr>
            <a:xfrm>
              <a:off x="5331579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9" name="pt1888"/>
            <p:cNvSpPr/>
            <p:nvPr/>
          </p:nvSpPr>
          <p:spPr>
            <a:xfrm>
              <a:off x="5331579" y="24517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0" name="pt1889"/>
            <p:cNvSpPr/>
            <p:nvPr/>
          </p:nvSpPr>
          <p:spPr>
            <a:xfrm>
              <a:off x="5331579" y="24873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1" name="pt1890"/>
            <p:cNvSpPr/>
            <p:nvPr/>
          </p:nvSpPr>
          <p:spPr>
            <a:xfrm>
              <a:off x="5331579" y="25051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2" name="pt1891"/>
            <p:cNvSpPr/>
            <p:nvPr/>
          </p:nvSpPr>
          <p:spPr>
            <a:xfrm>
              <a:off x="5331579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3" name="pt1892"/>
            <p:cNvSpPr/>
            <p:nvPr/>
          </p:nvSpPr>
          <p:spPr>
            <a:xfrm>
              <a:off x="5420253" y="23627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4" name="pt1893"/>
            <p:cNvSpPr/>
            <p:nvPr/>
          </p:nvSpPr>
          <p:spPr>
            <a:xfrm>
              <a:off x="5375916" y="25051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5" name="pt1894"/>
            <p:cNvSpPr/>
            <p:nvPr/>
          </p:nvSpPr>
          <p:spPr>
            <a:xfrm>
              <a:off x="5331579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6" name="pt1895"/>
            <p:cNvSpPr/>
            <p:nvPr/>
          </p:nvSpPr>
          <p:spPr>
            <a:xfrm>
              <a:off x="5331579" y="25407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7" name="pt1896"/>
            <p:cNvSpPr/>
            <p:nvPr/>
          </p:nvSpPr>
          <p:spPr>
            <a:xfrm>
              <a:off x="5287241" y="24517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8" name="pt1897"/>
            <p:cNvSpPr/>
            <p:nvPr/>
          </p:nvSpPr>
          <p:spPr>
            <a:xfrm>
              <a:off x="5331579" y="23627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9" name="pt1898"/>
            <p:cNvSpPr/>
            <p:nvPr/>
          </p:nvSpPr>
          <p:spPr>
            <a:xfrm>
              <a:off x="5331579" y="24695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0" name="pt1899"/>
            <p:cNvSpPr/>
            <p:nvPr/>
          </p:nvSpPr>
          <p:spPr>
            <a:xfrm>
              <a:off x="5287241" y="24695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1" name="pt1900"/>
            <p:cNvSpPr/>
            <p:nvPr/>
          </p:nvSpPr>
          <p:spPr>
            <a:xfrm>
              <a:off x="5287241" y="25585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2" name="pt1901"/>
            <p:cNvSpPr/>
            <p:nvPr/>
          </p:nvSpPr>
          <p:spPr>
            <a:xfrm>
              <a:off x="5331579" y="2291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3" name="pt1902"/>
            <p:cNvSpPr/>
            <p:nvPr/>
          </p:nvSpPr>
          <p:spPr>
            <a:xfrm>
              <a:off x="5420253" y="2309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4" name="pt1903"/>
            <p:cNvSpPr/>
            <p:nvPr/>
          </p:nvSpPr>
          <p:spPr>
            <a:xfrm>
              <a:off x="5420253" y="23627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5" name="pt1904"/>
            <p:cNvSpPr/>
            <p:nvPr/>
          </p:nvSpPr>
          <p:spPr>
            <a:xfrm>
              <a:off x="5375916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6" name="pt1905"/>
            <p:cNvSpPr/>
            <p:nvPr/>
          </p:nvSpPr>
          <p:spPr>
            <a:xfrm>
              <a:off x="5375916" y="2309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7" name="pt1906"/>
            <p:cNvSpPr/>
            <p:nvPr/>
          </p:nvSpPr>
          <p:spPr>
            <a:xfrm>
              <a:off x="5375916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8" name="pt1907"/>
            <p:cNvSpPr/>
            <p:nvPr/>
          </p:nvSpPr>
          <p:spPr>
            <a:xfrm>
              <a:off x="5331579" y="23627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9" name="pt1908"/>
            <p:cNvSpPr/>
            <p:nvPr/>
          </p:nvSpPr>
          <p:spPr>
            <a:xfrm>
              <a:off x="5420253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0" name="pt1909"/>
            <p:cNvSpPr/>
            <p:nvPr/>
          </p:nvSpPr>
          <p:spPr>
            <a:xfrm>
              <a:off x="5331579" y="25051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1" name="pt1910"/>
            <p:cNvSpPr/>
            <p:nvPr/>
          </p:nvSpPr>
          <p:spPr>
            <a:xfrm>
              <a:off x="5464590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2" name="pt1911"/>
            <p:cNvSpPr/>
            <p:nvPr/>
          </p:nvSpPr>
          <p:spPr>
            <a:xfrm>
              <a:off x="5331579" y="24695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3" name="pt1912"/>
            <p:cNvSpPr/>
            <p:nvPr/>
          </p:nvSpPr>
          <p:spPr>
            <a:xfrm>
              <a:off x="5331579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4" name="pt1913"/>
            <p:cNvSpPr/>
            <p:nvPr/>
          </p:nvSpPr>
          <p:spPr>
            <a:xfrm>
              <a:off x="5420253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5" name="pt1914"/>
            <p:cNvSpPr/>
            <p:nvPr/>
          </p:nvSpPr>
          <p:spPr>
            <a:xfrm>
              <a:off x="5331579" y="239832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6" name="pt1915"/>
            <p:cNvSpPr/>
            <p:nvPr/>
          </p:nvSpPr>
          <p:spPr>
            <a:xfrm>
              <a:off x="5331579" y="239832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7" name="pt1916"/>
            <p:cNvSpPr/>
            <p:nvPr/>
          </p:nvSpPr>
          <p:spPr>
            <a:xfrm>
              <a:off x="5331579" y="24873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8" name="pt1917"/>
            <p:cNvSpPr/>
            <p:nvPr/>
          </p:nvSpPr>
          <p:spPr>
            <a:xfrm>
              <a:off x="5331579" y="24695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9" name="pt1918"/>
            <p:cNvSpPr/>
            <p:nvPr/>
          </p:nvSpPr>
          <p:spPr>
            <a:xfrm>
              <a:off x="5420253" y="23627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0" name="pt1919"/>
            <p:cNvSpPr/>
            <p:nvPr/>
          </p:nvSpPr>
          <p:spPr>
            <a:xfrm>
              <a:off x="5287241" y="239832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1" name="pt1920"/>
            <p:cNvSpPr/>
            <p:nvPr/>
          </p:nvSpPr>
          <p:spPr>
            <a:xfrm>
              <a:off x="5331579" y="2344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2" name="pt1921"/>
            <p:cNvSpPr/>
            <p:nvPr/>
          </p:nvSpPr>
          <p:spPr>
            <a:xfrm>
              <a:off x="5331579" y="24517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3" name="pt1922"/>
            <p:cNvSpPr/>
            <p:nvPr/>
          </p:nvSpPr>
          <p:spPr>
            <a:xfrm>
              <a:off x="5331579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4" name="pt1923"/>
            <p:cNvSpPr/>
            <p:nvPr/>
          </p:nvSpPr>
          <p:spPr>
            <a:xfrm>
              <a:off x="5331579" y="2344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5" name="pt1924"/>
            <p:cNvSpPr/>
            <p:nvPr/>
          </p:nvSpPr>
          <p:spPr>
            <a:xfrm>
              <a:off x="5287241" y="24517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6" name="pt1925"/>
            <p:cNvSpPr/>
            <p:nvPr/>
          </p:nvSpPr>
          <p:spPr>
            <a:xfrm>
              <a:off x="5331579" y="25407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7" name="pt1926"/>
            <p:cNvSpPr/>
            <p:nvPr/>
          </p:nvSpPr>
          <p:spPr>
            <a:xfrm>
              <a:off x="5331579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8" name="pt1927"/>
            <p:cNvSpPr/>
            <p:nvPr/>
          </p:nvSpPr>
          <p:spPr>
            <a:xfrm>
              <a:off x="5375916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9" name="pt1928"/>
            <p:cNvSpPr/>
            <p:nvPr/>
          </p:nvSpPr>
          <p:spPr>
            <a:xfrm>
              <a:off x="5375916" y="2522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0" name="pt1929"/>
            <p:cNvSpPr/>
            <p:nvPr/>
          </p:nvSpPr>
          <p:spPr>
            <a:xfrm>
              <a:off x="5331579" y="25407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1" name="pt1930"/>
            <p:cNvSpPr/>
            <p:nvPr/>
          </p:nvSpPr>
          <p:spPr>
            <a:xfrm>
              <a:off x="5508927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2" name="pt1931"/>
            <p:cNvSpPr/>
            <p:nvPr/>
          </p:nvSpPr>
          <p:spPr>
            <a:xfrm>
              <a:off x="5420253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3" name="pt1932"/>
            <p:cNvSpPr/>
            <p:nvPr/>
          </p:nvSpPr>
          <p:spPr>
            <a:xfrm>
              <a:off x="5375916" y="24695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4" name="pt1933"/>
            <p:cNvSpPr/>
            <p:nvPr/>
          </p:nvSpPr>
          <p:spPr>
            <a:xfrm>
              <a:off x="5331579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5" name="pt1934"/>
            <p:cNvSpPr/>
            <p:nvPr/>
          </p:nvSpPr>
          <p:spPr>
            <a:xfrm>
              <a:off x="5331579" y="25051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6" name="pt1935"/>
            <p:cNvSpPr/>
            <p:nvPr/>
          </p:nvSpPr>
          <p:spPr>
            <a:xfrm>
              <a:off x="5331579" y="23805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7" name="pt1936"/>
            <p:cNvSpPr/>
            <p:nvPr/>
          </p:nvSpPr>
          <p:spPr>
            <a:xfrm>
              <a:off x="5331579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8" name="pt1937"/>
            <p:cNvSpPr/>
            <p:nvPr/>
          </p:nvSpPr>
          <p:spPr>
            <a:xfrm>
              <a:off x="5863624" y="20779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9" name="pt1938"/>
            <p:cNvSpPr/>
            <p:nvPr/>
          </p:nvSpPr>
          <p:spPr>
            <a:xfrm>
              <a:off x="5907961" y="21847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0" name="pt1939"/>
            <p:cNvSpPr/>
            <p:nvPr/>
          </p:nvSpPr>
          <p:spPr>
            <a:xfrm>
              <a:off x="5907961" y="20957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1" name="pt1940"/>
            <p:cNvSpPr/>
            <p:nvPr/>
          </p:nvSpPr>
          <p:spPr>
            <a:xfrm>
              <a:off x="5819287" y="2344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2" name="pt1941"/>
            <p:cNvSpPr/>
            <p:nvPr/>
          </p:nvSpPr>
          <p:spPr>
            <a:xfrm>
              <a:off x="5907961" y="2166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3" name="pt1942"/>
            <p:cNvSpPr/>
            <p:nvPr/>
          </p:nvSpPr>
          <p:spPr>
            <a:xfrm>
              <a:off x="5819287" y="2309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4" name="pt1943"/>
            <p:cNvSpPr/>
            <p:nvPr/>
          </p:nvSpPr>
          <p:spPr>
            <a:xfrm>
              <a:off x="5952298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5" name="pt1944"/>
            <p:cNvSpPr/>
            <p:nvPr/>
          </p:nvSpPr>
          <p:spPr>
            <a:xfrm>
              <a:off x="5686275" y="24517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6" name="pt1945"/>
            <p:cNvSpPr/>
            <p:nvPr/>
          </p:nvSpPr>
          <p:spPr>
            <a:xfrm>
              <a:off x="5819287" y="21491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7" name="pt1946"/>
            <p:cNvSpPr/>
            <p:nvPr/>
          </p:nvSpPr>
          <p:spPr>
            <a:xfrm>
              <a:off x="5863624" y="239832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8" name="pt1947"/>
            <p:cNvSpPr/>
            <p:nvPr/>
          </p:nvSpPr>
          <p:spPr>
            <a:xfrm>
              <a:off x="5686275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9" name="pt1948"/>
            <p:cNvSpPr/>
            <p:nvPr/>
          </p:nvSpPr>
          <p:spPr>
            <a:xfrm>
              <a:off x="5907961" y="22737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0" name="pt1949"/>
            <p:cNvSpPr/>
            <p:nvPr/>
          </p:nvSpPr>
          <p:spPr>
            <a:xfrm>
              <a:off x="5686275" y="2255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1" name="pt1950"/>
            <p:cNvSpPr/>
            <p:nvPr/>
          </p:nvSpPr>
          <p:spPr>
            <a:xfrm>
              <a:off x="5863624" y="22381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2" name="pt1951"/>
            <p:cNvSpPr/>
            <p:nvPr/>
          </p:nvSpPr>
          <p:spPr>
            <a:xfrm>
              <a:off x="5819287" y="23271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3" name="pt1952"/>
            <p:cNvSpPr/>
            <p:nvPr/>
          </p:nvSpPr>
          <p:spPr>
            <a:xfrm>
              <a:off x="5863624" y="21313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4" name="pt1953"/>
            <p:cNvSpPr/>
            <p:nvPr/>
          </p:nvSpPr>
          <p:spPr>
            <a:xfrm>
              <a:off x="5907961" y="23271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5" name="pt1954"/>
            <p:cNvSpPr/>
            <p:nvPr/>
          </p:nvSpPr>
          <p:spPr>
            <a:xfrm>
              <a:off x="5686275" y="2291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6" name="pt1955"/>
            <p:cNvSpPr/>
            <p:nvPr/>
          </p:nvSpPr>
          <p:spPr>
            <a:xfrm>
              <a:off x="5907961" y="22203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7" name="pt1956"/>
            <p:cNvSpPr/>
            <p:nvPr/>
          </p:nvSpPr>
          <p:spPr>
            <a:xfrm>
              <a:off x="5730613" y="23271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8" name="pt1957"/>
            <p:cNvSpPr/>
            <p:nvPr/>
          </p:nvSpPr>
          <p:spPr>
            <a:xfrm>
              <a:off x="6040972" y="22737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9" name="pt1958"/>
            <p:cNvSpPr/>
            <p:nvPr/>
          </p:nvSpPr>
          <p:spPr>
            <a:xfrm>
              <a:off x="5819287" y="22381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0" name="pt1959"/>
            <p:cNvSpPr/>
            <p:nvPr/>
          </p:nvSpPr>
          <p:spPr>
            <a:xfrm>
              <a:off x="5907961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1" name="pt1960"/>
            <p:cNvSpPr/>
            <p:nvPr/>
          </p:nvSpPr>
          <p:spPr>
            <a:xfrm>
              <a:off x="5774950" y="22381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2" name="pt1961"/>
            <p:cNvSpPr/>
            <p:nvPr/>
          </p:nvSpPr>
          <p:spPr>
            <a:xfrm>
              <a:off x="5819287" y="21847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3" name="pt1962"/>
            <p:cNvSpPr/>
            <p:nvPr/>
          </p:nvSpPr>
          <p:spPr>
            <a:xfrm>
              <a:off x="5863624" y="21491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4" name="pt1963"/>
            <p:cNvSpPr/>
            <p:nvPr/>
          </p:nvSpPr>
          <p:spPr>
            <a:xfrm>
              <a:off x="5863624" y="2113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5" name="pt1964"/>
            <p:cNvSpPr/>
            <p:nvPr/>
          </p:nvSpPr>
          <p:spPr>
            <a:xfrm>
              <a:off x="5996635" y="21313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6" name="pt1965"/>
            <p:cNvSpPr/>
            <p:nvPr/>
          </p:nvSpPr>
          <p:spPr>
            <a:xfrm>
              <a:off x="5907961" y="2255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7" name="pt1966"/>
            <p:cNvSpPr/>
            <p:nvPr/>
          </p:nvSpPr>
          <p:spPr>
            <a:xfrm>
              <a:off x="5686275" y="2309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8" name="pt1967"/>
            <p:cNvSpPr/>
            <p:nvPr/>
          </p:nvSpPr>
          <p:spPr>
            <a:xfrm>
              <a:off x="5730613" y="2344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9" name="pt1968"/>
            <p:cNvSpPr/>
            <p:nvPr/>
          </p:nvSpPr>
          <p:spPr>
            <a:xfrm>
              <a:off x="5686275" y="2344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0" name="pt1969"/>
            <p:cNvSpPr/>
            <p:nvPr/>
          </p:nvSpPr>
          <p:spPr>
            <a:xfrm>
              <a:off x="5774950" y="2291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1" name="pt1970"/>
            <p:cNvSpPr/>
            <p:nvPr/>
          </p:nvSpPr>
          <p:spPr>
            <a:xfrm>
              <a:off x="5952298" y="2255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2" name="pt1971"/>
            <p:cNvSpPr/>
            <p:nvPr/>
          </p:nvSpPr>
          <p:spPr>
            <a:xfrm>
              <a:off x="5907961" y="23627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3" name="pt1972"/>
            <p:cNvSpPr/>
            <p:nvPr/>
          </p:nvSpPr>
          <p:spPr>
            <a:xfrm>
              <a:off x="5952298" y="2255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4" name="pt1973"/>
            <p:cNvSpPr/>
            <p:nvPr/>
          </p:nvSpPr>
          <p:spPr>
            <a:xfrm>
              <a:off x="5907961" y="21313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5" name="pt1974"/>
            <p:cNvSpPr/>
            <p:nvPr/>
          </p:nvSpPr>
          <p:spPr>
            <a:xfrm>
              <a:off x="5819287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6" name="pt1975"/>
            <p:cNvSpPr/>
            <p:nvPr/>
          </p:nvSpPr>
          <p:spPr>
            <a:xfrm>
              <a:off x="5819287" y="23271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7" name="pt1976"/>
            <p:cNvSpPr/>
            <p:nvPr/>
          </p:nvSpPr>
          <p:spPr>
            <a:xfrm>
              <a:off x="5819287" y="2344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8" name="pt1977"/>
            <p:cNvSpPr/>
            <p:nvPr/>
          </p:nvSpPr>
          <p:spPr>
            <a:xfrm>
              <a:off x="5774950" y="2344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9" name="pt1978"/>
            <p:cNvSpPr/>
            <p:nvPr/>
          </p:nvSpPr>
          <p:spPr>
            <a:xfrm>
              <a:off x="5863624" y="22381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0" name="pt1979"/>
            <p:cNvSpPr/>
            <p:nvPr/>
          </p:nvSpPr>
          <p:spPr>
            <a:xfrm>
              <a:off x="5774950" y="2291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1" name="pt1980"/>
            <p:cNvSpPr/>
            <p:nvPr/>
          </p:nvSpPr>
          <p:spPr>
            <a:xfrm>
              <a:off x="5686275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2" name="pt1981"/>
            <p:cNvSpPr/>
            <p:nvPr/>
          </p:nvSpPr>
          <p:spPr>
            <a:xfrm>
              <a:off x="5819287" y="23271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3" name="pt1982"/>
            <p:cNvSpPr/>
            <p:nvPr/>
          </p:nvSpPr>
          <p:spPr>
            <a:xfrm>
              <a:off x="5774950" y="2309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4" name="pt1983"/>
            <p:cNvSpPr/>
            <p:nvPr/>
          </p:nvSpPr>
          <p:spPr>
            <a:xfrm>
              <a:off x="5819287" y="2309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5" name="pt1984"/>
            <p:cNvSpPr/>
            <p:nvPr/>
          </p:nvSpPr>
          <p:spPr>
            <a:xfrm>
              <a:off x="5819287" y="22203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6" name="pt1985"/>
            <p:cNvSpPr/>
            <p:nvPr/>
          </p:nvSpPr>
          <p:spPr>
            <a:xfrm>
              <a:off x="5730613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7" name="pt1986"/>
            <p:cNvSpPr/>
            <p:nvPr/>
          </p:nvSpPr>
          <p:spPr>
            <a:xfrm>
              <a:off x="5819287" y="2309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8" name="pt1987"/>
            <p:cNvSpPr/>
            <p:nvPr/>
          </p:nvSpPr>
          <p:spPr>
            <a:xfrm>
              <a:off x="6351332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9" name="pt1988"/>
            <p:cNvSpPr/>
            <p:nvPr/>
          </p:nvSpPr>
          <p:spPr>
            <a:xfrm>
              <a:off x="6085309" y="2291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0" name="pt1989"/>
            <p:cNvSpPr/>
            <p:nvPr/>
          </p:nvSpPr>
          <p:spPr>
            <a:xfrm>
              <a:off x="6173984" y="2060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1" name="pt1990"/>
            <p:cNvSpPr/>
            <p:nvPr/>
          </p:nvSpPr>
          <p:spPr>
            <a:xfrm>
              <a:off x="6040972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2" name="pt1991"/>
            <p:cNvSpPr/>
            <p:nvPr/>
          </p:nvSpPr>
          <p:spPr>
            <a:xfrm>
              <a:off x="6218321" y="2166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3" name="pt1992"/>
            <p:cNvSpPr/>
            <p:nvPr/>
          </p:nvSpPr>
          <p:spPr>
            <a:xfrm>
              <a:off x="6173984" y="19711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4" name="pt1993"/>
            <p:cNvSpPr/>
            <p:nvPr/>
          </p:nvSpPr>
          <p:spPr>
            <a:xfrm>
              <a:off x="5996635" y="24517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5" name="pt1994"/>
            <p:cNvSpPr/>
            <p:nvPr/>
          </p:nvSpPr>
          <p:spPr>
            <a:xfrm>
              <a:off x="6040972" y="20245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6" name="pt1995"/>
            <p:cNvSpPr/>
            <p:nvPr/>
          </p:nvSpPr>
          <p:spPr>
            <a:xfrm>
              <a:off x="6040972" y="21313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7" name="pt1996"/>
            <p:cNvSpPr/>
            <p:nvPr/>
          </p:nvSpPr>
          <p:spPr>
            <a:xfrm>
              <a:off x="6351332" y="20423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8" name="pt1997"/>
            <p:cNvSpPr/>
            <p:nvPr/>
          </p:nvSpPr>
          <p:spPr>
            <a:xfrm>
              <a:off x="6129647" y="2166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9" name="pt1998"/>
            <p:cNvSpPr/>
            <p:nvPr/>
          </p:nvSpPr>
          <p:spPr>
            <a:xfrm>
              <a:off x="6085309" y="21847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0" name="pt1999"/>
            <p:cNvSpPr/>
            <p:nvPr/>
          </p:nvSpPr>
          <p:spPr>
            <a:xfrm>
              <a:off x="6173984" y="2113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1" name="pt2000"/>
            <p:cNvSpPr/>
            <p:nvPr/>
          </p:nvSpPr>
          <p:spPr>
            <a:xfrm>
              <a:off x="6129647" y="2309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2" name="pt2001"/>
            <p:cNvSpPr/>
            <p:nvPr/>
          </p:nvSpPr>
          <p:spPr>
            <a:xfrm>
              <a:off x="6306995" y="2291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3" name="pt2002"/>
            <p:cNvSpPr/>
            <p:nvPr/>
          </p:nvSpPr>
          <p:spPr>
            <a:xfrm>
              <a:off x="6262658" y="21847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4" name="pt2003"/>
            <p:cNvSpPr/>
            <p:nvPr/>
          </p:nvSpPr>
          <p:spPr>
            <a:xfrm>
              <a:off x="6040972" y="2166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5" name="pt2004"/>
            <p:cNvSpPr/>
            <p:nvPr/>
          </p:nvSpPr>
          <p:spPr>
            <a:xfrm>
              <a:off x="6218321" y="19533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6" name="pt2005"/>
            <p:cNvSpPr/>
            <p:nvPr/>
          </p:nvSpPr>
          <p:spPr>
            <a:xfrm>
              <a:off x="6262658" y="19533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7" name="pt2006"/>
            <p:cNvSpPr/>
            <p:nvPr/>
          </p:nvSpPr>
          <p:spPr>
            <a:xfrm>
              <a:off x="5907961" y="2255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8" name="pt2007"/>
            <p:cNvSpPr/>
            <p:nvPr/>
          </p:nvSpPr>
          <p:spPr>
            <a:xfrm>
              <a:off x="6262658" y="20957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9" name="pt2008"/>
            <p:cNvSpPr/>
            <p:nvPr/>
          </p:nvSpPr>
          <p:spPr>
            <a:xfrm>
              <a:off x="6129647" y="23271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0" name="pt2009"/>
            <p:cNvSpPr/>
            <p:nvPr/>
          </p:nvSpPr>
          <p:spPr>
            <a:xfrm>
              <a:off x="6129647" y="19533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1" name="pt2010"/>
            <p:cNvSpPr/>
            <p:nvPr/>
          </p:nvSpPr>
          <p:spPr>
            <a:xfrm>
              <a:off x="6040972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2" name="pt2011"/>
            <p:cNvSpPr/>
            <p:nvPr/>
          </p:nvSpPr>
          <p:spPr>
            <a:xfrm>
              <a:off x="6173984" y="21313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3" name="pt2012"/>
            <p:cNvSpPr/>
            <p:nvPr/>
          </p:nvSpPr>
          <p:spPr>
            <a:xfrm>
              <a:off x="6040972" y="20423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4" name="pt2013"/>
            <p:cNvSpPr/>
            <p:nvPr/>
          </p:nvSpPr>
          <p:spPr>
            <a:xfrm>
              <a:off x="6040972" y="22203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5" name="pt2014"/>
            <p:cNvSpPr/>
            <p:nvPr/>
          </p:nvSpPr>
          <p:spPr>
            <a:xfrm>
              <a:off x="6040972" y="22381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6" name="pt2015"/>
            <p:cNvSpPr/>
            <p:nvPr/>
          </p:nvSpPr>
          <p:spPr>
            <a:xfrm>
              <a:off x="6173984" y="21847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7" name="pt2016"/>
            <p:cNvSpPr/>
            <p:nvPr/>
          </p:nvSpPr>
          <p:spPr>
            <a:xfrm>
              <a:off x="5952298" y="20423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8" name="pt2017"/>
            <p:cNvSpPr/>
            <p:nvPr/>
          </p:nvSpPr>
          <p:spPr>
            <a:xfrm>
              <a:off x="6085309" y="20067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9" name="pt2018"/>
            <p:cNvSpPr/>
            <p:nvPr/>
          </p:nvSpPr>
          <p:spPr>
            <a:xfrm>
              <a:off x="6129647" y="1917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0" name="pt2019"/>
            <p:cNvSpPr/>
            <p:nvPr/>
          </p:nvSpPr>
          <p:spPr>
            <a:xfrm>
              <a:off x="6218321" y="21847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1" name="pt2020"/>
            <p:cNvSpPr/>
            <p:nvPr/>
          </p:nvSpPr>
          <p:spPr>
            <a:xfrm>
              <a:off x="5907961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2" name="pt2021"/>
            <p:cNvSpPr/>
            <p:nvPr/>
          </p:nvSpPr>
          <p:spPr>
            <a:xfrm>
              <a:off x="5863624" y="22381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3" name="pt2022"/>
            <p:cNvSpPr/>
            <p:nvPr/>
          </p:nvSpPr>
          <p:spPr>
            <a:xfrm>
              <a:off x="6262658" y="19533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4" name="pt2023"/>
            <p:cNvSpPr/>
            <p:nvPr/>
          </p:nvSpPr>
          <p:spPr>
            <a:xfrm>
              <a:off x="6306995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5" name="pt2024"/>
            <p:cNvSpPr/>
            <p:nvPr/>
          </p:nvSpPr>
          <p:spPr>
            <a:xfrm>
              <a:off x="6040972" y="21847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6" name="pt2025"/>
            <p:cNvSpPr/>
            <p:nvPr/>
          </p:nvSpPr>
          <p:spPr>
            <a:xfrm>
              <a:off x="6040972" y="2255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7" name="pt2026"/>
            <p:cNvSpPr/>
            <p:nvPr/>
          </p:nvSpPr>
          <p:spPr>
            <a:xfrm>
              <a:off x="6173984" y="20957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8" name="pt2027"/>
            <p:cNvSpPr/>
            <p:nvPr/>
          </p:nvSpPr>
          <p:spPr>
            <a:xfrm>
              <a:off x="6306995" y="21313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9" name="pt2028"/>
            <p:cNvSpPr/>
            <p:nvPr/>
          </p:nvSpPr>
          <p:spPr>
            <a:xfrm>
              <a:off x="6262658" y="20957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0" name="pt2029"/>
            <p:cNvSpPr/>
            <p:nvPr/>
          </p:nvSpPr>
          <p:spPr>
            <a:xfrm>
              <a:off x="6085309" y="2291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1" name="pt2030"/>
            <p:cNvSpPr/>
            <p:nvPr/>
          </p:nvSpPr>
          <p:spPr>
            <a:xfrm>
              <a:off x="6262658" y="2113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2" name="pt2031"/>
            <p:cNvSpPr/>
            <p:nvPr/>
          </p:nvSpPr>
          <p:spPr>
            <a:xfrm>
              <a:off x="6351332" y="21313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3" name="pt2032"/>
            <p:cNvSpPr/>
            <p:nvPr/>
          </p:nvSpPr>
          <p:spPr>
            <a:xfrm>
              <a:off x="6262658" y="21313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4" name="pt2033"/>
            <p:cNvSpPr/>
            <p:nvPr/>
          </p:nvSpPr>
          <p:spPr>
            <a:xfrm>
              <a:off x="6085309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5" name="pt2034"/>
            <p:cNvSpPr/>
            <p:nvPr/>
          </p:nvSpPr>
          <p:spPr>
            <a:xfrm>
              <a:off x="6129647" y="2166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6" name="pt2035"/>
            <p:cNvSpPr/>
            <p:nvPr/>
          </p:nvSpPr>
          <p:spPr>
            <a:xfrm>
              <a:off x="6262658" y="22203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7" name="pt2036"/>
            <p:cNvSpPr/>
            <p:nvPr/>
          </p:nvSpPr>
          <p:spPr>
            <a:xfrm>
              <a:off x="6040972" y="22737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8" name="pg2037"/>
            <p:cNvSpPr/>
            <p:nvPr/>
          </p:nvSpPr>
          <p:spPr>
            <a:xfrm>
              <a:off x="5267309" y="2727472"/>
              <a:ext cx="1149217" cy="692017"/>
            </a:xfrm>
            <a:custGeom>
              <a:avLst/>
              <a:pathLst>
                <a:path w="1149217" h="692017">
                  <a:moveTo>
                    <a:pt x="0" y="692017"/>
                  </a:moveTo>
                  <a:lnTo>
                    <a:pt x="1149217" y="692017"/>
                  </a:lnTo>
                  <a:lnTo>
                    <a:pt x="1149217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9" name="pt2038"/>
            <p:cNvSpPr/>
            <p:nvPr/>
          </p:nvSpPr>
          <p:spPr>
            <a:xfrm>
              <a:off x="5331579" y="29707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0" name="pt2039"/>
            <p:cNvSpPr/>
            <p:nvPr/>
          </p:nvSpPr>
          <p:spPr>
            <a:xfrm>
              <a:off x="5331579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1" name="pt2040"/>
            <p:cNvSpPr/>
            <p:nvPr/>
          </p:nvSpPr>
          <p:spPr>
            <a:xfrm>
              <a:off x="5331579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2" name="pt2041"/>
            <p:cNvSpPr/>
            <p:nvPr/>
          </p:nvSpPr>
          <p:spPr>
            <a:xfrm>
              <a:off x="5331579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3" name="pt2042"/>
            <p:cNvSpPr/>
            <p:nvPr/>
          </p:nvSpPr>
          <p:spPr>
            <a:xfrm>
              <a:off x="5331579" y="29440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4" name="pt2043"/>
            <p:cNvSpPr/>
            <p:nvPr/>
          </p:nvSpPr>
          <p:spPr>
            <a:xfrm>
              <a:off x="5420253" y="28639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5" name="pt2044"/>
            <p:cNvSpPr/>
            <p:nvPr/>
          </p:nvSpPr>
          <p:spPr>
            <a:xfrm>
              <a:off x="5375916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6" name="pt2045"/>
            <p:cNvSpPr/>
            <p:nvPr/>
          </p:nvSpPr>
          <p:spPr>
            <a:xfrm>
              <a:off x="5331579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7" name="pt2046"/>
            <p:cNvSpPr/>
            <p:nvPr/>
          </p:nvSpPr>
          <p:spPr>
            <a:xfrm>
              <a:off x="5331579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8" name="pt2047"/>
            <p:cNvSpPr/>
            <p:nvPr/>
          </p:nvSpPr>
          <p:spPr>
            <a:xfrm>
              <a:off x="5287241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9" name="pt2048"/>
            <p:cNvSpPr/>
            <p:nvPr/>
          </p:nvSpPr>
          <p:spPr>
            <a:xfrm>
              <a:off x="5331579" y="29173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0" name="pt2049"/>
            <p:cNvSpPr/>
            <p:nvPr/>
          </p:nvSpPr>
          <p:spPr>
            <a:xfrm>
              <a:off x="5331579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1" name="pt2050"/>
            <p:cNvSpPr/>
            <p:nvPr/>
          </p:nvSpPr>
          <p:spPr>
            <a:xfrm>
              <a:off x="5287241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2" name="pt2051"/>
            <p:cNvSpPr/>
            <p:nvPr/>
          </p:nvSpPr>
          <p:spPr>
            <a:xfrm>
              <a:off x="5287241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3" name="pt2052"/>
            <p:cNvSpPr/>
            <p:nvPr/>
          </p:nvSpPr>
          <p:spPr>
            <a:xfrm>
              <a:off x="5331579" y="28372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4" name="pt2053"/>
            <p:cNvSpPr/>
            <p:nvPr/>
          </p:nvSpPr>
          <p:spPr>
            <a:xfrm>
              <a:off x="5420253" y="2730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5" name="pt2054"/>
            <p:cNvSpPr/>
            <p:nvPr/>
          </p:nvSpPr>
          <p:spPr>
            <a:xfrm>
              <a:off x="5420253" y="28639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6" name="pt2055"/>
            <p:cNvSpPr/>
            <p:nvPr/>
          </p:nvSpPr>
          <p:spPr>
            <a:xfrm>
              <a:off x="5375916" y="29707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7" name="pt2056"/>
            <p:cNvSpPr/>
            <p:nvPr/>
          </p:nvSpPr>
          <p:spPr>
            <a:xfrm>
              <a:off x="5375916" y="28906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8" name="pt2057"/>
            <p:cNvSpPr/>
            <p:nvPr/>
          </p:nvSpPr>
          <p:spPr>
            <a:xfrm>
              <a:off x="5375916" y="28906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9" name="pt2058"/>
            <p:cNvSpPr/>
            <p:nvPr/>
          </p:nvSpPr>
          <p:spPr>
            <a:xfrm>
              <a:off x="5331579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0" name="pt2059"/>
            <p:cNvSpPr/>
            <p:nvPr/>
          </p:nvSpPr>
          <p:spPr>
            <a:xfrm>
              <a:off x="5420253" y="29173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1" name="pt2060"/>
            <p:cNvSpPr/>
            <p:nvPr/>
          </p:nvSpPr>
          <p:spPr>
            <a:xfrm>
              <a:off x="5331579" y="29440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2" name="pt2061"/>
            <p:cNvSpPr/>
            <p:nvPr/>
          </p:nvSpPr>
          <p:spPr>
            <a:xfrm>
              <a:off x="5464590" y="3024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3" name="pt2062"/>
            <p:cNvSpPr/>
            <p:nvPr/>
          </p:nvSpPr>
          <p:spPr>
            <a:xfrm>
              <a:off x="5331579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4" name="pt2063"/>
            <p:cNvSpPr/>
            <p:nvPr/>
          </p:nvSpPr>
          <p:spPr>
            <a:xfrm>
              <a:off x="5331579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5" name="pt2064"/>
            <p:cNvSpPr/>
            <p:nvPr/>
          </p:nvSpPr>
          <p:spPr>
            <a:xfrm>
              <a:off x="5420253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6" name="pt2065"/>
            <p:cNvSpPr/>
            <p:nvPr/>
          </p:nvSpPr>
          <p:spPr>
            <a:xfrm>
              <a:off x="5331579" y="29707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7" name="pt2066"/>
            <p:cNvSpPr/>
            <p:nvPr/>
          </p:nvSpPr>
          <p:spPr>
            <a:xfrm>
              <a:off x="5331579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8" name="pt2067"/>
            <p:cNvSpPr/>
            <p:nvPr/>
          </p:nvSpPr>
          <p:spPr>
            <a:xfrm>
              <a:off x="5331579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9" name="pt2068"/>
            <p:cNvSpPr/>
            <p:nvPr/>
          </p:nvSpPr>
          <p:spPr>
            <a:xfrm>
              <a:off x="5331579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0" name="pt2069"/>
            <p:cNvSpPr/>
            <p:nvPr/>
          </p:nvSpPr>
          <p:spPr>
            <a:xfrm>
              <a:off x="5420253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1" name="pt2070"/>
            <p:cNvSpPr/>
            <p:nvPr/>
          </p:nvSpPr>
          <p:spPr>
            <a:xfrm>
              <a:off x="5287241" y="28105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2" name="pt2071"/>
            <p:cNvSpPr/>
            <p:nvPr/>
          </p:nvSpPr>
          <p:spPr>
            <a:xfrm>
              <a:off x="5331579" y="2783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3" name="pt2072"/>
            <p:cNvSpPr/>
            <p:nvPr/>
          </p:nvSpPr>
          <p:spPr>
            <a:xfrm>
              <a:off x="5331579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4" name="pt2073"/>
            <p:cNvSpPr/>
            <p:nvPr/>
          </p:nvSpPr>
          <p:spPr>
            <a:xfrm>
              <a:off x="5331579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5" name="pt2074"/>
            <p:cNvSpPr/>
            <p:nvPr/>
          </p:nvSpPr>
          <p:spPr>
            <a:xfrm>
              <a:off x="5331579" y="29707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6" name="pt2075"/>
            <p:cNvSpPr/>
            <p:nvPr/>
          </p:nvSpPr>
          <p:spPr>
            <a:xfrm>
              <a:off x="5287241" y="29440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7" name="pt2076"/>
            <p:cNvSpPr/>
            <p:nvPr/>
          </p:nvSpPr>
          <p:spPr>
            <a:xfrm>
              <a:off x="5331579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8" name="pt2077"/>
            <p:cNvSpPr/>
            <p:nvPr/>
          </p:nvSpPr>
          <p:spPr>
            <a:xfrm>
              <a:off x="5331579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9" name="pt2078"/>
            <p:cNvSpPr/>
            <p:nvPr/>
          </p:nvSpPr>
          <p:spPr>
            <a:xfrm>
              <a:off x="5375916" y="29707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0" name="pt2079"/>
            <p:cNvSpPr/>
            <p:nvPr/>
          </p:nvSpPr>
          <p:spPr>
            <a:xfrm>
              <a:off x="5375916" y="32911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1" name="pt2080"/>
            <p:cNvSpPr/>
            <p:nvPr/>
          </p:nvSpPr>
          <p:spPr>
            <a:xfrm>
              <a:off x="5331579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2" name="pt2081"/>
            <p:cNvSpPr/>
            <p:nvPr/>
          </p:nvSpPr>
          <p:spPr>
            <a:xfrm>
              <a:off x="5508927" y="29707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3" name="pt2082"/>
            <p:cNvSpPr/>
            <p:nvPr/>
          </p:nvSpPr>
          <p:spPr>
            <a:xfrm>
              <a:off x="5420253" y="28906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4" name="pt2083"/>
            <p:cNvSpPr/>
            <p:nvPr/>
          </p:nvSpPr>
          <p:spPr>
            <a:xfrm>
              <a:off x="5375916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5" name="pt2084"/>
            <p:cNvSpPr/>
            <p:nvPr/>
          </p:nvSpPr>
          <p:spPr>
            <a:xfrm>
              <a:off x="5331579" y="28906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6" name="pt2085"/>
            <p:cNvSpPr/>
            <p:nvPr/>
          </p:nvSpPr>
          <p:spPr>
            <a:xfrm>
              <a:off x="5331579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7" name="pt2086"/>
            <p:cNvSpPr/>
            <p:nvPr/>
          </p:nvSpPr>
          <p:spPr>
            <a:xfrm>
              <a:off x="5331579" y="29173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8" name="pt2087"/>
            <p:cNvSpPr/>
            <p:nvPr/>
          </p:nvSpPr>
          <p:spPr>
            <a:xfrm>
              <a:off x="5331579" y="3024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9" name="pt2088"/>
            <p:cNvSpPr/>
            <p:nvPr/>
          </p:nvSpPr>
          <p:spPr>
            <a:xfrm>
              <a:off x="5863624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0" name="pt2089"/>
            <p:cNvSpPr/>
            <p:nvPr/>
          </p:nvSpPr>
          <p:spPr>
            <a:xfrm>
              <a:off x="5907961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1" name="pt2090"/>
            <p:cNvSpPr/>
            <p:nvPr/>
          </p:nvSpPr>
          <p:spPr>
            <a:xfrm>
              <a:off x="5907961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2" name="pt2091"/>
            <p:cNvSpPr/>
            <p:nvPr/>
          </p:nvSpPr>
          <p:spPr>
            <a:xfrm>
              <a:off x="5819287" y="32911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3" name="pt2092"/>
            <p:cNvSpPr/>
            <p:nvPr/>
          </p:nvSpPr>
          <p:spPr>
            <a:xfrm>
              <a:off x="5907961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4" name="pt2093"/>
            <p:cNvSpPr/>
            <p:nvPr/>
          </p:nvSpPr>
          <p:spPr>
            <a:xfrm>
              <a:off x="5819287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5" name="pt2094"/>
            <p:cNvSpPr/>
            <p:nvPr/>
          </p:nvSpPr>
          <p:spPr>
            <a:xfrm>
              <a:off x="5952298" y="3024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6" name="pt2095"/>
            <p:cNvSpPr/>
            <p:nvPr/>
          </p:nvSpPr>
          <p:spPr>
            <a:xfrm>
              <a:off x="5686275" y="32644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7" name="pt2096"/>
            <p:cNvSpPr/>
            <p:nvPr/>
          </p:nvSpPr>
          <p:spPr>
            <a:xfrm>
              <a:off x="5819287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8" name="pt2097"/>
            <p:cNvSpPr/>
            <p:nvPr/>
          </p:nvSpPr>
          <p:spPr>
            <a:xfrm>
              <a:off x="5863624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9" name="pt2098"/>
            <p:cNvSpPr/>
            <p:nvPr/>
          </p:nvSpPr>
          <p:spPr>
            <a:xfrm>
              <a:off x="5686275" y="33712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0" name="pt2099"/>
            <p:cNvSpPr/>
            <p:nvPr/>
          </p:nvSpPr>
          <p:spPr>
            <a:xfrm>
              <a:off x="5907961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1" name="pt2100"/>
            <p:cNvSpPr/>
            <p:nvPr/>
          </p:nvSpPr>
          <p:spPr>
            <a:xfrm>
              <a:off x="5686275" y="3317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2" name="pt2101"/>
            <p:cNvSpPr/>
            <p:nvPr/>
          </p:nvSpPr>
          <p:spPr>
            <a:xfrm>
              <a:off x="5863624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3" name="pt2102"/>
            <p:cNvSpPr/>
            <p:nvPr/>
          </p:nvSpPr>
          <p:spPr>
            <a:xfrm>
              <a:off x="5819287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4" name="pt2103"/>
            <p:cNvSpPr/>
            <p:nvPr/>
          </p:nvSpPr>
          <p:spPr>
            <a:xfrm>
              <a:off x="5863624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5" name="pt2104"/>
            <p:cNvSpPr/>
            <p:nvPr/>
          </p:nvSpPr>
          <p:spPr>
            <a:xfrm>
              <a:off x="5907961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6" name="pt2105"/>
            <p:cNvSpPr/>
            <p:nvPr/>
          </p:nvSpPr>
          <p:spPr>
            <a:xfrm>
              <a:off x="5686275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7" name="pt2106"/>
            <p:cNvSpPr/>
            <p:nvPr/>
          </p:nvSpPr>
          <p:spPr>
            <a:xfrm>
              <a:off x="5907961" y="3317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8" name="pt2107"/>
            <p:cNvSpPr/>
            <p:nvPr/>
          </p:nvSpPr>
          <p:spPr>
            <a:xfrm>
              <a:off x="5730613" y="32377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9" name="pt2108"/>
            <p:cNvSpPr/>
            <p:nvPr/>
          </p:nvSpPr>
          <p:spPr>
            <a:xfrm>
              <a:off x="6040972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0" name="pt2109"/>
            <p:cNvSpPr/>
            <p:nvPr/>
          </p:nvSpPr>
          <p:spPr>
            <a:xfrm>
              <a:off x="5819287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1" name="pt2110"/>
            <p:cNvSpPr/>
            <p:nvPr/>
          </p:nvSpPr>
          <p:spPr>
            <a:xfrm>
              <a:off x="5907961" y="32377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2" name="pt2111"/>
            <p:cNvSpPr/>
            <p:nvPr/>
          </p:nvSpPr>
          <p:spPr>
            <a:xfrm>
              <a:off x="5774950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3" name="pt2112"/>
            <p:cNvSpPr/>
            <p:nvPr/>
          </p:nvSpPr>
          <p:spPr>
            <a:xfrm>
              <a:off x="5819287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4" name="pt2113"/>
            <p:cNvSpPr/>
            <p:nvPr/>
          </p:nvSpPr>
          <p:spPr>
            <a:xfrm>
              <a:off x="5863624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5" name="pt2114"/>
            <p:cNvSpPr/>
            <p:nvPr/>
          </p:nvSpPr>
          <p:spPr>
            <a:xfrm>
              <a:off x="5863624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6" name="pt2115"/>
            <p:cNvSpPr/>
            <p:nvPr/>
          </p:nvSpPr>
          <p:spPr>
            <a:xfrm>
              <a:off x="5996635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7" name="pt2116"/>
            <p:cNvSpPr/>
            <p:nvPr/>
          </p:nvSpPr>
          <p:spPr>
            <a:xfrm>
              <a:off x="5907961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8" name="pt2117"/>
            <p:cNvSpPr/>
            <p:nvPr/>
          </p:nvSpPr>
          <p:spPr>
            <a:xfrm>
              <a:off x="5686275" y="3211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9" name="pt2118"/>
            <p:cNvSpPr/>
            <p:nvPr/>
          </p:nvSpPr>
          <p:spPr>
            <a:xfrm>
              <a:off x="5730613" y="32644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0" name="pt2119"/>
            <p:cNvSpPr/>
            <p:nvPr/>
          </p:nvSpPr>
          <p:spPr>
            <a:xfrm>
              <a:off x="5686275" y="32644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1" name="pt2120"/>
            <p:cNvSpPr/>
            <p:nvPr/>
          </p:nvSpPr>
          <p:spPr>
            <a:xfrm>
              <a:off x="5774950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2" name="pt2121"/>
            <p:cNvSpPr/>
            <p:nvPr/>
          </p:nvSpPr>
          <p:spPr>
            <a:xfrm>
              <a:off x="5952298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3" name="pt2122"/>
            <p:cNvSpPr/>
            <p:nvPr/>
          </p:nvSpPr>
          <p:spPr>
            <a:xfrm>
              <a:off x="5907961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4" name="pt2123"/>
            <p:cNvSpPr/>
            <p:nvPr/>
          </p:nvSpPr>
          <p:spPr>
            <a:xfrm>
              <a:off x="5952298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5" name="pt2124"/>
            <p:cNvSpPr/>
            <p:nvPr/>
          </p:nvSpPr>
          <p:spPr>
            <a:xfrm>
              <a:off x="5907961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6" name="pt2125"/>
            <p:cNvSpPr/>
            <p:nvPr/>
          </p:nvSpPr>
          <p:spPr>
            <a:xfrm>
              <a:off x="5819287" y="32911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7" name="pt2126"/>
            <p:cNvSpPr/>
            <p:nvPr/>
          </p:nvSpPr>
          <p:spPr>
            <a:xfrm>
              <a:off x="5819287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8" name="pt2127"/>
            <p:cNvSpPr/>
            <p:nvPr/>
          </p:nvSpPr>
          <p:spPr>
            <a:xfrm>
              <a:off x="5819287" y="32377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9" name="pt2128"/>
            <p:cNvSpPr/>
            <p:nvPr/>
          </p:nvSpPr>
          <p:spPr>
            <a:xfrm>
              <a:off x="5774950" y="3211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0" name="pt2129"/>
            <p:cNvSpPr/>
            <p:nvPr/>
          </p:nvSpPr>
          <p:spPr>
            <a:xfrm>
              <a:off x="5863624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1" name="pt2130"/>
            <p:cNvSpPr/>
            <p:nvPr/>
          </p:nvSpPr>
          <p:spPr>
            <a:xfrm>
              <a:off x="5774950" y="3211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2" name="pt2131"/>
            <p:cNvSpPr/>
            <p:nvPr/>
          </p:nvSpPr>
          <p:spPr>
            <a:xfrm>
              <a:off x="5686275" y="32911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3" name="pt2132"/>
            <p:cNvSpPr/>
            <p:nvPr/>
          </p:nvSpPr>
          <p:spPr>
            <a:xfrm>
              <a:off x="5819287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4" name="pt2133"/>
            <p:cNvSpPr/>
            <p:nvPr/>
          </p:nvSpPr>
          <p:spPr>
            <a:xfrm>
              <a:off x="5774950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5" name="pt2134"/>
            <p:cNvSpPr/>
            <p:nvPr/>
          </p:nvSpPr>
          <p:spPr>
            <a:xfrm>
              <a:off x="5819287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6" name="pt2135"/>
            <p:cNvSpPr/>
            <p:nvPr/>
          </p:nvSpPr>
          <p:spPr>
            <a:xfrm>
              <a:off x="5819287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7" name="pt2136"/>
            <p:cNvSpPr/>
            <p:nvPr/>
          </p:nvSpPr>
          <p:spPr>
            <a:xfrm>
              <a:off x="5730613" y="32377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8" name="pt2137"/>
            <p:cNvSpPr/>
            <p:nvPr/>
          </p:nvSpPr>
          <p:spPr>
            <a:xfrm>
              <a:off x="5819287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9" name="pt2138"/>
            <p:cNvSpPr/>
            <p:nvPr/>
          </p:nvSpPr>
          <p:spPr>
            <a:xfrm>
              <a:off x="6351332" y="3024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0" name="pt2139"/>
            <p:cNvSpPr/>
            <p:nvPr/>
          </p:nvSpPr>
          <p:spPr>
            <a:xfrm>
              <a:off x="6085309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1" name="pt2140"/>
            <p:cNvSpPr/>
            <p:nvPr/>
          </p:nvSpPr>
          <p:spPr>
            <a:xfrm>
              <a:off x="6173984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2" name="pt2141"/>
            <p:cNvSpPr/>
            <p:nvPr/>
          </p:nvSpPr>
          <p:spPr>
            <a:xfrm>
              <a:off x="6040972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3" name="pt2142"/>
            <p:cNvSpPr/>
            <p:nvPr/>
          </p:nvSpPr>
          <p:spPr>
            <a:xfrm>
              <a:off x="6218321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4" name="pt2143"/>
            <p:cNvSpPr/>
            <p:nvPr/>
          </p:nvSpPr>
          <p:spPr>
            <a:xfrm>
              <a:off x="6173984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5" name="pt2144"/>
            <p:cNvSpPr/>
            <p:nvPr/>
          </p:nvSpPr>
          <p:spPr>
            <a:xfrm>
              <a:off x="5996635" y="32377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6" name="pt2145"/>
            <p:cNvSpPr/>
            <p:nvPr/>
          </p:nvSpPr>
          <p:spPr>
            <a:xfrm>
              <a:off x="6040972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7" name="pt2146"/>
            <p:cNvSpPr/>
            <p:nvPr/>
          </p:nvSpPr>
          <p:spPr>
            <a:xfrm>
              <a:off x="6040972" y="32377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8" name="pt2147"/>
            <p:cNvSpPr/>
            <p:nvPr/>
          </p:nvSpPr>
          <p:spPr>
            <a:xfrm>
              <a:off x="6351332" y="29440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9" name="pt2148"/>
            <p:cNvSpPr/>
            <p:nvPr/>
          </p:nvSpPr>
          <p:spPr>
            <a:xfrm>
              <a:off x="6129647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0" name="pt2149"/>
            <p:cNvSpPr/>
            <p:nvPr/>
          </p:nvSpPr>
          <p:spPr>
            <a:xfrm>
              <a:off x="6085309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1" name="pt2150"/>
            <p:cNvSpPr/>
            <p:nvPr/>
          </p:nvSpPr>
          <p:spPr>
            <a:xfrm>
              <a:off x="6173984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2" name="pt2151"/>
            <p:cNvSpPr/>
            <p:nvPr/>
          </p:nvSpPr>
          <p:spPr>
            <a:xfrm>
              <a:off x="6129647" y="32377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3" name="pt2152"/>
            <p:cNvSpPr/>
            <p:nvPr/>
          </p:nvSpPr>
          <p:spPr>
            <a:xfrm>
              <a:off x="6306995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4" name="pt2153"/>
            <p:cNvSpPr/>
            <p:nvPr/>
          </p:nvSpPr>
          <p:spPr>
            <a:xfrm>
              <a:off x="6262658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5" name="pt2154"/>
            <p:cNvSpPr/>
            <p:nvPr/>
          </p:nvSpPr>
          <p:spPr>
            <a:xfrm>
              <a:off x="6040972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6" name="pt2155"/>
            <p:cNvSpPr/>
            <p:nvPr/>
          </p:nvSpPr>
          <p:spPr>
            <a:xfrm>
              <a:off x="6218321" y="28906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7" name="pt2156"/>
            <p:cNvSpPr/>
            <p:nvPr/>
          </p:nvSpPr>
          <p:spPr>
            <a:xfrm>
              <a:off x="6262658" y="3211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8" name="pt2157"/>
            <p:cNvSpPr/>
            <p:nvPr/>
          </p:nvSpPr>
          <p:spPr>
            <a:xfrm>
              <a:off x="5907961" y="3317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9" name="pt2158"/>
            <p:cNvSpPr/>
            <p:nvPr/>
          </p:nvSpPr>
          <p:spPr>
            <a:xfrm>
              <a:off x="6262658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0" name="pt2159"/>
            <p:cNvSpPr/>
            <p:nvPr/>
          </p:nvSpPr>
          <p:spPr>
            <a:xfrm>
              <a:off x="6129647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1" name="pt2160"/>
            <p:cNvSpPr/>
            <p:nvPr/>
          </p:nvSpPr>
          <p:spPr>
            <a:xfrm>
              <a:off x="6129647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2" name="pt2161"/>
            <p:cNvSpPr/>
            <p:nvPr/>
          </p:nvSpPr>
          <p:spPr>
            <a:xfrm>
              <a:off x="6040972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3" name="pt2162"/>
            <p:cNvSpPr/>
            <p:nvPr/>
          </p:nvSpPr>
          <p:spPr>
            <a:xfrm>
              <a:off x="6173984" y="3024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4" name="pt2163"/>
            <p:cNvSpPr/>
            <p:nvPr/>
          </p:nvSpPr>
          <p:spPr>
            <a:xfrm>
              <a:off x="6040972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5" name="pt2164"/>
            <p:cNvSpPr/>
            <p:nvPr/>
          </p:nvSpPr>
          <p:spPr>
            <a:xfrm>
              <a:off x="6040972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6" name="pt2165"/>
            <p:cNvSpPr/>
            <p:nvPr/>
          </p:nvSpPr>
          <p:spPr>
            <a:xfrm>
              <a:off x="6040972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7" name="pt2166"/>
            <p:cNvSpPr/>
            <p:nvPr/>
          </p:nvSpPr>
          <p:spPr>
            <a:xfrm>
              <a:off x="6173984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8" name="pt2167"/>
            <p:cNvSpPr/>
            <p:nvPr/>
          </p:nvSpPr>
          <p:spPr>
            <a:xfrm>
              <a:off x="5952298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9" name="pt2168"/>
            <p:cNvSpPr/>
            <p:nvPr/>
          </p:nvSpPr>
          <p:spPr>
            <a:xfrm>
              <a:off x="6085309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0" name="pt2169"/>
            <p:cNvSpPr/>
            <p:nvPr/>
          </p:nvSpPr>
          <p:spPr>
            <a:xfrm>
              <a:off x="6129647" y="28906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1" name="pt2170"/>
            <p:cNvSpPr/>
            <p:nvPr/>
          </p:nvSpPr>
          <p:spPr>
            <a:xfrm>
              <a:off x="6218321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2" name="pt2171"/>
            <p:cNvSpPr/>
            <p:nvPr/>
          </p:nvSpPr>
          <p:spPr>
            <a:xfrm>
              <a:off x="5907961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3" name="pt2172"/>
            <p:cNvSpPr/>
            <p:nvPr/>
          </p:nvSpPr>
          <p:spPr>
            <a:xfrm>
              <a:off x="5863624" y="3211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4" name="pt2173"/>
            <p:cNvSpPr/>
            <p:nvPr/>
          </p:nvSpPr>
          <p:spPr>
            <a:xfrm>
              <a:off x="6262658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5" name="pt2174"/>
            <p:cNvSpPr/>
            <p:nvPr/>
          </p:nvSpPr>
          <p:spPr>
            <a:xfrm>
              <a:off x="6306995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6" name="pt2175"/>
            <p:cNvSpPr/>
            <p:nvPr/>
          </p:nvSpPr>
          <p:spPr>
            <a:xfrm>
              <a:off x="6040972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7" name="pt2176"/>
            <p:cNvSpPr/>
            <p:nvPr/>
          </p:nvSpPr>
          <p:spPr>
            <a:xfrm>
              <a:off x="6040972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8" name="pt2177"/>
            <p:cNvSpPr/>
            <p:nvPr/>
          </p:nvSpPr>
          <p:spPr>
            <a:xfrm>
              <a:off x="6173984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9" name="pt2178"/>
            <p:cNvSpPr/>
            <p:nvPr/>
          </p:nvSpPr>
          <p:spPr>
            <a:xfrm>
              <a:off x="6306995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0" name="pt2179"/>
            <p:cNvSpPr/>
            <p:nvPr/>
          </p:nvSpPr>
          <p:spPr>
            <a:xfrm>
              <a:off x="6262658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1" name="pt2180"/>
            <p:cNvSpPr/>
            <p:nvPr/>
          </p:nvSpPr>
          <p:spPr>
            <a:xfrm>
              <a:off x="6085309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2" name="pt2181"/>
            <p:cNvSpPr/>
            <p:nvPr/>
          </p:nvSpPr>
          <p:spPr>
            <a:xfrm>
              <a:off x="6262658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3" name="pt2182"/>
            <p:cNvSpPr/>
            <p:nvPr/>
          </p:nvSpPr>
          <p:spPr>
            <a:xfrm>
              <a:off x="6351332" y="3024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4" name="pt2183"/>
            <p:cNvSpPr/>
            <p:nvPr/>
          </p:nvSpPr>
          <p:spPr>
            <a:xfrm>
              <a:off x="6262658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5" name="pt2184"/>
            <p:cNvSpPr/>
            <p:nvPr/>
          </p:nvSpPr>
          <p:spPr>
            <a:xfrm>
              <a:off x="6085309" y="32377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6" name="pt2185"/>
            <p:cNvSpPr/>
            <p:nvPr/>
          </p:nvSpPr>
          <p:spPr>
            <a:xfrm>
              <a:off x="6129647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7" name="pt2186"/>
            <p:cNvSpPr/>
            <p:nvPr/>
          </p:nvSpPr>
          <p:spPr>
            <a:xfrm>
              <a:off x="6262658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8" name="pt2187"/>
            <p:cNvSpPr/>
            <p:nvPr/>
          </p:nvSpPr>
          <p:spPr>
            <a:xfrm>
              <a:off x="6040972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9" name="pg2188"/>
            <p:cNvSpPr/>
            <p:nvPr/>
          </p:nvSpPr>
          <p:spPr>
            <a:xfrm>
              <a:off x="5267309" y="3540191"/>
              <a:ext cx="1149217" cy="692017"/>
            </a:xfrm>
            <a:custGeom>
              <a:avLst/>
              <a:pathLst>
                <a:path w="1149217" h="692017">
                  <a:moveTo>
                    <a:pt x="0" y="692017"/>
                  </a:moveTo>
                  <a:lnTo>
                    <a:pt x="1149217" y="692017"/>
                  </a:lnTo>
                  <a:lnTo>
                    <a:pt x="1149217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0" name="pt2189"/>
            <p:cNvSpPr/>
            <p:nvPr/>
          </p:nvSpPr>
          <p:spPr>
            <a:xfrm>
              <a:off x="5331579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1" name="pt2190"/>
            <p:cNvSpPr/>
            <p:nvPr/>
          </p:nvSpPr>
          <p:spPr>
            <a:xfrm>
              <a:off x="5331579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2" name="pt2191"/>
            <p:cNvSpPr/>
            <p:nvPr/>
          </p:nvSpPr>
          <p:spPr>
            <a:xfrm>
              <a:off x="5331579" y="41513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3" name="pt2192"/>
            <p:cNvSpPr/>
            <p:nvPr/>
          </p:nvSpPr>
          <p:spPr>
            <a:xfrm>
              <a:off x="5331579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4" name="pt2193"/>
            <p:cNvSpPr/>
            <p:nvPr/>
          </p:nvSpPr>
          <p:spPr>
            <a:xfrm>
              <a:off x="5331579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5" name="pt2194"/>
            <p:cNvSpPr/>
            <p:nvPr/>
          </p:nvSpPr>
          <p:spPr>
            <a:xfrm>
              <a:off x="5420253" y="4107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6" name="pt2195"/>
            <p:cNvSpPr/>
            <p:nvPr/>
          </p:nvSpPr>
          <p:spPr>
            <a:xfrm>
              <a:off x="5375916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7" name="pt2196"/>
            <p:cNvSpPr/>
            <p:nvPr/>
          </p:nvSpPr>
          <p:spPr>
            <a:xfrm>
              <a:off x="5331579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8" name="pt2197"/>
            <p:cNvSpPr/>
            <p:nvPr/>
          </p:nvSpPr>
          <p:spPr>
            <a:xfrm>
              <a:off x="5331579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9" name="pt2198"/>
            <p:cNvSpPr/>
            <p:nvPr/>
          </p:nvSpPr>
          <p:spPr>
            <a:xfrm>
              <a:off x="5287241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0" name="pt2199"/>
            <p:cNvSpPr/>
            <p:nvPr/>
          </p:nvSpPr>
          <p:spPr>
            <a:xfrm>
              <a:off x="5331579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1" name="pt2200"/>
            <p:cNvSpPr/>
            <p:nvPr/>
          </p:nvSpPr>
          <p:spPr>
            <a:xfrm>
              <a:off x="5331579" y="41187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2" name="pt2201"/>
            <p:cNvSpPr/>
            <p:nvPr/>
          </p:nvSpPr>
          <p:spPr>
            <a:xfrm>
              <a:off x="5287241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3" name="pt2202"/>
            <p:cNvSpPr/>
            <p:nvPr/>
          </p:nvSpPr>
          <p:spPr>
            <a:xfrm>
              <a:off x="5287241" y="41730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4" name="pt2203"/>
            <p:cNvSpPr/>
            <p:nvPr/>
          </p:nvSpPr>
          <p:spPr>
            <a:xfrm>
              <a:off x="5331579" y="41622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5" name="pt2204"/>
            <p:cNvSpPr/>
            <p:nvPr/>
          </p:nvSpPr>
          <p:spPr>
            <a:xfrm>
              <a:off x="5420253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6" name="pt2205"/>
            <p:cNvSpPr/>
            <p:nvPr/>
          </p:nvSpPr>
          <p:spPr>
            <a:xfrm>
              <a:off x="5420253" y="41513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7" name="pt2206"/>
            <p:cNvSpPr/>
            <p:nvPr/>
          </p:nvSpPr>
          <p:spPr>
            <a:xfrm>
              <a:off x="5375916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8" name="pt2207"/>
            <p:cNvSpPr/>
            <p:nvPr/>
          </p:nvSpPr>
          <p:spPr>
            <a:xfrm>
              <a:off x="5375916" y="4107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9" name="pt2208"/>
            <p:cNvSpPr/>
            <p:nvPr/>
          </p:nvSpPr>
          <p:spPr>
            <a:xfrm>
              <a:off x="5375916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0" name="pt2209"/>
            <p:cNvSpPr/>
            <p:nvPr/>
          </p:nvSpPr>
          <p:spPr>
            <a:xfrm>
              <a:off x="5331579" y="4107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1" name="pt2210"/>
            <p:cNvSpPr/>
            <p:nvPr/>
          </p:nvSpPr>
          <p:spPr>
            <a:xfrm>
              <a:off x="5420253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2" name="pt2211"/>
            <p:cNvSpPr/>
            <p:nvPr/>
          </p:nvSpPr>
          <p:spPr>
            <a:xfrm>
              <a:off x="5331579" y="41839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3" name="pt2212"/>
            <p:cNvSpPr/>
            <p:nvPr/>
          </p:nvSpPr>
          <p:spPr>
            <a:xfrm>
              <a:off x="5464590" y="4107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4" name="pt2213"/>
            <p:cNvSpPr/>
            <p:nvPr/>
          </p:nvSpPr>
          <p:spPr>
            <a:xfrm>
              <a:off x="5331579" y="40862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5" name="pt2214"/>
            <p:cNvSpPr/>
            <p:nvPr/>
          </p:nvSpPr>
          <p:spPr>
            <a:xfrm>
              <a:off x="5331579" y="41187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6" name="pt2215"/>
            <p:cNvSpPr/>
            <p:nvPr/>
          </p:nvSpPr>
          <p:spPr>
            <a:xfrm>
              <a:off x="5420253" y="41187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7" name="pt2216"/>
            <p:cNvSpPr/>
            <p:nvPr/>
          </p:nvSpPr>
          <p:spPr>
            <a:xfrm>
              <a:off x="5331579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8" name="pt2217"/>
            <p:cNvSpPr/>
            <p:nvPr/>
          </p:nvSpPr>
          <p:spPr>
            <a:xfrm>
              <a:off x="5331579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9" name="pt2218"/>
            <p:cNvSpPr/>
            <p:nvPr/>
          </p:nvSpPr>
          <p:spPr>
            <a:xfrm>
              <a:off x="5331579" y="41187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0" name="pt2219"/>
            <p:cNvSpPr/>
            <p:nvPr/>
          </p:nvSpPr>
          <p:spPr>
            <a:xfrm>
              <a:off x="5331579" y="41187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1" name="pt2220"/>
            <p:cNvSpPr/>
            <p:nvPr/>
          </p:nvSpPr>
          <p:spPr>
            <a:xfrm>
              <a:off x="5420253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2" name="pt2221"/>
            <p:cNvSpPr/>
            <p:nvPr/>
          </p:nvSpPr>
          <p:spPr>
            <a:xfrm>
              <a:off x="5287241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3" name="pt2222"/>
            <p:cNvSpPr/>
            <p:nvPr/>
          </p:nvSpPr>
          <p:spPr>
            <a:xfrm>
              <a:off x="5331579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4" name="pt2223"/>
            <p:cNvSpPr/>
            <p:nvPr/>
          </p:nvSpPr>
          <p:spPr>
            <a:xfrm>
              <a:off x="5331579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5" name="pt2224"/>
            <p:cNvSpPr/>
            <p:nvPr/>
          </p:nvSpPr>
          <p:spPr>
            <a:xfrm>
              <a:off x="5331579" y="41622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6" name="pt2225"/>
            <p:cNvSpPr/>
            <p:nvPr/>
          </p:nvSpPr>
          <p:spPr>
            <a:xfrm>
              <a:off x="5331579" y="41513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7" name="pt2226"/>
            <p:cNvSpPr/>
            <p:nvPr/>
          </p:nvSpPr>
          <p:spPr>
            <a:xfrm>
              <a:off x="5287241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8" name="pt2227"/>
            <p:cNvSpPr/>
            <p:nvPr/>
          </p:nvSpPr>
          <p:spPr>
            <a:xfrm>
              <a:off x="5331579" y="41513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9" name="pt2228"/>
            <p:cNvSpPr/>
            <p:nvPr/>
          </p:nvSpPr>
          <p:spPr>
            <a:xfrm>
              <a:off x="5331579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0" name="pt2229"/>
            <p:cNvSpPr/>
            <p:nvPr/>
          </p:nvSpPr>
          <p:spPr>
            <a:xfrm>
              <a:off x="5375916" y="41513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1" name="pt2230"/>
            <p:cNvSpPr/>
            <p:nvPr/>
          </p:nvSpPr>
          <p:spPr>
            <a:xfrm>
              <a:off x="5375916" y="41513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2" name="pt2231"/>
            <p:cNvSpPr/>
            <p:nvPr/>
          </p:nvSpPr>
          <p:spPr>
            <a:xfrm>
              <a:off x="5331579" y="41513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3" name="pt2232"/>
            <p:cNvSpPr/>
            <p:nvPr/>
          </p:nvSpPr>
          <p:spPr>
            <a:xfrm>
              <a:off x="5508927" y="41187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4" name="pt2233"/>
            <p:cNvSpPr/>
            <p:nvPr/>
          </p:nvSpPr>
          <p:spPr>
            <a:xfrm>
              <a:off x="5420253" y="40862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5" name="pt2234"/>
            <p:cNvSpPr/>
            <p:nvPr/>
          </p:nvSpPr>
          <p:spPr>
            <a:xfrm>
              <a:off x="5375916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6" name="pt2235"/>
            <p:cNvSpPr/>
            <p:nvPr/>
          </p:nvSpPr>
          <p:spPr>
            <a:xfrm>
              <a:off x="5331579" y="41187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7" name="pt2236"/>
            <p:cNvSpPr/>
            <p:nvPr/>
          </p:nvSpPr>
          <p:spPr>
            <a:xfrm>
              <a:off x="5331579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8" name="pt2237"/>
            <p:cNvSpPr/>
            <p:nvPr/>
          </p:nvSpPr>
          <p:spPr>
            <a:xfrm>
              <a:off x="5331579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9" name="pt2238"/>
            <p:cNvSpPr/>
            <p:nvPr/>
          </p:nvSpPr>
          <p:spPr>
            <a:xfrm>
              <a:off x="5331579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0" name="pt2239"/>
            <p:cNvSpPr/>
            <p:nvPr/>
          </p:nvSpPr>
          <p:spPr>
            <a:xfrm>
              <a:off x="5863624" y="37821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1" name="pt2240"/>
            <p:cNvSpPr/>
            <p:nvPr/>
          </p:nvSpPr>
          <p:spPr>
            <a:xfrm>
              <a:off x="5907961" y="38038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2" name="pt2241"/>
            <p:cNvSpPr/>
            <p:nvPr/>
          </p:nvSpPr>
          <p:spPr>
            <a:xfrm>
              <a:off x="5907961" y="376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3" name="pt2242"/>
            <p:cNvSpPr/>
            <p:nvPr/>
          </p:nvSpPr>
          <p:spPr>
            <a:xfrm>
              <a:off x="5819287" y="38581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4" name="pt2243"/>
            <p:cNvSpPr/>
            <p:nvPr/>
          </p:nvSpPr>
          <p:spPr>
            <a:xfrm>
              <a:off x="5907961" y="37929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5" name="pt2244"/>
            <p:cNvSpPr/>
            <p:nvPr/>
          </p:nvSpPr>
          <p:spPr>
            <a:xfrm>
              <a:off x="5819287" y="38038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6" name="pt2245"/>
            <p:cNvSpPr/>
            <p:nvPr/>
          </p:nvSpPr>
          <p:spPr>
            <a:xfrm>
              <a:off x="5952298" y="37821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7" name="pt2246"/>
            <p:cNvSpPr/>
            <p:nvPr/>
          </p:nvSpPr>
          <p:spPr>
            <a:xfrm>
              <a:off x="5686275" y="39341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8" name="pt2247"/>
            <p:cNvSpPr/>
            <p:nvPr/>
          </p:nvSpPr>
          <p:spPr>
            <a:xfrm>
              <a:off x="5819287" y="37929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9" name="pt2248"/>
            <p:cNvSpPr/>
            <p:nvPr/>
          </p:nvSpPr>
          <p:spPr>
            <a:xfrm>
              <a:off x="5863624" y="38689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0" name="pt2249"/>
            <p:cNvSpPr/>
            <p:nvPr/>
          </p:nvSpPr>
          <p:spPr>
            <a:xfrm>
              <a:off x="5686275" y="39124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1" name="pt2250"/>
            <p:cNvSpPr/>
            <p:nvPr/>
          </p:nvSpPr>
          <p:spPr>
            <a:xfrm>
              <a:off x="5907961" y="3836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2" name="pt2251"/>
            <p:cNvSpPr/>
            <p:nvPr/>
          </p:nvSpPr>
          <p:spPr>
            <a:xfrm>
              <a:off x="5686275" y="38581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3" name="pt2252"/>
            <p:cNvSpPr/>
            <p:nvPr/>
          </p:nvSpPr>
          <p:spPr>
            <a:xfrm>
              <a:off x="5863624" y="37821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4" name="pt2253"/>
            <p:cNvSpPr/>
            <p:nvPr/>
          </p:nvSpPr>
          <p:spPr>
            <a:xfrm>
              <a:off x="5819287" y="39015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5" name="pt2254"/>
            <p:cNvSpPr/>
            <p:nvPr/>
          </p:nvSpPr>
          <p:spPr>
            <a:xfrm>
              <a:off x="5863624" y="38146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6" name="pt2255"/>
            <p:cNvSpPr/>
            <p:nvPr/>
          </p:nvSpPr>
          <p:spPr>
            <a:xfrm>
              <a:off x="5907961" y="38038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7" name="pt2256"/>
            <p:cNvSpPr/>
            <p:nvPr/>
          </p:nvSpPr>
          <p:spPr>
            <a:xfrm>
              <a:off x="5686275" y="384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8" name="pt2257"/>
            <p:cNvSpPr/>
            <p:nvPr/>
          </p:nvSpPr>
          <p:spPr>
            <a:xfrm>
              <a:off x="5907961" y="38038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9" name="pt2258"/>
            <p:cNvSpPr/>
            <p:nvPr/>
          </p:nvSpPr>
          <p:spPr>
            <a:xfrm>
              <a:off x="5730613" y="38689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0" name="pt2259"/>
            <p:cNvSpPr/>
            <p:nvPr/>
          </p:nvSpPr>
          <p:spPr>
            <a:xfrm>
              <a:off x="6040972" y="37712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1" name="pt2260"/>
            <p:cNvSpPr/>
            <p:nvPr/>
          </p:nvSpPr>
          <p:spPr>
            <a:xfrm>
              <a:off x="5819287" y="38581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2" name="pt2261"/>
            <p:cNvSpPr/>
            <p:nvPr/>
          </p:nvSpPr>
          <p:spPr>
            <a:xfrm>
              <a:off x="5907961" y="376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3" name="pt2262"/>
            <p:cNvSpPr/>
            <p:nvPr/>
          </p:nvSpPr>
          <p:spPr>
            <a:xfrm>
              <a:off x="5774950" y="37821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4" name="pt2263"/>
            <p:cNvSpPr/>
            <p:nvPr/>
          </p:nvSpPr>
          <p:spPr>
            <a:xfrm>
              <a:off x="5819287" y="38255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5" name="pt2264"/>
            <p:cNvSpPr/>
            <p:nvPr/>
          </p:nvSpPr>
          <p:spPr>
            <a:xfrm>
              <a:off x="5863624" y="38146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6" name="pt2265"/>
            <p:cNvSpPr/>
            <p:nvPr/>
          </p:nvSpPr>
          <p:spPr>
            <a:xfrm>
              <a:off x="5863624" y="37712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7" name="pt2266"/>
            <p:cNvSpPr/>
            <p:nvPr/>
          </p:nvSpPr>
          <p:spPr>
            <a:xfrm>
              <a:off x="5996635" y="37495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8" name="pt2267"/>
            <p:cNvSpPr/>
            <p:nvPr/>
          </p:nvSpPr>
          <p:spPr>
            <a:xfrm>
              <a:off x="5907961" y="38038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9" name="pt2268"/>
            <p:cNvSpPr/>
            <p:nvPr/>
          </p:nvSpPr>
          <p:spPr>
            <a:xfrm>
              <a:off x="5686275" y="39124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0" name="pt2269"/>
            <p:cNvSpPr/>
            <p:nvPr/>
          </p:nvSpPr>
          <p:spPr>
            <a:xfrm>
              <a:off x="5730613" y="38798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1" name="pt2270"/>
            <p:cNvSpPr/>
            <p:nvPr/>
          </p:nvSpPr>
          <p:spPr>
            <a:xfrm>
              <a:off x="5686275" y="3890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2" name="pt2271"/>
            <p:cNvSpPr/>
            <p:nvPr/>
          </p:nvSpPr>
          <p:spPr>
            <a:xfrm>
              <a:off x="5774950" y="38689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3" name="pt2272"/>
            <p:cNvSpPr/>
            <p:nvPr/>
          </p:nvSpPr>
          <p:spPr>
            <a:xfrm>
              <a:off x="5952298" y="3738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4" name="pt2273"/>
            <p:cNvSpPr/>
            <p:nvPr/>
          </p:nvSpPr>
          <p:spPr>
            <a:xfrm>
              <a:off x="5907961" y="38038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5" name="pt2274"/>
            <p:cNvSpPr/>
            <p:nvPr/>
          </p:nvSpPr>
          <p:spPr>
            <a:xfrm>
              <a:off x="5952298" y="38038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6" name="pt2275"/>
            <p:cNvSpPr/>
            <p:nvPr/>
          </p:nvSpPr>
          <p:spPr>
            <a:xfrm>
              <a:off x="5907961" y="37821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7" name="pt2276"/>
            <p:cNvSpPr/>
            <p:nvPr/>
          </p:nvSpPr>
          <p:spPr>
            <a:xfrm>
              <a:off x="5819287" y="38146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8" name="pt2277"/>
            <p:cNvSpPr/>
            <p:nvPr/>
          </p:nvSpPr>
          <p:spPr>
            <a:xfrm>
              <a:off x="5819287" y="384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9" name="pt2278"/>
            <p:cNvSpPr/>
            <p:nvPr/>
          </p:nvSpPr>
          <p:spPr>
            <a:xfrm>
              <a:off x="5819287" y="38581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0" name="pt2279"/>
            <p:cNvSpPr/>
            <p:nvPr/>
          </p:nvSpPr>
          <p:spPr>
            <a:xfrm>
              <a:off x="5774950" y="38146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1" name="pt2280"/>
            <p:cNvSpPr/>
            <p:nvPr/>
          </p:nvSpPr>
          <p:spPr>
            <a:xfrm>
              <a:off x="5863624" y="37929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2" name="pt2281"/>
            <p:cNvSpPr/>
            <p:nvPr/>
          </p:nvSpPr>
          <p:spPr>
            <a:xfrm>
              <a:off x="5774950" y="38581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3" name="pt2282"/>
            <p:cNvSpPr/>
            <p:nvPr/>
          </p:nvSpPr>
          <p:spPr>
            <a:xfrm>
              <a:off x="5686275" y="39341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4" name="pt2283"/>
            <p:cNvSpPr/>
            <p:nvPr/>
          </p:nvSpPr>
          <p:spPr>
            <a:xfrm>
              <a:off x="5819287" y="3836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5" name="pt2284"/>
            <p:cNvSpPr/>
            <p:nvPr/>
          </p:nvSpPr>
          <p:spPr>
            <a:xfrm>
              <a:off x="5774950" y="3836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6" name="pt2285"/>
            <p:cNvSpPr/>
            <p:nvPr/>
          </p:nvSpPr>
          <p:spPr>
            <a:xfrm>
              <a:off x="5819287" y="3836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7" name="pt2286"/>
            <p:cNvSpPr/>
            <p:nvPr/>
          </p:nvSpPr>
          <p:spPr>
            <a:xfrm>
              <a:off x="5819287" y="38255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8" name="pt2287"/>
            <p:cNvSpPr/>
            <p:nvPr/>
          </p:nvSpPr>
          <p:spPr>
            <a:xfrm>
              <a:off x="5730613" y="39667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9" name="pt2288"/>
            <p:cNvSpPr/>
            <p:nvPr/>
          </p:nvSpPr>
          <p:spPr>
            <a:xfrm>
              <a:off x="5819287" y="384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0" name="pt2289"/>
            <p:cNvSpPr/>
            <p:nvPr/>
          </p:nvSpPr>
          <p:spPr>
            <a:xfrm>
              <a:off x="6351332" y="36409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1" name="pt2290"/>
            <p:cNvSpPr/>
            <p:nvPr/>
          </p:nvSpPr>
          <p:spPr>
            <a:xfrm>
              <a:off x="6085309" y="3738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2" name="pt2291"/>
            <p:cNvSpPr/>
            <p:nvPr/>
          </p:nvSpPr>
          <p:spPr>
            <a:xfrm>
              <a:off x="6173984" y="36517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3" name="pt2292"/>
            <p:cNvSpPr/>
            <p:nvPr/>
          </p:nvSpPr>
          <p:spPr>
            <a:xfrm>
              <a:off x="6040972" y="3684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4" name="pt2293"/>
            <p:cNvSpPr/>
            <p:nvPr/>
          </p:nvSpPr>
          <p:spPr>
            <a:xfrm>
              <a:off x="6218321" y="36626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5" name="pt2294"/>
            <p:cNvSpPr/>
            <p:nvPr/>
          </p:nvSpPr>
          <p:spPr>
            <a:xfrm>
              <a:off x="6173984" y="35757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6" name="pt2295"/>
            <p:cNvSpPr/>
            <p:nvPr/>
          </p:nvSpPr>
          <p:spPr>
            <a:xfrm>
              <a:off x="5996635" y="38038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7" name="pt2296"/>
            <p:cNvSpPr/>
            <p:nvPr/>
          </p:nvSpPr>
          <p:spPr>
            <a:xfrm>
              <a:off x="6040972" y="36083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8" name="pt2297"/>
            <p:cNvSpPr/>
            <p:nvPr/>
          </p:nvSpPr>
          <p:spPr>
            <a:xfrm>
              <a:off x="6040972" y="36626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9" name="pt2298"/>
            <p:cNvSpPr/>
            <p:nvPr/>
          </p:nvSpPr>
          <p:spPr>
            <a:xfrm>
              <a:off x="6351332" y="36300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0" name="pt2299"/>
            <p:cNvSpPr/>
            <p:nvPr/>
          </p:nvSpPr>
          <p:spPr>
            <a:xfrm>
              <a:off x="6129647" y="3738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1" name="pt2300"/>
            <p:cNvSpPr/>
            <p:nvPr/>
          </p:nvSpPr>
          <p:spPr>
            <a:xfrm>
              <a:off x="6085309" y="37169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2" name="pt2301"/>
            <p:cNvSpPr/>
            <p:nvPr/>
          </p:nvSpPr>
          <p:spPr>
            <a:xfrm>
              <a:off x="6173984" y="36952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3" name="pt2302"/>
            <p:cNvSpPr/>
            <p:nvPr/>
          </p:nvSpPr>
          <p:spPr>
            <a:xfrm>
              <a:off x="6129647" y="37495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4" name="pt2303"/>
            <p:cNvSpPr/>
            <p:nvPr/>
          </p:nvSpPr>
          <p:spPr>
            <a:xfrm>
              <a:off x="6306995" y="3738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5" name="pt2304"/>
            <p:cNvSpPr/>
            <p:nvPr/>
          </p:nvSpPr>
          <p:spPr>
            <a:xfrm>
              <a:off x="6262658" y="37169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6" name="pt2305"/>
            <p:cNvSpPr/>
            <p:nvPr/>
          </p:nvSpPr>
          <p:spPr>
            <a:xfrm>
              <a:off x="6040972" y="36952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7" name="pt2306"/>
            <p:cNvSpPr/>
            <p:nvPr/>
          </p:nvSpPr>
          <p:spPr>
            <a:xfrm>
              <a:off x="6218321" y="3564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8" name="pt2307"/>
            <p:cNvSpPr/>
            <p:nvPr/>
          </p:nvSpPr>
          <p:spPr>
            <a:xfrm>
              <a:off x="6262658" y="35431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9" name="pt2308"/>
            <p:cNvSpPr/>
            <p:nvPr/>
          </p:nvSpPr>
          <p:spPr>
            <a:xfrm>
              <a:off x="5907961" y="37495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0" name="pt2309"/>
            <p:cNvSpPr/>
            <p:nvPr/>
          </p:nvSpPr>
          <p:spPr>
            <a:xfrm>
              <a:off x="6262658" y="36735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1" name="pt2310"/>
            <p:cNvSpPr/>
            <p:nvPr/>
          </p:nvSpPr>
          <p:spPr>
            <a:xfrm>
              <a:off x="6129647" y="376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2" name="pt2311"/>
            <p:cNvSpPr/>
            <p:nvPr/>
          </p:nvSpPr>
          <p:spPr>
            <a:xfrm>
              <a:off x="6129647" y="3564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3" name="pt2312"/>
            <p:cNvSpPr/>
            <p:nvPr/>
          </p:nvSpPr>
          <p:spPr>
            <a:xfrm>
              <a:off x="6040972" y="376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4" name="pt2313"/>
            <p:cNvSpPr/>
            <p:nvPr/>
          </p:nvSpPr>
          <p:spPr>
            <a:xfrm>
              <a:off x="6173984" y="36735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5" name="pt2314"/>
            <p:cNvSpPr/>
            <p:nvPr/>
          </p:nvSpPr>
          <p:spPr>
            <a:xfrm>
              <a:off x="6040972" y="36409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6" name="pt2315"/>
            <p:cNvSpPr/>
            <p:nvPr/>
          </p:nvSpPr>
          <p:spPr>
            <a:xfrm>
              <a:off x="6040972" y="37712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7" name="pt2316"/>
            <p:cNvSpPr/>
            <p:nvPr/>
          </p:nvSpPr>
          <p:spPr>
            <a:xfrm>
              <a:off x="6040972" y="376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8" name="pt2317"/>
            <p:cNvSpPr/>
            <p:nvPr/>
          </p:nvSpPr>
          <p:spPr>
            <a:xfrm>
              <a:off x="6173984" y="3684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9" name="pt2318"/>
            <p:cNvSpPr/>
            <p:nvPr/>
          </p:nvSpPr>
          <p:spPr>
            <a:xfrm>
              <a:off x="5952298" y="36626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0" name="pt2319"/>
            <p:cNvSpPr/>
            <p:nvPr/>
          </p:nvSpPr>
          <p:spPr>
            <a:xfrm>
              <a:off x="6085309" y="36300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1" name="pt2320"/>
            <p:cNvSpPr/>
            <p:nvPr/>
          </p:nvSpPr>
          <p:spPr>
            <a:xfrm>
              <a:off x="6129647" y="35974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2" name="pt2321"/>
            <p:cNvSpPr/>
            <p:nvPr/>
          </p:nvSpPr>
          <p:spPr>
            <a:xfrm>
              <a:off x="6218321" y="3684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3" name="pt2322"/>
            <p:cNvSpPr/>
            <p:nvPr/>
          </p:nvSpPr>
          <p:spPr>
            <a:xfrm>
              <a:off x="5907961" y="3738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4" name="pt2323"/>
            <p:cNvSpPr/>
            <p:nvPr/>
          </p:nvSpPr>
          <p:spPr>
            <a:xfrm>
              <a:off x="5863624" y="3684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5" name="pt2324"/>
            <p:cNvSpPr/>
            <p:nvPr/>
          </p:nvSpPr>
          <p:spPr>
            <a:xfrm>
              <a:off x="6262658" y="36300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6" name="pt2325"/>
            <p:cNvSpPr/>
            <p:nvPr/>
          </p:nvSpPr>
          <p:spPr>
            <a:xfrm>
              <a:off x="6306995" y="3684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7" name="pt2326"/>
            <p:cNvSpPr/>
            <p:nvPr/>
          </p:nvSpPr>
          <p:spPr>
            <a:xfrm>
              <a:off x="6040972" y="36952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8" name="pt2327"/>
            <p:cNvSpPr/>
            <p:nvPr/>
          </p:nvSpPr>
          <p:spPr>
            <a:xfrm>
              <a:off x="6040972" y="37712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9" name="pt2328"/>
            <p:cNvSpPr/>
            <p:nvPr/>
          </p:nvSpPr>
          <p:spPr>
            <a:xfrm>
              <a:off x="6173984" y="37060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0" name="pt2329"/>
            <p:cNvSpPr/>
            <p:nvPr/>
          </p:nvSpPr>
          <p:spPr>
            <a:xfrm>
              <a:off x="6306995" y="3684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1" name="pt2330"/>
            <p:cNvSpPr/>
            <p:nvPr/>
          </p:nvSpPr>
          <p:spPr>
            <a:xfrm>
              <a:off x="6262658" y="3738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2" name="pt2331"/>
            <p:cNvSpPr/>
            <p:nvPr/>
          </p:nvSpPr>
          <p:spPr>
            <a:xfrm>
              <a:off x="6085309" y="3738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3" name="pt2332"/>
            <p:cNvSpPr/>
            <p:nvPr/>
          </p:nvSpPr>
          <p:spPr>
            <a:xfrm>
              <a:off x="6262658" y="36517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4" name="pt2333"/>
            <p:cNvSpPr/>
            <p:nvPr/>
          </p:nvSpPr>
          <p:spPr>
            <a:xfrm>
              <a:off x="6351332" y="36735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5" name="pt2334"/>
            <p:cNvSpPr/>
            <p:nvPr/>
          </p:nvSpPr>
          <p:spPr>
            <a:xfrm>
              <a:off x="6262658" y="37278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6" name="pt2335"/>
            <p:cNvSpPr/>
            <p:nvPr/>
          </p:nvSpPr>
          <p:spPr>
            <a:xfrm>
              <a:off x="6085309" y="37495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7" name="pt2336"/>
            <p:cNvSpPr/>
            <p:nvPr/>
          </p:nvSpPr>
          <p:spPr>
            <a:xfrm>
              <a:off x="6129647" y="37278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8" name="pt2337"/>
            <p:cNvSpPr/>
            <p:nvPr/>
          </p:nvSpPr>
          <p:spPr>
            <a:xfrm>
              <a:off x="6262658" y="37060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9" name="pt2338"/>
            <p:cNvSpPr/>
            <p:nvPr/>
          </p:nvSpPr>
          <p:spPr>
            <a:xfrm>
              <a:off x="6040972" y="3738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0" name="pg2339"/>
            <p:cNvSpPr/>
            <p:nvPr/>
          </p:nvSpPr>
          <p:spPr>
            <a:xfrm>
              <a:off x="5267309" y="4352909"/>
              <a:ext cx="1149217" cy="692017"/>
            </a:xfrm>
            <a:custGeom>
              <a:avLst/>
              <a:pathLst>
                <a:path w="1149217" h="692017">
                  <a:moveTo>
                    <a:pt x="0" y="692017"/>
                  </a:moveTo>
                  <a:lnTo>
                    <a:pt x="1149217" y="692017"/>
                  </a:lnTo>
                  <a:lnTo>
                    <a:pt x="1149217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1" name="tx2340"/>
            <p:cNvSpPr/>
            <p:nvPr/>
          </p:nvSpPr>
          <p:spPr>
            <a:xfrm>
              <a:off x="5393275" y="4630885"/>
              <a:ext cx="897286" cy="1295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Petal.Width</a:t>
              </a:r>
            </a:p>
          </p:txBody>
        </p:sp>
        <p:sp>
          <p:nvSpPr>
            <p:cNvPr id="2342" name="pg2341"/>
            <p:cNvSpPr/>
            <p:nvPr/>
          </p:nvSpPr>
          <p:spPr>
            <a:xfrm>
              <a:off x="5267309" y="5165628"/>
              <a:ext cx="1149217" cy="692017"/>
            </a:xfrm>
            <a:custGeom>
              <a:avLst/>
              <a:pathLst>
                <a:path w="1149217" h="692017">
                  <a:moveTo>
                    <a:pt x="0" y="692017"/>
                  </a:moveTo>
                  <a:lnTo>
                    <a:pt x="1149217" y="692017"/>
                  </a:lnTo>
                  <a:lnTo>
                    <a:pt x="1149217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3" name="pt2342"/>
            <p:cNvSpPr/>
            <p:nvPr/>
          </p:nvSpPr>
          <p:spPr>
            <a:xfrm>
              <a:off x="533157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4" name="pt2343"/>
            <p:cNvSpPr/>
            <p:nvPr/>
          </p:nvSpPr>
          <p:spPr>
            <a:xfrm>
              <a:off x="533157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5" name="pt2344"/>
            <p:cNvSpPr/>
            <p:nvPr/>
          </p:nvSpPr>
          <p:spPr>
            <a:xfrm>
              <a:off x="533157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6" name="pt2345"/>
            <p:cNvSpPr/>
            <p:nvPr/>
          </p:nvSpPr>
          <p:spPr>
            <a:xfrm>
              <a:off x="533157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7" name="pt2346"/>
            <p:cNvSpPr/>
            <p:nvPr/>
          </p:nvSpPr>
          <p:spPr>
            <a:xfrm>
              <a:off x="533157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8" name="pt2347"/>
            <p:cNvSpPr/>
            <p:nvPr/>
          </p:nvSpPr>
          <p:spPr>
            <a:xfrm>
              <a:off x="5420253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9" name="pt2348"/>
            <p:cNvSpPr/>
            <p:nvPr/>
          </p:nvSpPr>
          <p:spPr>
            <a:xfrm>
              <a:off x="5375916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0" name="pt2349"/>
            <p:cNvSpPr/>
            <p:nvPr/>
          </p:nvSpPr>
          <p:spPr>
            <a:xfrm>
              <a:off x="533157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1" name="pt2350"/>
            <p:cNvSpPr/>
            <p:nvPr/>
          </p:nvSpPr>
          <p:spPr>
            <a:xfrm>
              <a:off x="533157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2" name="pt2351"/>
            <p:cNvSpPr/>
            <p:nvPr/>
          </p:nvSpPr>
          <p:spPr>
            <a:xfrm>
              <a:off x="5287241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3" name="pt2352"/>
            <p:cNvSpPr/>
            <p:nvPr/>
          </p:nvSpPr>
          <p:spPr>
            <a:xfrm>
              <a:off x="533157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4" name="pt2353"/>
            <p:cNvSpPr/>
            <p:nvPr/>
          </p:nvSpPr>
          <p:spPr>
            <a:xfrm>
              <a:off x="533157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5" name="pt2354"/>
            <p:cNvSpPr/>
            <p:nvPr/>
          </p:nvSpPr>
          <p:spPr>
            <a:xfrm>
              <a:off x="5287241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6" name="pt2355"/>
            <p:cNvSpPr/>
            <p:nvPr/>
          </p:nvSpPr>
          <p:spPr>
            <a:xfrm>
              <a:off x="5287241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7" name="pt2356"/>
            <p:cNvSpPr/>
            <p:nvPr/>
          </p:nvSpPr>
          <p:spPr>
            <a:xfrm>
              <a:off x="533157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8" name="pt2357"/>
            <p:cNvSpPr/>
            <p:nvPr/>
          </p:nvSpPr>
          <p:spPr>
            <a:xfrm>
              <a:off x="5420253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9" name="pt2358"/>
            <p:cNvSpPr/>
            <p:nvPr/>
          </p:nvSpPr>
          <p:spPr>
            <a:xfrm>
              <a:off x="5420253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0" name="pt2359"/>
            <p:cNvSpPr/>
            <p:nvPr/>
          </p:nvSpPr>
          <p:spPr>
            <a:xfrm>
              <a:off x="5375916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1" name="pt2360"/>
            <p:cNvSpPr/>
            <p:nvPr/>
          </p:nvSpPr>
          <p:spPr>
            <a:xfrm>
              <a:off x="5375916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2" name="pt2361"/>
            <p:cNvSpPr/>
            <p:nvPr/>
          </p:nvSpPr>
          <p:spPr>
            <a:xfrm>
              <a:off x="5375916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3" name="pt2362"/>
            <p:cNvSpPr/>
            <p:nvPr/>
          </p:nvSpPr>
          <p:spPr>
            <a:xfrm>
              <a:off x="533157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4" name="pt2363"/>
            <p:cNvSpPr/>
            <p:nvPr/>
          </p:nvSpPr>
          <p:spPr>
            <a:xfrm>
              <a:off x="5420253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5" name="pt2364"/>
            <p:cNvSpPr/>
            <p:nvPr/>
          </p:nvSpPr>
          <p:spPr>
            <a:xfrm>
              <a:off x="533157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6" name="pt2365"/>
            <p:cNvSpPr/>
            <p:nvPr/>
          </p:nvSpPr>
          <p:spPr>
            <a:xfrm>
              <a:off x="5464590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7" name="pt2366"/>
            <p:cNvSpPr/>
            <p:nvPr/>
          </p:nvSpPr>
          <p:spPr>
            <a:xfrm>
              <a:off x="533157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8" name="pt2367"/>
            <p:cNvSpPr/>
            <p:nvPr/>
          </p:nvSpPr>
          <p:spPr>
            <a:xfrm>
              <a:off x="533157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9" name="pt2368"/>
            <p:cNvSpPr/>
            <p:nvPr/>
          </p:nvSpPr>
          <p:spPr>
            <a:xfrm>
              <a:off x="5420253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0" name="pt2369"/>
            <p:cNvSpPr/>
            <p:nvPr/>
          </p:nvSpPr>
          <p:spPr>
            <a:xfrm>
              <a:off x="533157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1" name="pt2370"/>
            <p:cNvSpPr/>
            <p:nvPr/>
          </p:nvSpPr>
          <p:spPr>
            <a:xfrm>
              <a:off x="533157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2" name="pt2371"/>
            <p:cNvSpPr/>
            <p:nvPr/>
          </p:nvSpPr>
          <p:spPr>
            <a:xfrm>
              <a:off x="533157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3" name="pt2372"/>
            <p:cNvSpPr/>
            <p:nvPr/>
          </p:nvSpPr>
          <p:spPr>
            <a:xfrm>
              <a:off x="533157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4" name="pt2373"/>
            <p:cNvSpPr/>
            <p:nvPr/>
          </p:nvSpPr>
          <p:spPr>
            <a:xfrm>
              <a:off x="5420253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5" name="pt2374"/>
            <p:cNvSpPr/>
            <p:nvPr/>
          </p:nvSpPr>
          <p:spPr>
            <a:xfrm>
              <a:off x="5287241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6" name="pt2375"/>
            <p:cNvSpPr/>
            <p:nvPr/>
          </p:nvSpPr>
          <p:spPr>
            <a:xfrm>
              <a:off x="533157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7" name="pt2376"/>
            <p:cNvSpPr/>
            <p:nvPr/>
          </p:nvSpPr>
          <p:spPr>
            <a:xfrm>
              <a:off x="533157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8" name="pt2377"/>
            <p:cNvSpPr/>
            <p:nvPr/>
          </p:nvSpPr>
          <p:spPr>
            <a:xfrm>
              <a:off x="533157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9" name="pt2378"/>
            <p:cNvSpPr/>
            <p:nvPr/>
          </p:nvSpPr>
          <p:spPr>
            <a:xfrm>
              <a:off x="533157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0" name="pt2379"/>
            <p:cNvSpPr/>
            <p:nvPr/>
          </p:nvSpPr>
          <p:spPr>
            <a:xfrm>
              <a:off x="5287241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1" name="pt2380"/>
            <p:cNvSpPr/>
            <p:nvPr/>
          </p:nvSpPr>
          <p:spPr>
            <a:xfrm>
              <a:off x="533157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2" name="pt2381"/>
            <p:cNvSpPr/>
            <p:nvPr/>
          </p:nvSpPr>
          <p:spPr>
            <a:xfrm>
              <a:off x="533157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3" name="pt2382"/>
            <p:cNvSpPr/>
            <p:nvPr/>
          </p:nvSpPr>
          <p:spPr>
            <a:xfrm>
              <a:off x="5375916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4" name="pt2383"/>
            <p:cNvSpPr/>
            <p:nvPr/>
          </p:nvSpPr>
          <p:spPr>
            <a:xfrm>
              <a:off x="5375916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5" name="pt2384"/>
            <p:cNvSpPr/>
            <p:nvPr/>
          </p:nvSpPr>
          <p:spPr>
            <a:xfrm>
              <a:off x="533157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6" name="pt2385"/>
            <p:cNvSpPr/>
            <p:nvPr/>
          </p:nvSpPr>
          <p:spPr>
            <a:xfrm>
              <a:off x="5508927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7" name="pt2386"/>
            <p:cNvSpPr/>
            <p:nvPr/>
          </p:nvSpPr>
          <p:spPr>
            <a:xfrm>
              <a:off x="5420253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8" name="pt2387"/>
            <p:cNvSpPr/>
            <p:nvPr/>
          </p:nvSpPr>
          <p:spPr>
            <a:xfrm>
              <a:off x="5375916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9" name="pt2388"/>
            <p:cNvSpPr/>
            <p:nvPr/>
          </p:nvSpPr>
          <p:spPr>
            <a:xfrm>
              <a:off x="533157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0" name="pt2389"/>
            <p:cNvSpPr/>
            <p:nvPr/>
          </p:nvSpPr>
          <p:spPr>
            <a:xfrm>
              <a:off x="533157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1" name="pt2390"/>
            <p:cNvSpPr/>
            <p:nvPr/>
          </p:nvSpPr>
          <p:spPr>
            <a:xfrm>
              <a:off x="533157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2" name="pt2391"/>
            <p:cNvSpPr/>
            <p:nvPr/>
          </p:nvSpPr>
          <p:spPr>
            <a:xfrm>
              <a:off x="533157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3" name="pt2392"/>
            <p:cNvSpPr/>
            <p:nvPr/>
          </p:nvSpPr>
          <p:spPr>
            <a:xfrm>
              <a:off x="5863624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4" name="pt2393"/>
            <p:cNvSpPr/>
            <p:nvPr/>
          </p:nvSpPr>
          <p:spPr>
            <a:xfrm>
              <a:off x="5907961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5" name="pt2394"/>
            <p:cNvSpPr/>
            <p:nvPr/>
          </p:nvSpPr>
          <p:spPr>
            <a:xfrm>
              <a:off x="5907961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6" name="pt2395"/>
            <p:cNvSpPr/>
            <p:nvPr/>
          </p:nvSpPr>
          <p:spPr>
            <a:xfrm>
              <a:off x="5819287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7" name="pt2396"/>
            <p:cNvSpPr/>
            <p:nvPr/>
          </p:nvSpPr>
          <p:spPr>
            <a:xfrm>
              <a:off x="5907961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8" name="pt2397"/>
            <p:cNvSpPr/>
            <p:nvPr/>
          </p:nvSpPr>
          <p:spPr>
            <a:xfrm>
              <a:off x="5819287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9" name="pt2398"/>
            <p:cNvSpPr/>
            <p:nvPr/>
          </p:nvSpPr>
          <p:spPr>
            <a:xfrm>
              <a:off x="5952298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0" name="pt2399"/>
            <p:cNvSpPr/>
            <p:nvPr/>
          </p:nvSpPr>
          <p:spPr>
            <a:xfrm>
              <a:off x="5686275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1" name="pt2400"/>
            <p:cNvSpPr/>
            <p:nvPr/>
          </p:nvSpPr>
          <p:spPr>
            <a:xfrm>
              <a:off x="5819287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2" name="pt2401"/>
            <p:cNvSpPr/>
            <p:nvPr/>
          </p:nvSpPr>
          <p:spPr>
            <a:xfrm>
              <a:off x="5863624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3" name="pt2402"/>
            <p:cNvSpPr/>
            <p:nvPr/>
          </p:nvSpPr>
          <p:spPr>
            <a:xfrm>
              <a:off x="5686275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4" name="pt2403"/>
            <p:cNvSpPr/>
            <p:nvPr/>
          </p:nvSpPr>
          <p:spPr>
            <a:xfrm>
              <a:off x="5907961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5" name="pt2404"/>
            <p:cNvSpPr/>
            <p:nvPr/>
          </p:nvSpPr>
          <p:spPr>
            <a:xfrm>
              <a:off x="5686275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6" name="pt2405"/>
            <p:cNvSpPr/>
            <p:nvPr/>
          </p:nvSpPr>
          <p:spPr>
            <a:xfrm>
              <a:off x="5863624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7" name="pt2406"/>
            <p:cNvSpPr/>
            <p:nvPr/>
          </p:nvSpPr>
          <p:spPr>
            <a:xfrm>
              <a:off x="5819287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8" name="pt2407"/>
            <p:cNvSpPr/>
            <p:nvPr/>
          </p:nvSpPr>
          <p:spPr>
            <a:xfrm>
              <a:off x="5863624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9" name="pt2408"/>
            <p:cNvSpPr/>
            <p:nvPr/>
          </p:nvSpPr>
          <p:spPr>
            <a:xfrm>
              <a:off x="5907961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0" name="pt2409"/>
            <p:cNvSpPr/>
            <p:nvPr/>
          </p:nvSpPr>
          <p:spPr>
            <a:xfrm>
              <a:off x="5686275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1" name="pt2410"/>
            <p:cNvSpPr/>
            <p:nvPr/>
          </p:nvSpPr>
          <p:spPr>
            <a:xfrm>
              <a:off x="5907961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2" name="pt2411"/>
            <p:cNvSpPr/>
            <p:nvPr/>
          </p:nvSpPr>
          <p:spPr>
            <a:xfrm>
              <a:off x="5730613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3" name="pt2412"/>
            <p:cNvSpPr/>
            <p:nvPr/>
          </p:nvSpPr>
          <p:spPr>
            <a:xfrm>
              <a:off x="6040972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4" name="pt2413"/>
            <p:cNvSpPr/>
            <p:nvPr/>
          </p:nvSpPr>
          <p:spPr>
            <a:xfrm>
              <a:off x="5819287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5" name="pt2414"/>
            <p:cNvSpPr/>
            <p:nvPr/>
          </p:nvSpPr>
          <p:spPr>
            <a:xfrm>
              <a:off x="5907961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6" name="pt2415"/>
            <p:cNvSpPr/>
            <p:nvPr/>
          </p:nvSpPr>
          <p:spPr>
            <a:xfrm>
              <a:off x="5774950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7" name="pt2416"/>
            <p:cNvSpPr/>
            <p:nvPr/>
          </p:nvSpPr>
          <p:spPr>
            <a:xfrm>
              <a:off x="5819287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8" name="pt2417"/>
            <p:cNvSpPr/>
            <p:nvPr/>
          </p:nvSpPr>
          <p:spPr>
            <a:xfrm>
              <a:off x="5863624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9" name="pt2418"/>
            <p:cNvSpPr/>
            <p:nvPr/>
          </p:nvSpPr>
          <p:spPr>
            <a:xfrm>
              <a:off x="5863624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0" name="pt2419"/>
            <p:cNvSpPr/>
            <p:nvPr/>
          </p:nvSpPr>
          <p:spPr>
            <a:xfrm>
              <a:off x="5996635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1" name="pt2420"/>
            <p:cNvSpPr/>
            <p:nvPr/>
          </p:nvSpPr>
          <p:spPr>
            <a:xfrm>
              <a:off x="5907961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2" name="pt2421"/>
            <p:cNvSpPr/>
            <p:nvPr/>
          </p:nvSpPr>
          <p:spPr>
            <a:xfrm>
              <a:off x="5686275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3" name="pt2422"/>
            <p:cNvSpPr/>
            <p:nvPr/>
          </p:nvSpPr>
          <p:spPr>
            <a:xfrm>
              <a:off x="5730613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4" name="pt2423"/>
            <p:cNvSpPr/>
            <p:nvPr/>
          </p:nvSpPr>
          <p:spPr>
            <a:xfrm>
              <a:off x="5686275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5" name="pt2424"/>
            <p:cNvSpPr/>
            <p:nvPr/>
          </p:nvSpPr>
          <p:spPr>
            <a:xfrm>
              <a:off x="5774950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6" name="pt2425"/>
            <p:cNvSpPr/>
            <p:nvPr/>
          </p:nvSpPr>
          <p:spPr>
            <a:xfrm>
              <a:off x="5952298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7" name="pt2426"/>
            <p:cNvSpPr/>
            <p:nvPr/>
          </p:nvSpPr>
          <p:spPr>
            <a:xfrm>
              <a:off x="5907961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8" name="pt2427"/>
            <p:cNvSpPr/>
            <p:nvPr/>
          </p:nvSpPr>
          <p:spPr>
            <a:xfrm>
              <a:off x="5952298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9" name="pt2428"/>
            <p:cNvSpPr/>
            <p:nvPr/>
          </p:nvSpPr>
          <p:spPr>
            <a:xfrm>
              <a:off x="5907961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0" name="pt2429"/>
            <p:cNvSpPr/>
            <p:nvPr/>
          </p:nvSpPr>
          <p:spPr>
            <a:xfrm>
              <a:off x="5819287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1" name="pt2430"/>
            <p:cNvSpPr/>
            <p:nvPr/>
          </p:nvSpPr>
          <p:spPr>
            <a:xfrm>
              <a:off x="5819287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2" name="pt2431"/>
            <p:cNvSpPr/>
            <p:nvPr/>
          </p:nvSpPr>
          <p:spPr>
            <a:xfrm>
              <a:off x="5819287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3" name="pt2432"/>
            <p:cNvSpPr/>
            <p:nvPr/>
          </p:nvSpPr>
          <p:spPr>
            <a:xfrm>
              <a:off x="5774950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4" name="pt2433"/>
            <p:cNvSpPr/>
            <p:nvPr/>
          </p:nvSpPr>
          <p:spPr>
            <a:xfrm>
              <a:off x="5863624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5" name="pt2434"/>
            <p:cNvSpPr/>
            <p:nvPr/>
          </p:nvSpPr>
          <p:spPr>
            <a:xfrm>
              <a:off x="5774950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6" name="pt2435"/>
            <p:cNvSpPr/>
            <p:nvPr/>
          </p:nvSpPr>
          <p:spPr>
            <a:xfrm>
              <a:off x="5686275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7" name="pt2436"/>
            <p:cNvSpPr/>
            <p:nvPr/>
          </p:nvSpPr>
          <p:spPr>
            <a:xfrm>
              <a:off x="5819287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8" name="pt2437"/>
            <p:cNvSpPr/>
            <p:nvPr/>
          </p:nvSpPr>
          <p:spPr>
            <a:xfrm>
              <a:off x="5774950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9" name="pt2438"/>
            <p:cNvSpPr/>
            <p:nvPr/>
          </p:nvSpPr>
          <p:spPr>
            <a:xfrm>
              <a:off x="5819287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0" name="pt2439"/>
            <p:cNvSpPr/>
            <p:nvPr/>
          </p:nvSpPr>
          <p:spPr>
            <a:xfrm>
              <a:off x="5819287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1" name="pt2440"/>
            <p:cNvSpPr/>
            <p:nvPr/>
          </p:nvSpPr>
          <p:spPr>
            <a:xfrm>
              <a:off x="5730613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2" name="pt2441"/>
            <p:cNvSpPr/>
            <p:nvPr/>
          </p:nvSpPr>
          <p:spPr>
            <a:xfrm>
              <a:off x="5819287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3" name="pt2442"/>
            <p:cNvSpPr/>
            <p:nvPr/>
          </p:nvSpPr>
          <p:spPr>
            <a:xfrm>
              <a:off x="6351332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4" name="pt2443"/>
            <p:cNvSpPr/>
            <p:nvPr/>
          </p:nvSpPr>
          <p:spPr>
            <a:xfrm>
              <a:off x="6085309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5" name="pt2444"/>
            <p:cNvSpPr/>
            <p:nvPr/>
          </p:nvSpPr>
          <p:spPr>
            <a:xfrm>
              <a:off x="6173984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6" name="pt2445"/>
            <p:cNvSpPr/>
            <p:nvPr/>
          </p:nvSpPr>
          <p:spPr>
            <a:xfrm>
              <a:off x="6040972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7" name="pt2446"/>
            <p:cNvSpPr/>
            <p:nvPr/>
          </p:nvSpPr>
          <p:spPr>
            <a:xfrm>
              <a:off x="6218321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8" name="pt2447"/>
            <p:cNvSpPr/>
            <p:nvPr/>
          </p:nvSpPr>
          <p:spPr>
            <a:xfrm>
              <a:off x="6173984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9" name="pt2448"/>
            <p:cNvSpPr/>
            <p:nvPr/>
          </p:nvSpPr>
          <p:spPr>
            <a:xfrm>
              <a:off x="5996635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0" name="pt2449"/>
            <p:cNvSpPr/>
            <p:nvPr/>
          </p:nvSpPr>
          <p:spPr>
            <a:xfrm>
              <a:off x="6040972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1" name="pt2450"/>
            <p:cNvSpPr/>
            <p:nvPr/>
          </p:nvSpPr>
          <p:spPr>
            <a:xfrm>
              <a:off x="6040972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2" name="pt2451"/>
            <p:cNvSpPr/>
            <p:nvPr/>
          </p:nvSpPr>
          <p:spPr>
            <a:xfrm>
              <a:off x="6351332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3" name="pt2452"/>
            <p:cNvSpPr/>
            <p:nvPr/>
          </p:nvSpPr>
          <p:spPr>
            <a:xfrm>
              <a:off x="6129647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4" name="pt2453"/>
            <p:cNvSpPr/>
            <p:nvPr/>
          </p:nvSpPr>
          <p:spPr>
            <a:xfrm>
              <a:off x="6085309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5" name="pt2454"/>
            <p:cNvSpPr/>
            <p:nvPr/>
          </p:nvSpPr>
          <p:spPr>
            <a:xfrm>
              <a:off x="6173984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6" name="pt2455"/>
            <p:cNvSpPr/>
            <p:nvPr/>
          </p:nvSpPr>
          <p:spPr>
            <a:xfrm>
              <a:off x="6129647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7" name="pt2456"/>
            <p:cNvSpPr/>
            <p:nvPr/>
          </p:nvSpPr>
          <p:spPr>
            <a:xfrm>
              <a:off x="6306995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8" name="pt2457"/>
            <p:cNvSpPr/>
            <p:nvPr/>
          </p:nvSpPr>
          <p:spPr>
            <a:xfrm>
              <a:off x="6262658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9" name="pt2458"/>
            <p:cNvSpPr/>
            <p:nvPr/>
          </p:nvSpPr>
          <p:spPr>
            <a:xfrm>
              <a:off x="6040972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0" name="pt2459"/>
            <p:cNvSpPr/>
            <p:nvPr/>
          </p:nvSpPr>
          <p:spPr>
            <a:xfrm>
              <a:off x="6218321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1" name="pt2460"/>
            <p:cNvSpPr/>
            <p:nvPr/>
          </p:nvSpPr>
          <p:spPr>
            <a:xfrm>
              <a:off x="6262658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2" name="pt2461"/>
            <p:cNvSpPr/>
            <p:nvPr/>
          </p:nvSpPr>
          <p:spPr>
            <a:xfrm>
              <a:off x="5907961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3" name="pt2462"/>
            <p:cNvSpPr/>
            <p:nvPr/>
          </p:nvSpPr>
          <p:spPr>
            <a:xfrm>
              <a:off x="6262658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4" name="pt2463"/>
            <p:cNvSpPr/>
            <p:nvPr/>
          </p:nvSpPr>
          <p:spPr>
            <a:xfrm>
              <a:off x="6129647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5" name="pt2464"/>
            <p:cNvSpPr/>
            <p:nvPr/>
          </p:nvSpPr>
          <p:spPr>
            <a:xfrm>
              <a:off x="6129647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6" name="pt2465"/>
            <p:cNvSpPr/>
            <p:nvPr/>
          </p:nvSpPr>
          <p:spPr>
            <a:xfrm>
              <a:off x="6040972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7" name="pt2466"/>
            <p:cNvSpPr/>
            <p:nvPr/>
          </p:nvSpPr>
          <p:spPr>
            <a:xfrm>
              <a:off x="6173984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8" name="pt2467"/>
            <p:cNvSpPr/>
            <p:nvPr/>
          </p:nvSpPr>
          <p:spPr>
            <a:xfrm>
              <a:off x="6040972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9" name="pt2468"/>
            <p:cNvSpPr/>
            <p:nvPr/>
          </p:nvSpPr>
          <p:spPr>
            <a:xfrm>
              <a:off x="6040972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0" name="pt2469"/>
            <p:cNvSpPr/>
            <p:nvPr/>
          </p:nvSpPr>
          <p:spPr>
            <a:xfrm>
              <a:off x="6040972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1" name="pt2470"/>
            <p:cNvSpPr/>
            <p:nvPr/>
          </p:nvSpPr>
          <p:spPr>
            <a:xfrm>
              <a:off x="6173984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2" name="pt2471"/>
            <p:cNvSpPr/>
            <p:nvPr/>
          </p:nvSpPr>
          <p:spPr>
            <a:xfrm>
              <a:off x="5952298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3" name="pt2472"/>
            <p:cNvSpPr/>
            <p:nvPr/>
          </p:nvSpPr>
          <p:spPr>
            <a:xfrm>
              <a:off x="6085309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4" name="pt2473"/>
            <p:cNvSpPr/>
            <p:nvPr/>
          </p:nvSpPr>
          <p:spPr>
            <a:xfrm>
              <a:off x="6129647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5" name="pt2474"/>
            <p:cNvSpPr/>
            <p:nvPr/>
          </p:nvSpPr>
          <p:spPr>
            <a:xfrm>
              <a:off x="6218321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6" name="pt2475"/>
            <p:cNvSpPr/>
            <p:nvPr/>
          </p:nvSpPr>
          <p:spPr>
            <a:xfrm>
              <a:off x="5907961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7" name="pt2476"/>
            <p:cNvSpPr/>
            <p:nvPr/>
          </p:nvSpPr>
          <p:spPr>
            <a:xfrm>
              <a:off x="5863624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8" name="pt2477"/>
            <p:cNvSpPr/>
            <p:nvPr/>
          </p:nvSpPr>
          <p:spPr>
            <a:xfrm>
              <a:off x="6262658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9" name="pt2478"/>
            <p:cNvSpPr/>
            <p:nvPr/>
          </p:nvSpPr>
          <p:spPr>
            <a:xfrm>
              <a:off x="6306995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0" name="pt2479"/>
            <p:cNvSpPr/>
            <p:nvPr/>
          </p:nvSpPr>
          <p:spPr>
            <a:xfrm>
              <a:off x="6040972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1" name="pt2480"/>
            <p:cNvSpPr/>
            <p:nvPr/>
          </p:nvSpPr>
          <p:spPr>
            <a:xfrm>
              <a:off x="6040972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2" name="pt2481"/>
            <p:cNvSpPr/>
            <p:nvPr/>
          </p:nvSpPr>
          <p:spPr>
            <a:xfrm>
              <a:off x="6173984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3" name="pt2482"/>
            <p:cNvSpPr/>
            <p:nvPr/>
          </p:nvSpPr>
          <p:spPr>
            <a:xfrm>
              <a:off x="6306995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4" name="pt2483"/>
            <p:cNvSpPr/>
            <p:nvPr/>
          </p:nvSpPr>
          <p:spPr>
            <a:xfrm>
              <a:off x="6262658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5" name="pt2484"/>
            <p:cNvSpPr/>
            <p:nvPr/>
          </p:nvSpPr>
          <p:spPr>
            <a:xfrm>
              <a:off x="6085309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6" name="pt2485"/>
            <p:cNvSpPr/>
            <p:nvPr/>
          </p:nvSpPr>
          <p:spPr>
            <a:xfrm>
              <a:off x="6262658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7" name="pt2486"/>
            <p:cNvSpPr/>
            <p:nvPr/>
          </p:nvSpPr>
          <p:spPr>
            <a:xfrm>
              <a:off x="6351332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8" name="pt2487"/>
            <p:cNvSpPr/>
            <p:nvPr/>
          </p:nvSpPr>
          <p:spPr>
            <a:xfrm>
              <a:off x="6262658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9" name="pt2488"/>
            <p:cNvSpPr/>
            <p:nvPr/>
          </p:nvSpPr>
          <p:spPr>
            <a:xfrm>
              <a:off x="6085309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0" name="pt2489"/>
            <p:cNvSpPr/>
            <p:nvPr/>
          </p:nvSpPr>
          <p:spPr>
            <a:xfrm>
              <a:off x="6129647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1" name="pt2490"/>
            <p:cNvSpPr/>
            <p:nvPr/>
          </p:nvSpPr>
          <p:spPr>
            <a:xfrm>
              <a:off x="6262658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2" name="pt2491"/>
            <p:cNvSpPr/>
            <p:nvPr/>
          </p:nvSpPr>
          <p:spPr>
            <a:xfrm>
              <a:off x="6040972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3" name="pg2492"/>
            <p:cNvSpPr/>
            <p:nvPr/>
          </p:nvSpPr>
          <p:spPr>
            <a:xfrm>
              <a:off x="6537228" y="1914753"/>
              <a:ext cx="1149217" cy="692017"/>
            </a:xfrm>
            <a:custGeom>
              <a:avLst/>
              <a:pathLst>
                <a:path w="1149217" h="692017">
                  <a:moveTo>
                    <a:pt x="0" y="692017"/>
                  </a:moveTo>
                  <a:lnTo>
                    <a:pt x="1149217" y="692017"/>
                  </a:lnTo>
                  <a:lnTo>
                    <a:pt x="1149217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4" name="pl2493"/>
            <p:cNvSpPr/>
            <p:nvPr/>
          </p:nvSpPr>
          <p:spPr>
            <a:xfrm>
              <a:off x="7686446" y="1922585"/>
              <a:ext cx="0" cy="622958"/>
            </a:xfrm>
            <a:custGeom>
              <a:avLst/>
              <a:pathLst>
                <a:path w="0" h="622958">
                  <a:moveTo>
                    <a:pt x="0" y="62295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5" name="pl2494"/>
            <p:cNvSpPr/>
            <p:nvPr/>
          </p:nvSpPr>
          <p:spPr>
            <a:xfrm>
              <a:off x="7686446" y="2545543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6" name="pl2495"/>
            <p:cNvSpPr/>
            <p:nvPr/>
          </p:nvSpPr>
          <p:spPr>
            <a:xfrm>
              <a:off x="7686446" y="2456549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7" name="pl2496"/>
            <p:cNvSpPr/>
            <p:nvPr/>
          </p:nvSpPr>
          <p:spPr>
            <a:xfrm>
              <a:off x="7686446" y="2367555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8" name="pl2497"/>
            <p:cNvSpPr/>
            <p:nvPr/>
          </p:nvSpPr>
          <p:spPr>
            <a:xfrm>
              <a:off x="7686446" y="2278561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9" name="pl2498"/>
            <p:cNvSpPr/>
            <p:nvPr/>
          </p:nvSpPr>
          <p:spPr>
            <a:xfrm>
              <a:off x="7686446" y="2189567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0" name="pl2499"/>
            <p:cNvSpPr/>
            <p:nvPr/>
          </p:nvSpPr>
          <p:spPr>
            <a:xfrm>
              <a:off x="7686446" y="2100573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1" name="pl2500"/>
            <p:cNvSpPr/>
            <p:nvPr/>
          </p:nvSpPr>
          <p:spPr>
            <a:xfrm>
              <a:off x="7686446" y="2011579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2" name="pl2501"/>
            <p:cNvSpPr/>
            <p:nvPr/>
          </p:nvSpPr>
          <p:spPr>
            <a:xfrm>
              <a:off x="7686446" y="1922585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3" name="tx2502"/>
            <p:cNvSpPr/>
            <p:nvPr/>
          </p:nvSpPr>
          <p:spPr>
            <a:xfrm rot="-5400000">
              <a:off x="7797647" y="2509396"/>
              <a:ext cx="139825" cy="722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4.5</a:t>
              </a:r>
            </a:p>
          </p:txBody>
        </p:sp>
        <p:sp>
          <p:nvSpPr>
            <p:cNvPr id="2504" name="tx2503"/>
            <p:cNvSpPr/>
            <p:nvPr/>
          </p:nvSpPr>
          <p:spPr>
            <a:xfrm rot="-5400000">
              <a:off x="7797524" y="2242291"/>
              <a:ext cx="139825" cy="725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6.0</a:t>
              </a:r>
            </a:p>
          </p:txBody>
        </p:sp>
        <p:sp>
          <p:nvSpPr>
            <p:cNvPr id="2505" name="tx2504"/>
            <p:cNvSpPr/>
            <p:nvPr/>
          </p:nvSpPr>
          <p:spPr>
            <a:xfrm rot="-5400000">
              <a:off x="7798335" y="1976119"/>
              <a:ext cx="139825" cy="709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7.5</a:t>
              </a:r>
            </a:p>
          </p:txBody>
        </p:sp>
        <p:sp>
          <p:nvSpPr>
            <p:cNvPr id="2506" name="pt2505"/>
            <p:cNvSpPr/>
            <p:nvPr/>
          </p:nvSpPr>
          <p:spPr>
            <a:xfrm>
              <a:off x="6557160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7" name="pt2506"/>
            <p:cNvSpPr/>
            <p:nvPr/>
          </p:nvSpPr>
          <p:spPr>
            <a:xfrm>
              <a:off x="6557160" y="24517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8" name="pt2507"/>
            <p:cNvSpPr/>
            <p:nvPr/>
          </p:nvSpPr>
          <p:spPr>
            <a:xfrm>
              <a:off x="6557160" y="24873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9" name="pt2508"/>
            <p:cNvSpPr/>
            <p:nvPr/>
          </p:nvSpPr>
          <p:spPr>
            <a:xfrm>
              <a:off x="6557160" y="25051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0" name="pt2509"/>
            <p:cNvSpPr/>
            <p:nvPr/>
          </p:nvSpPr>
          <p:spPr>
            <a:xfrm>
              <a:off x="6557160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1" name="pt2510"/>
            <p:cNvSpPr/>
            <p:nvPr/>
          </p:nvSpPr>
          <p:spPr>
            <a:xfrm>
              <a:off x="6557160" y="23627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2" name="pt2511"/>
            <p:cNvSpPr/>
            <p:nvPr/>
          </p:nvSpPr>
          <p:spPr>
            <a:xfrm>
              <a:off x="6557160" y="25051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3" name="pt2512"/>
            <p:cNvSpPr/>
            <p:nvPr/>
          </p:nvSpPr>
          <p:spPr>
            <a:xfrm>
              <a:off x="6557160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4" name="pt2513"/>
            <p:cNvSpPr/>
            <p:nvPr/>
          </p:nvSpPr>
          <p:spPr>
            <a:xfrm>
              <a:off x="6557160" y="25407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5" name="pt2514"/>
            <p:cNvSpPr/>
            <p:nvPr/>
          </p:nvSpPr>
          <p:spPr>
            <a:xfrm>
              <a:off x="6557160" y="24517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6" name="pt2515"/>
            <p:cNvSpPr/>
            <p:nvPr/>
          </p:nvSpPr>
          <p:spPr>
            <a:xfrm>
              <a:off x="6557160" y="23627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7" name="pt2516"/>
            <p:cNvSpPr/>
            <p:nvPr/>
          </p:nvSpPr>
          <p:spPr>
            <a:xfrm>
              <a:off x="6557160" y="24695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8" name="pt2517"/>
            <p:cNvSpPr/>
            <p:nvPr/>
          </p:nvSpPr>
          <p:spPr>
            <a:xfrm>
              <a:off x="6557160" y="24695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9" name="pt2518"/>
            <p:cNvSpPr/>
            <p:nvPr/>
          </p:nvSpPr>
          <p:spPr>
            <a:xfrm>
              <a:off x="6557160" y="25585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0" name="pt2519"/>
            <p:cNvSpPr/>
            <p:nvPr/>
          </p:nvSpPr>
          <p:spPr>
            <a:xfrm>
              <a:off x="6557160" y="2291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1" name="pt2520"/>
            <p:cNvSpPr/>
            <p:nvPr/>
          </p:nvSpPr>
          <p:spPr>
            <a:xfrm>
              <a:off x="6557160" y="2309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2" name="pt2521"/>
            <p:cNvSpPr/>
            <p:nvPr/>
          </p:nvSpPr>
          <p:spPr>
            <a:xfrm>
              <a:off x="6557160" y="23627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3" name="pt2522"/>
            <p:cNvSpPr/>
            <p:nvPr/>
          </p:nvSpPr>
          <p:spPr>
            <a:xfrm>
              <a:off x="6557160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4" name="pt2523"/>
            <p:cNvSpPr/>
            <p:nvPr/>
          </p:nvSpPr>
          <p:spPr>
            <a:xfrm>
              <a:off x="6557160" y="2309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5" name="pt2524"/>
            <p:cNvSpPr/>
            <p:nvPr/>
          </p:nvSpPr>
          <p:spPr>
            <a:xfrm>
              <a:off x="6557160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6" name="pt2525"/>
            <p:cNvSpPr/>
            <p:nvPr/>
          </p:nvSpPr>
          <p:spPr>
            <a:xfrm>
              <a:off x="6557160" y="23627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7" name="pt2526"/>
            <p:cNvSpPr/>
            <p:nvPr/>
          </p:nvSpPr>
          <p:spPr>
            <a:xfrm>
              <a:off x="6557160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8" name="pt2527"/>
            <p:cNvSpPr/>
            <p:nvPr/>
          </p:nvSpPr>
          <p:spPr>
            <a:xfrm>
              <a:off x="6557160" y="25051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9" name="pt2528"/>
            <p:cNvSpPr/>
            <p:nvPr/>
          </p:nvSpPr>
          <p:spPr>
            <a:xfrm>
              <a:off x="6557160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0" name="pt2529"/>
            <p:cNvSpPr/>
            <p:nvPr/>
          </p:nvSpPr>
          <p:spPr>
            <a:xfrm>
              <a:off x="6557160" y="24695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1" name="pt2530"/>
            <p:cNvSpPr/>
            <p:nvPr/>
          </p:nvSpPr>
          <p:spPr>
            <a:xfrm>
              <a:off x="6557160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2" name="pt2531"/>
            <p:cNvSpPr/>
            <p:nvPr/>
          </p:nvSpPr>
          <p:spPr>
            <a:xfrm>
              <a:off x="6557160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3" name="pt2532"/>
            <p:cNvSpPr/>
            <p:nvPr/>
          </p:nvSpPr>
          <p:spPr>
            <a:xfrm>
              <a:off x="6557160" y="239832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4" name="pt2533"/>
            <p:cNvSpPr/>
            <p:nvPr/>
          </p:nvSpPr>
          <p:spPr>
            <a:xfrm>
              <a:off x="6557160" y="239832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5" name="pt2534"/>
            <p:cNvSpPr/>
            <p:nvPr/>
          </p:nvSpPr>
          <p:spPr>
            <a:xfrm>
              <a:off x="6557160" y="24873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6" name="pt2535"/>
            <p:cNvSpPr/>
            <p:nvPr/>
          </p:nvSpPr>
          <p:spPr>
            <a:xfrm>
              <a:off x="6557160" y="24695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7" name="pt2536"/>
            <p:cNvSpPr/>
            <p:nvPr/>
          </p:nvSpPr>
          <p:spPr>
            <a:xfrm>
              <a:off x="6557160" y="23627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8" name="pt2537"/>
            <p:cNvSpPr/>
            <p:nvPr/>
          </p:nvSpPr>
          <p:spPr>
            <a:xfrm>
              <a:off x="6557160" y="239832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9" name="pt2538"/>
            <p:cNvSpPr/>
            <p:nvPr/>
          </p:nvSpPr>
          <p:spPr>
            <a:xfrm>
              <a:off x="6557160" y="2344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0" name="pt2539"/>
            <p:cNvSpPr/>
            <p:nvPr/>
          </p:nvSpPr>
          <p:spPr>
            <a:xfrm>
              <a:off x="6557160" y="24517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1" name="pt2540"/>
            <p:cNvSpPr/>
            <p:nvPr/>
          </p:nvSpPr>
          <p:spPr>
            <a:xfrm>
              <a:off x="6557160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2" name="pt2541"/>
            <p:cNvSpPr/>
            <p:nvPr/>
          </p:nvSpPr>
          <p:spPr>
            <a:xfrm>
              <a:off x="6557160" y="2344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3" name="pt2542"/>
            <p:cNvSpPr/>
            <p:nvPr/>
          </p:nvSpPr>
          <p:spPr>
            <a:xfrm>
              <a:off x="6557160" y="24517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4" name="pt2543"/>
            <p:cNvSpPr/>
            <p:nvPr/>
          </p:nvSpPr>
          <p:spPr>
            <a:xfrm>
              <a:off x="6557160" y="25407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5" name="pt2544"/>
            <p:cNvSpPr/>
            <p:nvPr/>
          </p:nvSpPr>
          <p:spPr>
            <a:xfrm>
              <a:off x="6557160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6" name="pt2545"/>
            <p:cNvSpPr/>
            <p:nvPr/>
          </p:nvSpPr>
          <p:spPr>
            <a:xfrm>
              <a:off x="6557160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7" name="pt2546"/>
            <p:cNvSpPr/>
            <p:nvPr/>
          </p:nvSpPr>
          <p:spPr>
            <a:xfrm>
              <a:off x="6557160" y="2522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8" name="pt2547"/>
            <p:cNvSpPr/>
            <p:nvPr/>
          </p:nvSpPr>
          <p:spPr>
            <a:xfrm>
              <a:off x="6557160" y="25407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9" name="pt2548"/>
            <p:cNvSpPr/>
            <p:nvPr/>
          </p:nvSpPr>
          <p:spPr>
            <a:xfrm>
              <a:off x="6557160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0" name="pt2549"/>
            <p:cNvSpPr/>
            <p:nvPr/>
          </p:nvSpPr>
          <p:spPr>
            <a:xfrm>
              <a:off x="6557160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1" name="pt2550"/>
            <p:cNvSpPr/>
            <p:nvPr/>
          </p:nvSpPr>
          <p:spPr>
            <a:xfrm>
              <a:off x="6557160" y="24695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2" name="pt2551"/>
            <p:cNvSpPr/>
            <p:nvPr/>
          </p:nvSpPr>
          <p:spPr>
            <a:xfrm>
              <a:off x="6557160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3" name="pt2552"/>
            <p:cNvSpPr/>
            <p:nvPr/>
          </p:nvSpPr>
          <p:spPr>
            <a:xfrm>
              <a:off x="6557160" y="25051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4" name="pt2553"/>
            <p:cNvSpPr/>
            <p:nvPr/>
          </p:nvSpPr>
          <p:spPr>
            <a:xfrm>
              <a:off x="6557160" y="23805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5" name="pt2554"/>
            <p:cNvSpPr/>
            <p:nvPr/>
          </p:nvSpPr>
          <p:spPr>
            <a:xfrm>
              <a:off x="6557160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6" name="pt2555"/>
            <p:cNvSpPr/>
            <p:nvPr/>
          </p:nvSpPr>
          <p:spPr>
            <a:xfrm>
              <a:off x="7089206" y="20779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7" name="pt2556"/>
            <p:cNvSpPr/>
            <p:nvPr/>
          </p:nvSpPr>
          <p:spPr>
            <a:xfrm>
              <a:off x="7089206" y="21847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8" name="pt2557"/>
            <p:cNvSpPr/>
            <p:nvPr/>
          </p:nvSpPr>
          <p:spPr>
            <a:xfrm>
              <a:off x="7089206" y="20957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9" name="pt2558"/>
            <p:cNvSpPr/>
            <p:nvPr/>
          </p:nvSpPr>
          <p:spPr>
            <a:xfrm>
              <a:off x="7089206" y="2344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0" name="pt2559"/>
            <p:cNvSpPr/>
            <p:nvPr/>
          </p:nvSpPr>
          <p:spPr>
            <a:xfrm>
              <a:off x="7089206" y="2166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1" name="pt2560"/>
            <p:cNvSpPr/>
            <p:nvPr/>
          </p:nvSpPr>
          <p:spPr>
            <a:xfrm>
              <a:off x="7089206" y="2309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2" name="pt2561"/>
            <p:cNvSpPr/>
            <p:nvPr/>
          </p:nvSpPr>
          <p:spPr>
            <a:xfrm>
              <a:off x="7089206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3" name="pt2562"/>
            <p:cNvSpPr/>
            <p:nvPr/>
          </p:nvSpPr>
          <p:spPr>
            <a:xfrm>
              <a:off x="7089206" y="24517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4" name="pt2563"/>
            <p:cNvSpPr/>
            <p:nvPr/>
          </p:nvSpPr>
          <p:spPr>
            <a:xfrm>
              <a:off x="7089206" y="21491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5" name="pt2564"/>
            <p:cNvSpPr/>
            <p:nvPr/>
          </p:nvSpPr>
          <p:spPr>
            <a:xfrm>
              <a:off x="7089206" y="239832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6" name="pt2565"/>
            <p:cNvSpPr/>
            <p:nvPr/>
          </p:nvSpPr>
          <p:spPr>
            <a:xfrm>
              <a:off x="7089206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7" name="pt2566"/>
            <p:cNvSpPr/>
            <p:nvPr/>
          </p:nvSpPr>
          <p:spPr>
            <a:xfrm>
              <a:off x="7089206" y="22737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8" name="pt2567"/>
            <p:cNvSpPr/>
            <p:nvPr/>
          </p:nvSpPr>
          <p:spPr>
            <a:xfrm>
              <a:off x="7089206" y="2255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9" name="pt2568"/>
            <p:cNvSpPr/>
            <p:nvPr/>
          </p:nvSpPr>
          <p:spPr>
            <a:xfrm>
              <a:off x="7089206" y="22381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0" name="pt2569"/>
            <p:cNvSpPr/>
            <p:nvPr/>
          </p:nvSpPr>
          <p:spPr>
            <a:xfrm>
              <a:off x="7089206" y="23271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1" name="pt2570"/>
            <p:cNvSpPr/>
            <p:nvPr/>
          </p:nvSpPr>
          <p:spPr>
            <a:xfrm>
              <a:off x="7089206" y="21313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2" name="pt2571"/>
            <p:cNvSpPr/>
            <p:nvPr/>
          </p:nvSpPr>
          <p:spPr>
            <a:xfrm>
              <a:off x="7089206" y="23271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3" name="pt2572"/>
            <p:cNvSpPr/>
            <p:nvPr/>
          </p:nvSpPr>
          <p:spPr>
            <a:xfrm>
              <a:off x="7089206" y="2291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4" name="pt2573"/>
            <p:cNvSpPr/>
            <p:nvPr/>
          </p:nvSpPr>
          <p:spPr>
            <a:xfrm>
              <a:off x="7089206" y="22203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5" name="pt2574"/>
            <p:cNvSpPr/>
            <p:nvPr/>
          </p:nvSpPr>
          <p:spPr>
            <a:xfrm>
              <a:off x="7089206" y="23271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6" name="pt2575"/>
            <p:cNvSpPr/>
            <p:nvPr/>
          </p:nvSpPr>
          <p:spPr>
            <a:xfrm>
              <a:off x="7089206" y="22737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7" name="pt2576"/>
            <p:cNvSpPr/>
            <p:nvPr/>
          </p:nvSpPr>
          <p:spPr>
            <a:xfrm>
              <a:off x="7089206" y="22381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8" name="pt2577"/>
            <p:cNvSpPr/>
            <p:nvPr/>
          </p:nvSpPr>
          <p:spPr>
            <a:xfrm>
              <a:off x="7089206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9" name="pt2578"/>
            <p:cNvSpPr/>
            <p:nvPr/>
          </p:nvSpPr>
          <p:spPr>
            <a:xfrm>
              <a:off x="7089206" y="22381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0" name="pt2579"/>
            <p:cNvSpPr/>
            <p:nvPr/>
          </p:nvSpPr>
          <p:spPr>
            <a:xfrm>
              <a:off x="7089206" y="21847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1" name="pt2580"/>
            <p:cNvSpPr/>
            <p:nvPr/>
          </p:nvSpPr>
          <p:spPr>
            <a:xfrm>
              <a:off x="7089206" y="21491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2" name="pt2581"/>
            <p:cNvSpPr/>
            <p:nvPr/>
          </p:nvSpPr>
          <p:spPr>
            <a:xfrm>
              <a:off x="7089206" y="2113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3" name="pt2582"/>
            <p:cNvSpPr/>
            <p:nvPr/>
          </p:nvSpPr>
          <p:spPr>
            <a:xfrm>
              <a:off x="7089206" y="21313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4" name="pt2583"/>
            <p:cNvSpPr/>
            <p:nvPr/>
          </p:nvSpPr>
          <p:spPr>
            <a:xfrm>
              <a:off x="7089206" y="2255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5" name="pt2584"/>
            <p:cNvSpPr/>
            <p:nvPr/>
          </p:nvSpPr>
          <p:spPr>
            <a:xfrm>
              <a:off x="7089206" y="2309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6" name="pt2585"/>
            <p:cNvSpPr/>
            <p:nvPr/>
          </p:nvSpPr>
          <p:spPr>
            <a:xfrm>
              <a:off x="7089206" y="2344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7" name="pt2586"/>
            <p:cNvSpPr/>
            <p:nvPr/>
          </p:nvSpPr>
          <p:spPr>
            <a:xfrm>
              <a:off x="7089206" y="2344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8" name="pt2587"/>
            <p:cNvSpPr/>
            <p:nvPr/>
          </p:nvSpPr>
          <p:spPr>
            <a:xfrm>
              <a:off x="7089206" y="2291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9" name="pt2588"/>
            <p:cNvSpPr/>
            <p:nvPr/>
          </p:nvSpPr>
          <p:spPr>
            <a:xfrm>
              <a:off x="7089206" y="2255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0" name="pt2589"/>
            <p:cNvSpPr/>
            <p:nvPr/>
          </p:nvSpPr>
          <p:spPr>
            <a:xfrm>
              <a:off x="7089206" y="23627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1" name="pt2590"/>
            <p:cNvSpPr/>
            <p:nvPr/>
          </p:nvSpPr>
          <p:spPr>
            <a:xfrm>
              <a:off x="7089206" y="2255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2" name="pt2591"/>
            <p:cNvSpPr/>
            <p:nvPr/>
          </p:nvSpPr>
          <p:spPr>
            <a:xfrm>
              <a:off x="7089206" y="21313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3" name="pt2592"/>
            <p:cNvSpPr/>
            <p:nvPr/>
          </p:nvSpPr>
          <p:spPr>
            <a:xfrm>
              <a:off x="7089206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4" name="pt2593"/>
            <p:cNvSpPr/>
            <p:nvPr/>
          </p:nvSpPr>
          <p:spPr>
            <a:xfrm>
              <a:off x="7089206" y="23271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5" name="pt2594"/>
            <p:cNvSpPr/>
            <p:nvPr/>
          </p:nvSpPr>
          <p:spPr>
            <a:xfrm>
              <a:off x="7089206" y="2344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6" name="pt2595"/>
            <p:cNvSpPr/>
            <p:nvPr/>
          </p:nvSpPr>
          <p:spPr>
            <a:xfrm>
              <a:off x="7089206" y="2344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7" name="pt2596"/>
            <p:cNvSpPr/>
            <p:nvPr/>
          </p:nvSpPr>
          <p:spPr>
            <a:xfrm>
              <a:off x="7089206" y="22381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8" name="pt2597"/>
            <p:cNvSpPr/>
            <p:nvPr/>
          </p:nvSpPr>
          <p:spPr>
            <a:xfrm>
              <a:off x="7089206" y="2291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9" name="pt2598"/>
            <p:cNvSpPr/>
            <p:nvPr/>
          </p:nvSpPr>
          <p:spPr>
            <a:xfrm>
              <a:off x="7089206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0" name="pt2599"/>
            <p:cNvSpPr/>
            <p:nvPr/>
          </p:nvSpPr>
          <p:spPr>
            <a:xfrm>
              <a:off x="7089206" y="23271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1" name="pt2600"/>
            <p:cNvSpPr/>
            <p:nvPr/>
          </p:nvSpPr>
          <p:spPr>
            <a:xfrm>
              <a:off x="7089206" y="2309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2" name="pt2601"/>
            <p:cNvSpPr/>
            <p:nvPr/>
          </p:nvSpPr>
          <p:spPr>
            <a:xfrm>
              <a:off x="7089206" y="2309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3" name="pt2602"/>
            <p:cNvSpPr/>
            <p:nvPr/>
          </p:nvSpPr>
          <p:spPr>
            <a:xfrm>
              <a:off x="7089206" y="22203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4" name="pt2603"/>
            <p:cNvSpPr/>
            <p:nvPr/>
          </p:nvSpPr>
          <p:spPr>
            <a:xfrm>
              <a:off x="7089206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5" name="pt2604"/>
            <p:cNvSpPr/>
            <p:nvPr/>
          </p:nvSpPr>
          <p:spPr>
            <a:xfrm>
              <a:off x="7089206" y="2309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6" name="pt2605"/>
            <p:cNvSpPr/>
            <p:nvPr/>
          </p:nvSpPr>
          <p:spPr>
            <a:xfrm>
              <a:off x="7621251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7" name="pt2606"/>
            <p:cNvSpPr/>
            <p:nvPr/>
          </p:nvSpPr>
          <p:spPr>
            <a:xfrm>
              <a:off x="7621251" y="2291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8" name="pt2607"/>
            <p:cNvSpPr/>
            <p:nvPr/>
          </p:nvSpPr>
          <p:spPr>
            <a:xfrm>
              <a:off x="7621251" y="2060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9" name="pt2608"/>
            <p:cNvSpPr/>
            <p:nvPr/>
          </p:nvSpPr>
          <p:spPr>
            <a:xfrm>
              <a:off x="7621251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0" name="pt2609"/>
            <p:cNvSpPr/>
            <p:nvPr/>
          </p:nvSpPr>
          <p:spPr>
            <a:xfrm>
              <a:off x="7621251" y="2166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1" name="pt2610"/>
            <p:cNvSpPr/>
            <p:nvPr/>
          </p:nvSpPr>
          <p:spPr>
            <a:xfrm>
              <a:off x="7621251" y="19711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2" name="pt2611"/>
            <p:cNvSpPr/>
            <p:nvPr/>
          </p:nvSpPr>
          <p:spPr>
            <a:xfrm>
              <a:off x="7621251" y="24517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3" name="pt2612"/>
            <p:cNvSpPr/>
            <p:nvPr/>
          </p:nvSpPr>
          <p:spPr>
            <a:xfrm>
              <a:off x="7621251" y="20245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4" name="pt2613"/>
            <p:cNvSpPr/>
            <p:nvPr/>
          </p:nvSpPr>
          <p:spPr>
            <a:xfrm>
              <a:off x="7621251" y="21313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5" name="pt2614"/>
            <p:cNvSpPr/>
            <p:nvPr/>
          </p:nvSpPr>
          <p:spPr>
            <a:xfrm>
              <a:off x="7621251" y="20423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6" name="pt2615"/>
            <p:cNvSpPr/>
            <p:nvPr/>
          </p:nvSpPr>
          <p:spPr>
            <a:xfrm>
              <a:off x="7621251" y="2166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7" name="pt2616"/>
            <p:cNvSpPr/>
            <p:nvPr/>
          </p:nvSpPr>
          <p:spPr>
            <a:xfrm>
              <a:off x="7621251" y="21847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8" name="pt2617"/>
            <p:cNvSpPr/>
            <p:nvPr/>
          </p:nvSpPr>
          <p:spPr>
            <a:xfrm>
              <a:off x="7621251" y="2113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9" name="pt2618"/>
            <p:cNvSpPr/>
            <p:nvPr/>
          </p:nvSpPr>
          <p:spPr>
            <a:xfrm>
              <a:off x="7621251" y="2309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0" name="pt2619"/>
            <p:cNvSpPr/>
            <p:nvPr/>
          </p:nvSpPr>
          <p:spPr>
            <a:xfrm>
              <a:off x="7621251" y="2291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1" name="pt2620"/>
            <p:cNvSpPr/>
            <p:nvPr/>
          </p:nvSpPr>
          <p:spPr>
            <a:xfrm>
              <a:off x="7621251" y="21847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2" name="pt2621"/>
            <p:cNvSpPr/>
            <p:nvPr/>
          </p:nvSpPr>
          <p:spPr>
            <a:xfrm>
              <a:off x="7621251" y="2166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3" name="pt2622"/>
            <p:cNvSpPr/>
            <p:nvPr/>
          </p:nvSpPr>
          <p:spPr>
            <a:xfrm>
              <a:off x="7621251" y="19533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4" name="pt2623"/>
            <p:cNvSpPr/>
            <p:nvPr/>
          </p:nvSpPr>
          <p:spPr>
            <a:xfrm>
              <a:off x="7621251" y="19533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5" name="pt2624"/>
            <p:cNvSpPr/>
            <p:nvPr/>
          </p:nvSpPr>
          <p:spPr>
            <a:xfrm>
              <a:off x="7621251" y="2255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6" name="pt2625"/>
            <p:cNvSpPr/>
            <p:nvPr/>
          </p:nvSpPr>
          <p:spPr>
            <a:xfrm>
              <a:off x="7621251" y="20957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7" name="pt2626"/>
            <p:cNvSpPr/>
            <p:nvPr/>
          </p:nvSpPr>
          <p:spPr>
            <a:xfrm>
              <a:off x="7621251" y="23271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8" name="pt2627"/>
            <p:cNvSpPr/>
            <p:nvPr/>
          </p:nvSpPr>
          <p:spPr>
            <a:xfrm>
              <a:off x="7621251" y="19533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9" name="pt2628"/>
            <p:cNvSpPr/>
            <p:nvPr/>
          </p:nvSpPr>
          <p:spPr>
            <a:xfrm>
              <a:off x="7621251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0" name="pt2629"/>
            <p:cNvSpPr/>
            <p:nvPr/>
          </p:nvSpPr>
          <p:spPr>
            <a:xfrm>
              <a:off x="7621251" y="21313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1" name="pt2630"/>
            <p:cNvSpPr/>
            <p:nvPr/>
          </p:nvSpPr>
          <p:spPr>
            <a:xfrm>
              <a:off x="7621251" y="20423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2" name="pt2631"/>
            <p:cNvSpPr/>
            <p:nvPr/>
          </p:nvSpPr>
          <p:spPr>
            <a:xfrm>
              <a:off x="7621251" y="22203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3" name="pt2632"/>
            <p:cNvSpPr/>
            <p:nvPr/>
          </p:nvSpPr>
          <p:spPr>
            <a:xfrm>
              <a:off x="7621251" y="22381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4" name="pt2633"/>
            <p:cNvSpPr/>
            <p:nvPr/>
          </p:nvSpPr>
          <p:spPr>
            <a:xfrm>
              <a:off x="7621251" y="21847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5" name="pt2634"/>
            <p:cNvSpPr/>
            <p:nvPr/>
          </p:nvSpPr>
          <p:spPr>
            <a:xfrm>
              <a:off x="7621251" y="20423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6" name="pt2635"/>
            <p:cNvSpPr/>
            <p:nvPr/>
          </p:nvSpPr>
          <p:spPr>
            <a:xfrm>
              <a:off x="7621251" y="20067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7" name="pt2636"/>
            <p:cNvSpPr/>
            <p:nvPr/>
          </p:nvSpPr>
          <p:spPr>
            <a:xfrm>
              <a:off x="7621251" y="1917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8" name="pt2637"/>
            <p:cNvSpPr/>
            <p:nvPr/>
          </p:nvSpPr>
          <p:spPr>
            <a:xfrm>
              <a:off x="7621251" y="21847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9" name="pt2638"/>
            <p:cNvSpPr/>
            <p:nvPr/>
          </p:nvSpPr>
          <p:spPr>
            <a:xfrm>
              <a:off x="7621251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0" name="pt2639"/>
            <p:cNvSpPr/>
            <p:nvPr/>
          </p:nvSpPr>
          <p:spPr>
            <a:xfrm>
              <a:off x="7621251" y="22381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1" name="pt2640"/>
            <p:cNvSpPr/>
            <p:nvPr/>
          </p:nvSpPr>
          <p:spPr>
            <a:xfrm>
              <a:off x="7621251" y="19533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2" name="pt2641"/>
            <p:cNvSpPr/>
            <p:nvPr/>
          </p:nvSpPr>
          <p:spPr>
            <a:xfrm>
              <a:off x="7621251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3" name="pt2642"/>
            <p:cNvSpPr/>
            <p:nvPr/>
          </p:nvSpPr>
          <p:spPr>
            <a:xfrm>
              <a:off x="7621251" y="21847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4" name="pt2643"/>
            <p:cNvSpPr/>
            <p:nvPr/>
          </p:nvSpPr>
          <p:spPr>
            <a:xfrm>
              <a:off x="7621251" y="2255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5" name="pt2644"/>
            <p:cNvSpPr/>
            <p:nvPr/>
          </p:nvSpPr>
          <p:spPr>
            <a:xfrm>
              <a:off x="7621251" y="20957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6" name="pt2645"/>
            <p:cNvSpPr/>
            <p:nvPr/>
          </p:nvSpPr>
          <p:spPr>
            <a:xfrm>
              <a:off x="7621251" y="21313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7" name="pt2646"/>
            <p:cNvSpPr/>
            <p:nvPr/>
          </p:nvSpPr>
          <p:spPr>
            <a:xfrm>
              <a:off x="7621251" y="20957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8" name="pt2647"/>
            <p:cNvSpPr/>
            <p:nvPr/>
          </p:nvSpPr>
          <p:spPr>
            <a:xfrm>
              <a:off x="7621251" y="2291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9" name="pt2648"/>
            <p:cNvSpPr/>
            <p:nvPr/>
          </p:nvSpPr>
          <p:spPr>
            <a:xfrm>
              <a:off x="7621251" y="2113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0" name="pt2649"/>
            <p:cNvSpPr/>
            <p:nvPr/>
          </p:nvSpPr>
          <p:spPr>
            <a:xfrm>
              <a:off x="7621251" y="21313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1" name="pt2650"/>
            <p:cNvSpPr/>
            <p:nvPr/>
          </p:nvSpPr>
          <p:spPr>
            <a:xfrm>
              <a:off x="7621251" y="21313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2" name="pt2651"/>
            <p:cNvSpPr/>
            <p:nvPr/>
          </p:nvSpPr>
          <p:spPr>
            <a:xfrm>
              <a:off x="7621251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3" name="pt2652"/>
            <p:cNvSpPr/>
            <p:nvPr/>
          </p:nvSpPr>
          <p:spPr>
            <a:xfrm>
              <a:off x="7621251" y="2166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4" name="pt2653"/>
            <p:cNvSpPr/>
            <p:nvPr/>
          </p:nvSpPr>
          <p:spPr>
            <a:xfrm>
              <a:off x="7621251" y="22203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5" name="pt2654"/>
            <p:cNvSpPr/>
            <p:nvPr/>
          </p:nvSpPr>
          <p:spPr>
            <a:xfrm>
              <a:off x="7621251" y="22737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6" name="pg2655"/>
            <p:cNvSpPr/>
            <p:nvPr/>
          </p:nvSpPr>
          <p:spPr>
            <a:xfrm>
              <a:off x="6537228" y="2727472"/>
              <a:ext cx="1149217" cy="692017"/>
            </a:xfrm>
            <a:custGeom>
              <a:avLst/>
              <a:pathLst>
                <a:path w="1149217" h="692017">
                  <a:moveTo>
                    <a:pt x="0" y="692017"/>
                  </a:moveTo>
                  <a:lnTo>
                    <a:pt x="1149217" y="692017"/>
                  </a:lnTo>
                  <a:lnTo>
                    <a:pt x="1149217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7" name="pt2656"/>
            <p:cNvSpPr/>
            <p:nvPr/>
          </p:nvSpPr>
          <p:spPr>
            <a:xfrm>
              <a:off x="6557160" y="29707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8" name="pt2657"/>
            <p:cNvSpPr/>
            <p:nvPr/>
          </p:nvSpPr>
          <p:spPr>
            <a:xfrm>
              <a:off x="6557160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9" name="pt2658"/>
            <p:cNvSpPr/>
            <p:nvPr/>
          </p:nvSpPr>
          <p:spPr>
            <a:xfrm>
              <a:off x="6557160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0" name="pt2659"/>
            <p:cNvSpPr/>
            <p:nvPr/>
          </p:nvSpPr>
          <p:spPr>
            <a:xfrm>
              <a:off x="6557160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1" name="pt2660"/>
            <p:cNvSpPr/>
            <p:nvPr/>
          </p:nvSpPr>
          <p:spPr>
            <a:xfrm>
              <a:off x="6557160" y="29440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2" name="pt2661"/>
            <p:cNvSpPr/>
            <p:nvPr/>
          </p:nvSpPr>
          <p:spPr>
            <a:xfrm>
              <a:off x="6557160" y="28639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3" name="pt2662"/>
            <p:cNvSpPr/>
            <p:nvPr/>
          </p:nvSpPr>
          <p:spPr>
            <a:xfrm>
              <a:off x="6557160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4" name="pt2663"/>
            <p:cNvSpPr/>
            <p:nvPr/>
          </p:nvSpPr>
          <p:spPr>
            <a:xfrm>
              <a:off x="6557160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5" name="pt2664"/>
            <p:cNvSpPr/>
            <p:nvPr/>
          </p:nvSpPr>
          <p:spPr>
            <a:xfrm>
              <a:off x="6557160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6" name="pt2665"/>
            <p:cNvSpPr/>
            <p:nvPr/>
          </p:nvSpPr>
          <p:spPr>
            <a:xfrm>
              <a:off x="6557160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7" name="pt2666"/>
            <p:cNvSpPr/>
            <p:nvPr/>
          </p:nvSpPr>
          <p:spPr>
            <a:xfrm>
              <a:off x="6557160" y="29173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8" name="pt2667"/>
            <p:cNvSpPr/>
            <p:nvPr/>
          </p:nvSpPr>
          <p:spPr>
            <a:xfrm>
              <a:off x="6557160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9" name="pt2668"/>
            <p:cNvSpPr/>
            <p:nvPr/>
          </p:nvSpPr>
          <p:spPr>
            <a:xfrm>
              <a:off x="6557160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0" name="pt2669"/>
            <p:cNvSpPr/>
            <p:nvPr/>
          </p:nvSpPr>
          <p:spPr>
            <a:xfrm>
              <a:off x="6557160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1" name="pt2670"/>
            <p:cNvSpPr/>
            <p:nvPr/>
          </p:nvSpPr>
          <p:spPr>
            <a:xfrm>
              <a:off x="6557160" y="28372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2" name="pt2671"/>
            <p:cNvSpPr/>
            <p:nvPr/>
          </p:nvSpPr>
          <p:spPr>
            <a:xfrm>
              <a:off x="6557160" y="2730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3" name="pt2672"/>
            <p:cNvSpPr/>
            <p:nvPr/>
          </p:nvSpPr>
          <p:spPr>
            <a:xfrm>
              <a:off x="6557160" y="28639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4" name="pt2673"/>
            <p:cNvSpPr/>
            <p:nvPr/>
          </p:nvSpPr>
          <p:spPr>
            <a:xfrm>
              <a:off x="6557160" y="29707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5" name="pt2674"/>
            <p:cNvSpPr/>
            <p:nvPr/>
          </p:nvSpPr>
          <p:spPr>
            <a:xfrm>
              <a:off x="6557160" y="28906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6" name="pt2675"/>
            <p:cNvSpPr/>
            <p:nvPr/>
          </p:nvSpPr>
          <p:spPr>
            <a:xfrm>
              <a:off x="6557160" y="28906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7" name="pt2676"/>
            <p:cNvSpPr/>
            <p:nvPr/>
          </p:nvSpPr>
          <p:spPr>
            <a:xfrm>
              <a:off x="6557160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8" name="pt2677"/>
            <p:cNvSpPr/>
            <p:nvPr/>
          </p:nvSpPr>
          <p:spPr>
            <a:xfrm>
              <a:off x="6557160" y="29173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9" name="pt2678"/>
            <p:cNvSpPr/>
            <p:nvPr/>
          </p:nvSpPr>
          <p:spPr>
            <a:xfrm>
              <a:off x="6557160" y="29440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0" name="pt2679"/>
            <p:cNvSpPr/>
            <p:nvPr/>
          </p:nvSpPr>
          <p:spPr>
            <a:xfrm>
              <a:off x="6557160" y="3024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1" name="pt2680"/>
            <p:cNvSpPr/>
            <p:nvPr/>
          </p:nvSpPr>
          <p:spPr>
            <a:xfrm>
              <a:off x="6557160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2" name="pt2681"/>
            <p:cNvSpPr/>
            <p:nvPr/>
          </p:nvSpPr>
          <p:spPr>
            <a:xfrm>
              <a:off x="6557160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3" name="pt2682"/>
            <p:cNvSpPr/>
            <p:nvPr/>
          </p:nvSpPr>
          <p:spPr>
            <a:xfrm>
              <a:off x="6557160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4" name="pt2683"/>
            <p:cNvSpPr/>
            <p:nvPr/>
          </p:nvSpPr>
          <p:spPr>
            <a:xfrm>
              <a:off x="6557160" y="29707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5" name="pt2684"/>
            <p:cNvSpPr/>
            <p:nvPr/>
          </p:nvSpPr>
          <p:spPr>
            <a:xfrm>
              <a:off x="6557160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6" name="pt2685"/>
            <p:cNvSpPr/>
            <p:nvPr/>
          </p:nvSpPr>
          <p:spPr>
            <a:xfrm>
              <a:off x="6557160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7" name="pt2686"/>
            <p:cNvSpPr/>
            <p:nvPr/>
          </p:nvSpPr>
          <p:spPr>
            <a:xfrm>
              <a:off x="6557160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8" name="pt2687"/>
            <p:cNvSpPr/>
            <p:nvPr/>
          </p:nvSpPr>
          <p:spPr>
            <a:xfrm>
              <a:off x="6557160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9" name="pt2688"/>
            <p:cNvSpPr/>
            <p:nvPr/>
          </p:nvSpPr>
          <p:spPr>
            <a:xfrm>
              <a:off x="6557160" y="28105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0" name="pt2689"/>
            <p:cNvSpPr/>
            <p:nvPr/>
          </p:nvSpPr>
          <p:spPr>
            <a:xfrm>
              <a:off x="6557160" y="2783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1" name="pt2690"/>
            <p:cNvSpPr/>
            <p:nvPr/>
          </p:nvSpPr>
          <p:spPr>
            <a:xfrm>
              <a:off x="6557160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2" name="pt2691"/>
            <p:cNvSpPr/>
            <p:nvPr/>
          </p:nvSpPr>
          <p:spPr>
            <a:xfrm>
              <a:off x="6557160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3" name="pt2692"/>
            <p:cNvSpPr/>
            <p:nvPr/>
          </p:nvSpPr>
          <p:spPr>
            <a:xfrm>
              <a:off x="6557160" y="29707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4" name="pt2693"/>
            <p:cNvSpPr/>
            <p:nvPr/>
          </p:nvSpPr>
          <p:spPr>
            <a:xfrm>
              <a:off x="6557160" y="29440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5" name="pt2694"/>
            <p:cNvSpPr/>
            <p:nvPr/>
          </p:nvSpPr>
          <p:spPr>
            <a:xfrm>
              <a:off x="6557160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6" name="pt2695"/>
            <p:cNvSpPr/>
            <p:nvPr/>
          </p:nvSpPr>
          <p:spPr>
            <a:xfrm>
              <a:off x="6557160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7" name="pt2696"/>
            <p:cNvSpPr/>
            <p:nvPr/>
          </p:nvSpPr>
          <p:spPr>
            <a:xfrm>
              <a:off x="6557160" y="29707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8" name="pt2697"/>
            <p:cNvSpPr/>
            <p:nvPr/>
          </p:nvSpPr>
          <p:spPr>
            <a:xfrm>
              <a:off x="6557160" y="32911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9" name="pt2698"/>
            <p:cNvSpPr/>
            <p:nvPr/>
          </p:nvSpPr>
          <p:spPr>
            <a:xfrm>
              <a:off x="6557160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0" name="pt2699"/>
            <p:cNvSpPr/>
            <p:nvPr/>
          </p:nvSpPr>
          <p:spPr>
            <a:xfrm>
              <a:off x="6557160" y="29707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1" name="pt2700"/>
            <p:cNvSpPr/>
            <p:nvPr/>
          </p:nvSpPr>
          <p:spPr>
            <a:xfrm>
              <a:off x="6557160" y="28906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2" name="pt2701"/>
            <p:cNvSpPr/>
            <p:nvPr/>
          </p:nvSpPr>
          <p:spPr>
            <a:xfrm>
              <a:off x="6557160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3" name="pt2702"/>
            <p:cNvSpPr/>
            <p:nvPr/>
          </p:nvSpPr>
          <p:spPr>
            <a:xfrm>
              <a:off x="6557160" y="28906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4" name="pt2703"/>
            <p:cNvSpPr/>
            <p:nvPr/>
          </p:nvSpPr>
          <p:spPr>
            <a:xfrm>
              <a:off x="6557160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5" name="pt2704"/>
            <p:cNvSpPr/>
            <p:nvPr/>
          </p:nvSpPr>
          <p:spPr>
            <a:xfrm>
              <a:off x="6557160" y="29173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6" name="pt2705"/>
            <p:cNvSpPr/>
            <p:nvPr/>
          </p:nvSpPr>
          <p:spPr>
            <a:xfrm>
              <a:off x="6557160" y="3024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7" name="pt2706"/>
            <p:cNvSpPr/>
            <p:nvPr/>
          </p:nvSpPr>
          <p:spPr>
            <a:xfrm>
              <a:off x="7089206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8" name="pt2707"/>
            <p:cNvSpPr/>
            <p:nvPr/>
          </p:nvSpPr>
          <p:spPr>
            <a:xfrm>
              <a:off x="7089206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9" name="pt2708"/>
            <p:cNvSpPr/>
            <p:nvPr/>
          </p:nvSpPr>
          <p:spPr>
            <a:xfrm>
              <a:off x="7089206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0" name="pt2709"/>
            <p:cNvSpPr/>
            <p:nvPr/>
          </p:nvSpPr>
          <p:spPr>
            <a:xfrm>
              <a:off x="7089206" y="32911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1" name="pt2710"/>
            <p:cNvSpPr/>
            <p:nvPr/>
          </p:nvSpPr>
          <p:spPr>
            <a:xfrm>
              <a:off x="7089206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2" name="pt2711"/>
            <p:cNvSpPr/>
            <p:nvPr/>
          </p:nvSpPr>
          <p:spPr>
            <a:xfrm>
              <a:off x="7089206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3" name="pt2712"/>
            <p:cNvSpPr/>
            <p:nvPr/>
          </p:nvSpPr>
          <p:spPr>
            <a:xfrm>
              <a:off x="7089206" y="3024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4" name="pt2713"/>
            <p:cNvSpPr/>
            <p:nvPr/>
          </p:nvSpPr>
          <p:spPr>
            <a:xfrm>
              <a:off x="7089206" y="32644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5" name="pt2714"/>
            <p:cNvSpPr/>
            <p:nvPr/>
          </p:nvSpPr>
          <p:spPr>
            <a:xfrm>
              <a:off x="7089206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6" name="pt2715"/>
            <p:cNvSpPr/>
            <p:nvPr/>
          </p:nvSpPr>
          <p:spPr>
            <a:xfrm>
              <a:off x="7089206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7" name="pt2716"/>
            <p:cNvSpPr/>
            <p:nvPr/>
          </p:nvSpPr>
          <p:spPr>
            <a:xfrm>
              <a:off x="7089206" y="33712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8" name="pt2717"/>
            <p:cNvSpPr/>
            <p:nvPr/>
          </p:nvSpPr>
          <p:spPr>
            <a:xfrm>
              <a:off x="7089206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9" name="pt2718"/>
            <p:cNvSpPr/>
            <p:nvPr/>
          </p:nvSpPr>
          <p:spPr>
            <a:xfrm>
              <a:off x="7089206" y="3317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0" name="pt2719"/>
            <p:cNvSpPr/>
            <p:nvPr/>
          </p:nvSpPr>
          <p:spPr>
            <a:xfrm>
              <a:off x="7089206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1" name="pt2720"/>
            <p:cNvSpPr/>
            <p:nvPr/>
          </p:nvSpPr>
          <p:spPr>
            <a:xfrm>
              <a:off x="7089206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2" name="pt2721"/>
            <p:cNvSpPr/>
            <p:nvPr/>
          </p:nvSpPr>
          <p:spPr>
            <a:xfrm>
              <a:off x="7089206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3" name="pt2722"/>
            <p:cNvSpPr/>
            <p:nvPr/>
          </p:nvSpPr>
          <p:spPr>
            <a:xfrm>
              <a:off x="7089206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4" name="pt2723"/>
            <p:cNvSpPr/>
            <p:nvPr/>
          </p:nvSpPr>
          <p:spPr>
            <a:xfrm>
              <a:off x="7089206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5" name="pt2724"/>
            <p:cNvSpPr/>
            <p:nvPr/>
          </p:nvSpPr>
          <p:spPr>
            <a:xfrm>
              <a:off x="7089206" y="3317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6" name="pt2725"/>
            <p:cNvSpPr/>
            <p:nvPr/>
          </p:nvSpPr>
          <p:spPr>
            <a:xfrm>
              <a:off x="7089206" y="32377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7" name="pt2726"/>
            <p:cNvSpPr/>
            <p:nvPr/>
          </p:nvSpPr>
          <p:spPr>
            <a:xfrm>
              <a:off x="7089206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8" name="pt2727"/>
            <p:cNvSpPr/>
            <p:nvPr/>
          </p:nvSpPr>
          <p:spPr>
            <a:xfrm>
              <a:off x="7089206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9" name="pt2728"/>
            <p:cNvSpPr/>
            <p:nvPr/>
          </p:nvSpPr>
          <p:spPr>
            <a:xfrm>
              <a:off x="7089206" y="32377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0" name="pt2729"/>
            <p:cNvSpPr/>
            <p:nvPr/>
          </p:nvSpPr>
          <p:spPr>
            <a:xfrm>
              <a:off x="7089206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1" name="pt2730"/>
            <p:cNvSpPr/>
            <p:nvPr/>
          </p:nvSpPr>
          <p:spPr>
            <a:xfrm>
              <a:off x="7089206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2" name="pt2731"/>
            <p:cNvSpPr/>
            <p:nvPr/>
          </p:nvSpPr>
          <p:spPr>
            <a:xfrm>
              <a:off x="7089206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3" name="pt2732"/>
            <p:cNvSpPr/>
            <p:nvPr/>
          </p:nvSpPr>
          <p:spPr>
            <a:xfrm>
              <a:off x="7089206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4" name="pt2733"/>
            <p:cNvSpPr/>
            <p:nvPr/>
          </p:nvSpPr>
          <p:spPr>
            <a:xfrm>
              <a:off x="7089206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5" name="pt2734"/>
            <p:cNvSpPr/>
            <p:nvPr/>
          </p:nvSpPr>
          <p:spPr>
            <a:xfrm>
              <a:off x="7089206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6" name="pt2735"/>
            <p:cNvSpPr/>
            <p:nvPr/>
          </p:nvSpPr>
          <p:spPr>
            <a:xfrm>
              <a:off x="7089206" y="3211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7" name="pt2736"/>
            <p:cNvSpPr/>
            <p:nvPr/>
          </p:nvSpPr>
          <p:spPr>
            <a:xfrm>
              <a:off x="7089206" y="32644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8" name="pt2737"/>
            <p:cNvSpPr/>
            <p:nvPr/>
          </p:nvSpPr>
          <p:spPr>
            <a:xfrm>
              <a:off x="7089206" y="32644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9" name="pt2738"/>
            <p:cNvSpPr/>
            <p:nvPr/>
          </p:nvSpPr>
          <p:spPr>
            <a:xfrm>
              <a:off x="7089206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0" name="pt2739"/>
            <p:cNvSpPr/>
            <p:nvPr/>
          </p:nvSpPr>
          <p:spPr>
            <a:xfrm>
              <a:off x="7089206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1" name="pt2740"/>
            <p:cNvSpPr/>
            <p:nvPr/>
          </p:nvSpPr>
          <p:spPr>
            <a:xfrm>
              <a:off x="7089206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2" name="pt2741"/>
            <p:cNvSpPr/>
            <p:nvPr/>
          </p:nvSpPr>
          <p:spPr>
            <a:xfrm>
              <a:off x="7089206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3" name="pt2742"/>
            <p:cNvSpPr/>
            <p:nvPr/>
          </p:nvSpPr>
          <p:spPr>
            <a:xfrm>
              <a:off x="7089206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4" name="pt2743"/>
            <p:cNvSpPr/>
            <p:nvPr/>
          </p:nvSpPr>
          <p:spPr>
            <a:xfrm>
              <a:off x="7089206" y="32911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5" name="pt2744"/>
            <p:cNvSpPr/>
            <p:nvPr/>
          </p:nvSpPr>
          <p:spPr>
            <a:xfrm>
              <a:off x="7089206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6" name="pt2745"/>
            <p:cNvSpPr/>
            <p:nvPr/>
          </p:nvSpPr>
          <p:spPr>
            <a:xfrm>
              <a:off x="7089206" y="32377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7" name="pt2746"/>
            <p:cNvSpPr/>
            <p:nvPr/>
          </p:nvSpPr>
          <p:spPr>
            <a:xfrm>
              <a:off x="7089206" y="3211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8" name="pt2747"/>
            <p:cNvSpPr/>
            <p:nvPr/>
          </p:nvSpPr>
          <p:spPr>
            <a:xfrm>
              <a:off x="7089206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9" name="pt2748"/>
            <p:cNvSpPr/>
            <p:nvPr/>
          </p:nvSpPr>
          <p:spPr>
            <a:xfrm>
              <a:off x="7089206" y="3211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0" name="pt2749"/>
            <p:cNvSpPr/>
            <p:nvPr/>
          </p:nvSpPr>
          <p:spPr>
            <a:xfrm>
              <a:off x="7089206" y="32911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1" name="pt2750"/>
            <p:cNvSpPr/>
            <p:nvPr/>
          </p:nvSpPr>
          <p:spPr>
            <a:xfrm>
              <a:off x="7089206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2" name="pt2751"/>
            <p:cNvSpPr/>
            <p:nvPr/>
          </p:nvSpPr>
          <p:spPr>
            <a:xfrm>
              <a:off x="7089206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3" name="pt2752"/>
            <p:cNvSpPr/>
            <p:nvPr/>
          </p:nvSpPr>
          <p:spPr>
            <a:xfrm>
              <a:off x="7089206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4" name="pt2753"/>
            <p:cNvSpPr/>
            <p:nvPr/>
          </p:nvSpPr>
          <p:spPr>
            <a:xfrm>
              <a:off x="7089206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5" name="pt2754"/>
            <p:cNvSpPr/>
            <p:nvPr/>
          </p:nvSpPr>
          <p:spPr>
            <a:xfrm>
              <a:off x="7089206" y="32377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6" name="pt2755"/>
            <p:cNvSpPr/>
            <p:nvPr/>
          </p:nvSpPr>
          <p:spPr>
            <a:xfrm>
              <a:off x="7089206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7" name="pt2756"/>
            <p:cNvSpPr/>
            <p:nvPr/>
          </p:nvSpPr>
          <p:spPr>
            <a:xfrm>
              <a:off x="7621251" y="3024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8" name="pt2757"/>
            <p:cNvSpPr/>
            <p:nvPr/>
          </p:nvSpPr>
          <p:spPr>
            <a:xfrm>
              <a:off x="7621251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9" name="pt2758"/>
            <p:cNvSpPr/>
            <p:nvPr/>
          </p:nvSpPr>
          <p:spPr>
            <a:xfrm>
              <a:off x="7621251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0" name="pt2759"/>
            <p:cNvSpPr/>
            <p:nvPr/>
          </p:nvSpPr>
          <p:spPr>
            <a:xfrm>
              <a:off x="7621251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1" name="pt2760"/>
            <p:cNvSpPr/>
            <p:nvPr/>
          </p:nvSpPr>
          <p:spPr>
            <a:xfrm>
              <a:off x="7621251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2" name="pt2761"/>
            <p:cNvSpPr/>
            <p:nvPr/>
          </p:nvSpPr>
          <p:spPr>
            <a:xfrm>
              <a:off x="7621251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3" name="pt2762"/>
            <p:cNvSpPr/>
            <p:nvPr/>
          </p:nvSpPr>
          <p:spPr>
            <a:xfrm>
              <a:off x="7621251" y="32377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4" name="pt2763"/>
            <p:cNvSpPr/>
            <p:nvPr/>
          </p:nvSpPr>
          <p:spPr>
            <a:xfrm>
              <a:off x="7621251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5" name="pt2764"/>
            <p:cNvSpPr/>
            <p:nvPr/>
          </p:nvSpPr>
          <p:spPr>
            <a:xfrm>
              <a:off x="7621251" y="32377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6" name="pt2765"/>
            <p:cNvSpPr/>
            <p:nvPr/>
          </p:nvSpPr>
          <p:spPr>
            <a:xfrm>
              <a:off x="7621251" y="29440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7" name="pt2766"/>
            <p:cNvSpPr/>
            <p:nvPr/>
          </p:nvSpPr>
          <p:spPr>
            <a:xfrm>
              <a:off x="7621251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8" name="pt2767"/>
            <p:cNvSpPr/>
            <p:nvPr/>
          </p:nvSpPr>
          <p:spPr>
            <a:xfrm>
              <a:off x="7621251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9" name="pt2768"/>
            <p:cNvSpPr/>
            <p:nvPr/>
          </p:nvSpPr>
          <p:spPr>
            <a:xfrm>
              <a:off x="7621251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0" name="pt2769"/>
            <p:cNvSpPr/>
            <p:nvPr/>
          </p:nvSpPr>
          <p:spPr>
            <a:xfrm>
              <a:off x="7621251" y="32377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1" name="pt2770"/>
            <p:cNvSpPr/>
            <p:nvPr/>
          </p:nvSpPr>
          <p:spPr>
            <a:xfrm>
              <a:off x="7621251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2" name="pt2771"/>
            <p:cNvSpPr/>
            <p:nvPr/>
          </p:nvSpPr>
          <p:spPr>
            <a:xfrm>
              <a:off x="7621251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3" name="pt2772"/>
            <p:cNvSpPr/>
            <p:nvPr/>
          </p:nvSpPr>
          <p:spPr>
            <a:xfrm>
              <a:off x="7621251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4" name="pt2773"/>
            <p:cNvSpPr/>
            <p:nvPr/>
          </p:nvSpPr>
          <p:spPr>
            <a:xfrm>
              <a:off x="7621251" y="28906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5" name="pt2774"/>
            <p:cNvSpPr/>
            <p:nvPr/>
          </p:nvSpPr>
          <p:spPr>
            <a:xfrm>
              <a:off x="7621251" y="3211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6" name="pt2775"/>
            <p:cNvSpPr/>
            <p:nvPr/>
          </p:nvSpPr>
          <p:spPr>
            <a:xfrm>
              <a:off x="7621251" y="3317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7" name="pt2776"/>
            <p:cNvSpPr/>
            <p:nvPr/>
          </p:nvSpPr>
          <p:spPr>
            <a:xfrm>
              <a:off x="7621251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8" name="pt2777"/>
            <p:cNvSpPr/>
            <p:nvPr/>
          </p:nvSpPr>
          <p:spPr>
            <a:xfrm>
              <a:off x="7621251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9" name="pt2778"/>
            <p:cNvSpPr/>
            <p:nvPr/>
          </p:nvSpPr>
          <p:spPr>
            <a:xfrm>
              <a:off x="7621251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0" name="pt2779"/>
            <p:cNvSpPr/>
            <p:nvPr/>
          </p:nvSpPr>
          <p:spPr>
            <a:xfrm>
              <a:off x="7621251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1" name="pt2780"/>
            <p:cNvSpPr/>
            <p:nvPr/>
          </p:nvSpPr>
          <p:spPr>
            <a:xfrm>
              <a:off x="7621251" y="3024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2" name="pt2781"/>
            <p:cNvSpPr/>
            <p:nvPr/>
          </p:nvSpPr>
          <p:spPr>
            <a:xfrm>
              <a:off x="7621251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3" name="pt2782"/>
            <p:cNvSpPr/>
            <p:nvPr/>
          </p:nvSpPr>
          <p:spPr>
            <a:xfrm>
              <a:off x="7621251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4" name="pt2783"/>
            <p:cNvSpPr/>
            <p:nvPr/>
          </p:nvSpPr>
          <p:spPr>
            <a:xfrm>
              <a:off x="7621251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5" name="pt2784"/>
            <p:cNvSpPr/>
            <p:nvPr/>
          </p:nvSpPr>
          <p:spPr>
            <a:xfrm>
              <a:off x="7621251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6" name="pt2785"/>
            <p:cNvSpPr/>
            <p:nvPr/>
          </p:nvSpPr>
          <p:spPr>
            <a:xfrm>
              <a:off x="7621251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7" name="pt2786"/>
            <p:cNvSpPr/>
            <p:nvPr/>
          </p:nvSpPr>
          <p:spPr>
            <a:xfrm>
              <a:off x="7621251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8" name="pt2787"/>
            <p:cNvSpPr/>
            <p:nvPr/>
          </p:nvSpPr>
          <p:spPr>
            <a:xfrm>
              <a:off x="7621251" y="28906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9" name="pt2788"/>
            <p:cNvSpPr/>
            <p:nvPr/>
          </p:nvSpPr>
          <p:spPr>
            <a:xfrm>
              <a:off x="7621251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0" name="pt2789"/>
            <p:cNvSpPr/>
            <p:nvPr/>
          </p:nvSpPr>
          <p:spPr>
            <a:xfrm>
              <a:off x="7621251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1" name="pt2790"/>
            <p:cNvSpPr/>
            <p:nvPr/>
          </p:nvSpPr>
          <p:spPr>
            <a:xfrm>
              <a:off x="7621251" y="3211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2" name="pt2791"/>
            <p:cNvSpPr/>
            <p:nvPr/>
          </p:nvSpPr>
          <p:spPr>
            <a:xfrm>
              <a:off x="7621251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3" name="pt2792"/>
            <p:cNvSpPr/>
            <p:nvPr/>
          </p:nvSpPr>
          <p:spPr>
            <a:xfrm>
              <a:off x="7621251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4" name="pt2793"/>
            <p:cNvSpPr/>
            <p:nvPr/>
          </p:nvSpPr>
          <p:spPr>
            <a:xfrm>
              <a:off x="7621251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5" name="pt2794"/>
            <p:cNvSpPr/>
            <p:nvPr/>
          </p:nvSpPr>
          <p:spPr>
            <a:xfrm>
              <a:off x="7621251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6" name="pt2795"/>
            <p:cNvSpPr/>
            <p:nvPr/>
          </p:nvSpPr>
          <p:spPr>
            <a:xfrm>
              <a:off x="7621251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7" name="pt2796"/>
            <p:cNvSpPr/>
            <p:nvPr/>
          </p:nvSpPr>
          <p:spPr>
            <a:xfrm>
              <a:off x="7621251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8" name="pt2797"/>
            <p:cNvSpPr/>
            <p:nvPr/>
          </p:nvSpPr>
          <p:spPr>
            <a:xfrm>
              <a:off x="7621251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9" name="pt2798"/>
            <p:cNvSpPr/>
            <p:nvPr/>
          </p:nvSpPr>
          <p:spPr>
            <a:xfrm>
              <a:off x="7621251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0" name="pt2799"/>
            <p:cNvSpPr/>
            <p:nvPr/>
          </p:nvSpPr>
          <p:spPr>
            <a:xfrm>
              <a:off x="7621251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1" name="pt2800"/>
            <p:cNvSpPr/>
            <p:nvPr/>
          </p:nvSpPr>
          <p:spPr>
            <a:xfrm>
              <a:off x="7621251" y="3024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2" name="pt2801"/>
            <p:cNvSpPr/>
            <p:nvPr/>
          </p:nvSpPr>
          <p:spPr>
            <a:xfrm>
              <a:off x="7621251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3" name="pt2802"/>
            <p:cNvSpPr/>
            <p:nvPr/>
          </p:nvSpPr>
          <p:spPr>
            <a:xfrm>
              <a:off x="7621251" y="32377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4" name="pt2803"/>
            <p:cNvSpPr/>
            <p:nvPr/>
          </p:nvSpPr>
          <p:spPr>
            <a:xfrm>
              <a:off x="7621251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5" name="pt2804"/>
            <p:cNvSpPr/>
            <p:nvPr/>
          </p:nvSpPr>
          <p:spPr>
            <a:xfrm>
              <a:off x="7621251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6" name="pt2805"/>
            <p:cNvSpPr/>
            <p:nvPr/>
          </p:nvSpPr>
          <p:spPr>
            <a:xfrm>
              <a:off x="7621251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7" name="pg2806"/>
            <p:cNvSpPr/>
            <p:nvPr/>
          </p:nvSpPr>
          <p:spPr>
            <a:xfrm>
              <a:off x="6537228" y="3540191"/>
              <a:ext cx="1149217" cy="692017"/>
            </a:xfrm>
            <a:custGeom>
              <a:avLst/>
              <a:pathLst>
                <a:path w="1149217" h="692017">
                  <a:moveTo>
                    <a:pt x="0" y="692017"/>
                  </a:moveTo>
                  <a:lnTo>
                    <a:pt x="1149217" y="692017"/>
                  </a:lnTo>
                  <a:lnTo>
                    <a:pt x="1149217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8" name="pl2807"/>
            <p:cNvSpPr/>
            <p:nvPr/>
          </p:nvSpPr>
          <p:spPr>
            <a:xfrm>
              <a:off x="7686446" y="3554961"/>
              <a:ext cx="0" cy="651617"/>
            </a:xfrm>
            <a:custGeom>
              <a:avLst/>
              <a:pathLst>
                <a:path w="0" h="651617">
                  <a:moveTo>
                    <a:pt x="0" y="65161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9" name="pl2808"/>
            <p:cNvSpPr/>
            <p:nvPr/>
          </p:nvSpPr>
          <p:spPr>
            <a:xfrm>
              <a:off x="7686446" y="4206578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0" name="pl2809"/>
            <p:cNvSpPr/>
            <p:nvPr/>
          </p:nvSpPr>
          <p:spPr>
            <a:xfrm>
              <a:off x="7686446" y="4097975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1" name="pl2810"/>
            <p:cNvSpPr/>
            <p:nvPr/>
          </p:nvSpPr>
          <p:spPr>
            <a:xfrm>
              <a:off x="7686446" y="3989372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2" name="pl2811"/>
            <p:cNvSpPr/>
            <p:nvPr/>
          </p:nvSpPr>
          <p:spPr>
            <a:xfrm>
              <a:off x="7686446" y="3880769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3" name="pl2812"/>
            <p:cNvSpPr/>
            <p:nvPr/>
          </p:nvSpPr>
          <p:spPr>
            <a:xfrm>
              <a:off x="7686446" y="3772166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4" name="pl2813"/>
            <p:cNvSpPr/>
            <p:nvPr/>
          </p:nvSpPr>
          <p:spPr>
            <a:xfrm>
              <a:off x="7686446" y="3663563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5" name="pl2814"/>
            <p:cNvSpPr/>
            <p:nvPr/>
          </p:nvSpPr>
          <p:spPr>
            <a:xfrm>
              <a:off x="7686446" y="3554961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6" name="tx2815"/>
            <p:cNvSpPr/>
            <p:nvPr/>
          </p:nvSpPr>
          <p:spPr>
            <a:xfrm rot="-5400000">
              <a:off x="7840720" y="4171560"/>
              <a:ext cx="55940" cy="700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2817" name="tx2816"/>
            <p:cNvSpPr/>
            <p:nvPr/>
          </p:nvSpPr>
          <p:spPr>
            <a:xfrm rot="-5400000">
              <a:off x="7839565" y="3953200"/>
              <a:ext cx="55940" cy="723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2818" name="tx2817"/>
            <p:cNvSpPr/>
            <p:nvPr/>
          </p:nvSpPr>
          <p:spPr>
            <a:xfrm rot="-5400000">
              <a:off x="7840278" y="3736707"/>
              <a:ext cx="55940" cy="709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2819" name="tx2818"/>
            <p:cNvSpPr/>
            <p:nvPr/>
          </p:nvSpPr>
          <p:spPr>
            <a:xfrm rot="-5400000">
              <a:off x="7841162" y="3520385"/>
              <a:ext cx="55940" cy="691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2820" name="pt2819"/>
            <p:cNvSpPr/>
            <p:nvPr/>
          </p:nvSpPr>
          <p:spPr>
            <a:xfrm>
              <a:off x="6557160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1" name="pt2820"/>
            <p:cNvSpPr/>
            <p:nvPr/>
          </p:nvSpPr>
          <p:spPr>
            <a:xfrm>
              <a:off x="6557160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2" name="pt2821"/>
            <p:cNvSpPr/>
            <p:nvPr/>
          </p:nvSpPr>
          <p:spPr>
            <a:xfrm>
              <a:off x="6557160" y="41513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3" name="pt2822"/>
            <p:cNvSpPr/>
            <p:nvPr/>
          </p:nvSpPr>
          <p:spPr>
            <a:xfrm>
              <a:off x="6557160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4" name="pt2823"/>
            <p:cNvSpPr/>
            <p:nvPr/>
          </p:nvSpPr>
          <p:spPr>
            <a:xfrm>
              <a:off x="6557160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5" name="pt2824"/>
            <p:cNvSpPr/>
            <p:nvPr/>
          </p:nvSpPr>
          <p:spPr>
            <a:xfrm>
              <a:off x="6557160" y="4107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6" name="pt2825"/>
            <p:cNvSpPr/>
            <p:nvPr/>
          </p:nvSpPr>
          <p:spPr>
            <a:xfrm>
              <a:off x="6557160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7" name="pt2826"/>
            <p:cNvSpPr/>
            <p:nvPr/>
          </p:nvSpPr>
          <p:spPr>
            <a:xfrm>
              <a:off x="6557160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8" name="pt2827"/>
            <p:cNvSpPr/>
            <p:nvPr/>
          </p:nvSpPr>
          <p:spPr>
            <a:xfrm>
              <a:off x="6557160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9" name="pt2828"/>
            <p:cNvSpPr/>
            <p:nvPr/>
          </p:nvSpPr>
          <p:spPr>
            <a:xfrm>
              <a:off x="6557160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0" name="pt2829"/>
            <p:cNvSpPr/>
            <p:nvPr/>
          </p:nvSpPr>
          <p:spPr>
            <a:xfrm>
              <a:off x="6557160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1" name="pt2830"/>
            <p:cNvSpPr/>
            <p:nvPr/>
          </p:nvSpPr>
          <p:spPr>
            <a:xfrm>
              <a:off x="6557160" y="41187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2" name="pt2831"/>
            <p:cNvSpPr/>
            <p:nvPr/>
          </p:nvSpPr>
          <p:spPr>
            <a:xfrm>
              <a:off x="6557160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3" name="pt2832"/>
            <p:cNvSpPr/>
            <p:nvPr/>
          </p:nvSpPr>
          <p:spPr>
            <a:xfrm>
              <a:off x="6557160" y="41730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4" name="pt2833"/>
            <p:cNvSpPr/>
            <p:nvPr/>
          </p:nvSpPr>
          <p:spPr>
            <a:xfrm>
              <a:off x="6557160" y="41622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5" name="pt2834"/>
            <p:cNvSpPr/>
            <p:nvPr/>
          </p:nvSpPr>
          <p:spPr>
            <a:xfrm>
              <a:off x="6557160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6" name="pt2835"/>
            <p:cNvSpPr/>
            <p:nvPr/>
          </p:nvSpPr>
          <p:spPr>
            <a:xfrm>
              <a:off x="6557160" y="41513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7" name="pt2836"/>
            <p:cNvSpPr/>
            <p:nvPr/>
          </p:nvSpPr>
          <p:spPr>
            <a:xfrm>
              <a:off x="6557160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8" name="pt2837"/>
            <p:cNvSpPr/>
            <p:nvPr/>
          </p:nvSpPr>
          <p:spPr>
            <a:xfrm>
              <a:off x="6557160" y="4107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9" name="pt2838"/>
            <p:cNvSpPr/>
            <p:nvPr/>
          </p:nvSpPr>
          <p:spPr>
            <a:xfrm>
              <a:off x="6557160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0" name="pt2839"/>
            <p:cNvSpPr/>
            <p:nvPr/>
          </p:nvSpPr>
          <p:spPr>
            <a:xfrm>
              <a:off x="6557160" y="4107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1" name="pt2840"/>
            <p:cNvSpPr/>
            <p:nvPr/>
          </p:nvSpPr>
          <p:spPr>
            <a:xfrm>
              <a:off x="6557160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2" name="pt2841"/>
            <p:cNvSpPr/>
            <p:nvPr/>
          </p:nvSpPr>
          <p:spPr>
            <a:xfrm>
              <a:off x="6557160" y="41839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3" name="pt2842"/>
            <p:cNvSpPr/>
            <p:nvPr/>
          </p:nvSpPr>
          <p:spPr>
            <a:xfrm>
              <a:off x="6557160" y="4107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4" name="pt2843"/>
            <p:cNvSpPr/>
            <p:nvPr/>
          </p:nvSpPr>
          <p:spPr>
            <a:xfrm>
              <a:off x="6557160" y="40862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5" name="pt2844"/>
            <p:cNvSpPr/>
            <p:nvPr/>
          </p:nvSpPr>
          <p:spPr>
            <a:xfrm>
              <a:off x="6557160" y="41187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6" name="pt2845"/>
            <p:cNvSpPr/>
            <p:nvPr/>
          </p:nvSpPr>
          <p:spPr>
            <a:xfrm>
              <a:off x="6557160" y="41187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7" name="pt2846"/>
            <p:cNvSpPr/>
            <p:nvPr/>
          </p:nvSpPr>
          <p:spPr>
            <a:xfrm>
              <a:off x="6557160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8" name="pt2847"/>
            <p:cNvSpPr/>
            <p:nvPr/>
          </p:nvSpPr>
          <p:spPr>
            <a:xfrm>
              <a:off x="6557160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9" name="pt2848"/>
            <p:cNvSpPr/>
            <p:nvPr/>
          </p:nvSpPr>
          <p:spPr>
            <a:xfrm>
              <a:off x="6557160" y="41187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0" name="pt2849"/>
            <p:cNvSpPr/>
            <p:nvPr/>
          </p:nvSpPr>
          <p:spPr>
            <a:xfrm>
              <a:off x="6557160" y="41187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1" name="pt2850"/>
            <p:cNvSpPr/>
            <p:nvPr/>
          </p:nvSpPr>
          <p:spPr>
            <a:xfrm>
              <a:off x="6557160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2" name="pt2851"/>
            <p:cNvSpPr/>
            <p:nvPr/>
          </p:nvSpPr>
          <p:spPr>
            <a:xfrm>
              <a:off x="6557160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3" name="pt2852"/>
            <p:cNvSpPr/>
            <p:nvPr/>
          </p:nvSpPr>
          <p:spPr>
            <a:xfrm>
              <a:off x="6557160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4" name="pt2853"/>
            <p:cNvSpPr/>
            <p:nvPr/>
          </p:nvSpPr>
          <p:spPr>
            <a:xfrm>
              <a:off x="6557160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5" name="pt2854"/>
            <p:cNvSpPr/>
            <p:nvPr/>
          </p:nvSpPr>
          <p:spPr>
            <a:xfrm>
              <a:off x="6557160" y="41622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6" name="pt2855"/>
            <p:cNvSpPr/>
            <p:nvPr/>
          </p:nvSpPr>
          <p:spPr>
            <a:xfrm>
              <a:off x="6557160" y="41513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7" name="pt2856"/>
            <p:cNvSpPr/>
            <p:nvPr/>
          </p:nvSpPr>
          <p:spPr>
            <a:xfrm>
              <a:off x="6557160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8" name="pt2857"/>
            <p:cNvSpPr/>
            <p:nvPr/>
          </p:nvSpPr>
          <p:spPr>
            <a:xfrm>
              <a:off x="6557160" y="41513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9" name="pt2858"/>
            <p:cNvSpPr/>
            <p:nvPr/>
          </p:nvSpPr>
          <p:spPr>
            <a:xfrm>
              <a:off x="6557160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0" name="pt2859"/>
            <p:cNvSpPr/>
            <p:nvPr/>
          </p:nvSpPr>
          <p:spPr>
            <a:xfrm>
              <a:off x="6557160" y="41513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1" name="pt2860"/>
            <p:cNvSpPr/>
            <p:nvPr/>
          </p:nvSpPr>
          <p:spPr>
            <a:xfrm>
              <a:off x="6557160" y="41513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2" name="pt2861"/>
            <p:cNvSpPr/>
            <p:nvPr/>
          </p:nvSpPr>
          <p:spPr>
            <a:xfrm>
              <a:off x="6557160" y="41513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3" name="pt2862"/>
            <p:cNvSpPr/>
            <p:nvPr/>
          </p:nvSpPr>
          <p:spPr>
            <a:xfrm>
              <a:off x="6557160" y="41187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4" name="pt2863"/>
            <p:cNvSpPr/>
            <p:nvPr/>
          </p:nvSpPr>
          <p:spPr>
            <a:xfrm>
              <a:off x="6557160" y="40862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5" name="pt2864"/>
            <p:cNvSpPr/>
            <p:nvPr/>
          </p:nvSpPr>
          <p:spPr>
            <a:xfrm>
              <a:off x="6557160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6" name="pt2865"/>
            <p:cNvSpPr/>
            <p:nvPr/>
          </p:nvSpPr>
          <p:spPr>
            <a:xfrm>
              <a:off x="6557160" y="41187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7" name="pt2866"/>
            <p:cNvSpPr/>
            <p:nvPr/>
          </p:nvSpPr>
          <p:spPr>
            <a:xfrm>
              <a:off x="6557160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8" name="pt2867"/>
            <p:cNvSpPr/>
            <p:nvPr/>
          </p:nvSpPr>
          <p:spPr>
            <a:xfrm>
              <a:off x="6557160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9" name="pt2868"/>
            <p:cNvSpPr/>
            <p:nvPr/>
          </p:nvSpPr>
          <p:spPr>
            <a:xfrm>
              <a:off x="6557160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0" name="pt2869"/>
            <p:cNvSpPr/>
            <p:nvPr/>
          </p:nvSpPr>
          <p:spPr>
            <a:xfrm>
              <a:off x="7089206" y="37821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1" name="pt2870"/>
            <p:cNvSpPr/>
            <p:nvPr/>
          </p:nvSpPr>
          <p:spPr>
            <a:xfrm>
              <a:off x="7089206" y="38038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2" name="pt2871"/>
            <p:cNvSpPr/>
            <p:nvPr/>
          </p:nvSpPr>
          <p:spPr>
            <a:xfrm>
              <a:off x="7089206" y="376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3" name="pt2872"/>
            <p:cNvSpPr/>
            <p:nvPr/>
          </p:nvSpPr>
          <p:spPr>
            <a:xfrm>
              <a:off x="7089206" y="38581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4" name="pt2873"/>
            <p:cNvSpPr/>
            <p:nvPr/>
          </p:nvSpPr>
          <p:spPr>
            <a:xfrm>
              <a:off x="7089206" y="37929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5" name="pt2874"/>
            <p:cNvSpPr/>
            <p:nvPr/>
          </p:nvSpPr>
          <p:spPr>
            <a:xfrm>
              <a:off x="7089206" y="38038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6" name="pt2875"/>
            <p:cNvSpPr/>
            <p:nvPr/>
          </p:nvSpPr>
          <p:spPr>
            <a:xfrm>
              <a:off x="7089206" y="37821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7" name="pt2876"/>
            <p:cNvSpPr/>
            <p:nvPr/>
          </p:nvSpPr>
          <p:spPr>
            <a:xfrm>
              <a:off x="7089206" y="39341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8" name="pt2877"/>
            <p:cNvSpPr/>
            <p:nvPr/>
          </p:nvSpPr>
          <p:spPr>
            <a:xfrm>
              <a:off x="7089206" y="37929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9" name="pt2878"/>
            <p:cNvSpPr/>
            <p:nvPr/>
          </p:nvSpPr>
          <p:spPr>
            <a:xfrm>
              <a:off x="7089206" y="38689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0" name="pt2879"/>
            <p:cNvSpPr/>
            <p:nvPr/>
          </p:nvSpPr>
          <p:spPr>
            <a:xfrm>
              <a:off x="7089206" y="39124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1" name="pt2880"/>
            <p:cNvSpPr/>
            <p:nvPr/>
          </p:nvSpPr>
          <p:spPr>
            <a:xfrm>
              <a:off x="7089206" y="3836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2" name="pt2881"/>
            <p:cNvSpPr/>
            <p:nvPr/>
          </p:nvSpPr>
          <p:spPr>
            <a:xfrm>
              <a:off x="7089206" y="38581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3" name="pt2882"/>
            <p:cNvSpPr/>
            <p:nvPr/>
          </p:nvSpPr>
          <p:spPr>
            <a:xfrm>
              <a:off x="7089206" y="37821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4" name="pt2883"/>
            <p:cNvSpPr/>
            <p:nvPr/>
          </p:nvSpPr>
          <p:spPr>
            <a:xfrm>
              <a:off x="7089206" y="39015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5" name="pt2884"/>
            <p:cNvSpPr/>
            <p:nvPr/>
          </p:nvSpPr>
          <p:spPr>
            <a:xfrm>
              <a:off x="7089206" y="38146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6" name="pt2885"/>
            <p:cNvSpPr/>
            <p:nvPr/>
          </p:nvSpPr>
          <p:spPr>
            <a:xfrm>
              <a:off x="7089206" y="38038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7" name="pt2886"/>
            <p:cNvSpPr/>
            <p:nvPr/>
          </p:nvSpPr>
          <p:spPr>
            <a:xfrm>
              <a:off x="7089206" y="384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8" name="pt2887"/>
            <p:cNvSpPr/>
            <p:nvPr/>
          </p:nvSpPr>
          <p:spPr>
            <a:xfrm>
              <a:off x="7089206" y="38038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9" name="pt2888"/>
            <p:cNvSpPr/>
            <p:nvPr/>
          </p:nvSpPr>
          <p:spPr>
            <a:xfrm>
              <a:off x="7089206" y="38689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0" name="pt2889"/>
            <p:cNvSpPr/>
            <p:nvPr/>
          </p:nvSpPr>
          <p:spPr>
            <a:xfrm>
              <a:off x="7089206" y="37712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1" name="pt2890"/>
            <p:cNvSpPr/>
            <p:nvPr/>
          </p:nvSpPr>
          <p:spPr>
            <a:xfrm>
              <a:off x="7089206" y="38581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2" name="pt2891"/>
            <p:cNvSpPr/>
            <p:nvPr/>
          </p:nvSpPr>
          <p:spPr>
            <a:xfrm>
              <a:off x="7089206" y="376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3" name="pt2892"/>
            <p:cNvSpPr/>
            <p:nvPr/>
          </p:nvSpPr>
          <p:spPr>
            <a:xfrm>
              <a:off x="7089206" y="37821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4" name="pt2893"/>
            <p:cNvSpPr/>
            <p:nvPr/>
          </p:nvSpPr>
          <p:spPr>
            <a:xfrm>
              <a:off x="7089206" y="38255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5" name="pt2894"/>
            <p:cNvSpPr/>
            <p:nvPr/>
          </p:nvSpPr>
          <p:spPr>
            <a:xfrm>
              <a:off x="7089206" y="38146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6" name="pt2895"/>
            <p:cNvSpPr/>
            <p:nvPr/>
          </p:nvSpPr>
          <p:spPr>
            <a:xfrm>
              <a:off x="7089206" y="37712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7" name="pt2896"/>
            <p:cNvSpPr/>
            <p:nvPr/>
          </p:nvSpPr>
          <p:spPr>
            <a:xfrm>
              <a:off x="7089206" y="37495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8" name="pt2897"/>
            <p:cNvSpPr/>
            <p:nvPr/>
          </p:nvSpPr>
          <p:spPr>
            <a:xfrm>
              <a:off x="7089206" y="38038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9" name="pt2898"/>
            <p:cNvSpPr/>
            <p:nvPr/>
          </p:nvSpPr>
          <p:spPr>
            <a:xfrm>
              <a:off x="7089206" y="39124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0" name="pt2899"/>
            <p:cNvSpPr/>
            <p:nvPr/>
          </p:nvSpPr>
          <p:spPr>
            <a:xfrm>
              <a:off x="7089206" y="38798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1" name="pt2900"/>
            <p:cNvSpPr/>
            <p:nvPr/>
          </p:nvSpPr>
          <p:spPr>
            <a:xfrm>
              <a:off x="7089206" y="3890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2" name="pt2901"/>
            <p:cNvSpPr/>
            <p:nvPr/>
          </p:nvSpPr>
          <p:spPr>
            <a:xfrm>
              <a:off x="7089206" y="38689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3" name="pt2902"/>
            <p:cNvSpPr/>
            <p:nvPr/>
          </p:nvSpPr>
          <p:spPr>
            <a:xfrm>
              <a:off x="7089206" y="3738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4" name="pt2903"/>
            <p:cNvSpPr/>
            <p:nvPr/>
          </p:nvSpPr>
          <p:spPr>
            <a:xfrm>
              <a:off x="7089206" y="38038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5" name="pt2904"/>
            <p:cNvSpPr/>
            <p:nvPr/>
          </p:nvSpPr>
          <p:spPr>
            <a:xfrm>
              <a:off x="7089206" y="38038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6" name="pt2905"/>
            <p:cNvSpPr/>
            <p:nvPr/>
          </p:nvSpPr>
          <p:spPr>
            <a:xfrm>
              <a:off x="7089206" y="37821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7" name="pt2906"/>
            <p:cNvSpPr/>
            <p:nvPr/>
          </p:nvSpPr>
          <p:spPr>
            <a:xfrm>
              <a:off x="7089206" y="38146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8" name="pt2907"/>
            <p:cNvSpPr/>
            <p:nvPr/>
          </p:nvSpPr>
          <p:spPr>
            <a:xfrm>
              <a:off x="7089206" y="384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9" name="pt2908"/>
            <p:cNvSpPr/>
            <p:nvPr/>
          </p:nvSpPr>
          <p:spPr>
            <a:xfrm>
              <a:off x="7089206" y="38581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0" name="pt2909"/>
            <p:cNvSpPr/>
            <p:nvPr/>
          </p:nvSpPr>
          <p:spPr>
            <a:xfrm>
              <a:off x="7089206" y="38146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1" name="pt2910"/>
            <p:cNvSpPr/>
            <p:nvPr/>
          </p:nvSpPr>
          <p:spPr>
            <a:xfrm>
              <a:off x="7089206" y="37929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2" name="pt2911"/>
            <p:cNvSpPr/>
            <p:nvPr/>
          </p:nvSpPr>
          <p:spPr>
            <a:xfrm>
              <a:off x="7089206" y="38581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3" name="pt2912"/>
            <p:cNvSpPr/>
            <p:nvPr/>
          </p:nvSpPr>
          <p:spPr>
            <a:xfrm>
              <a:off x="7089206" y="39341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4" name="pt2913"/>
            <p:cNvSpPr/>
            <p:nvPr/>
          </p:nvSpPr>
          <p:spPr>
            <a:xfrm>
              <a:off x="7089206" y="3836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5" name="pt2914"/>
            <p:cNvSpPr/>
            <p:nvPr/>
          </p:nvSpPr>
          <p:spPr>
            <a:xfrm>
              <a:off x="7089206" y="3836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6" name="pt2915"/>
            <p:cNvSpPr/>
            <p:nvPr/>
          </p:nvSpPr>
          <p:spPr>
            <a:xfrm>
              <a:off x="7089206" y="3836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7" name="pt2916"/>
            <p:cNvSpPr/>
            <p:nvPr/>
          </p:nvSpPr>
          <p:spPr>
            <a:xfrm>
              <a:off x="7089206" y="38255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8" name="pt2917"/>
            <p:cNvSpPr/>
            <p:nvPr/>
          </p:nvSpPr>
          <p:spPr>
            <a:xfrm>
              <a:off x="7089206" y="39667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9" name="pt2918"/>
            <p:cNvSpPr/>
            <p:nvPr/>
          </p:nvSpPr>
          <p:spPr>
            <a:xfrm>
              <a:off x="7089206" y="384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0" name="pt2919"/>
            <p:cNvSpPr/>
            <p:nvPr/>
          </p:nvSpPr>
          <p:spPr>
            <a:xfrm>
              <a:off x="7621251" y="36409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1" name="pt2920"/>
            <p:cNvSpPr/>
            <p:nvPr/>
          </p:nvSpPr>
          <p:spPr>
            <a:xfrm>
              <a:off x="7621251" y="3738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2" name="pt2921"/>
            <p:cNvSpPr/>
            <p:nvPr/>
          </p:nvSpPr>
          <p:spPr>
            <a:xfrm>
              <a:off x="7621251" y="36517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3" name="pt2922"/>
            <p:cNvSpPr/>
            <p:nvPr/>
          </p:nvSpPr>
          <p:spPr>
            <a:xfrm>
              <a:off x="7621251" y="3684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4" name="pt2923"/>
            <p:cNvSpPr/>
            <p:nvPr/>
          </p:nvSpPr>
          <p:spPr>
            <a:xfrm>
              <a:off x="7621251" y="36626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5" name="pt2924"/>
            <p:cNvSpPr/>
            <p:nvPr/>
          </p:nvSpPr>
          <p:spPr>
            <a:xfrm>
              <a:off x="7621251" y="35757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6" name="pt2925"/>
            <p:cNvSpPr/>
            <p:nvPr/>
          </p:nvSpPr>
          <p:spPr>
            <a:xfrm>
              <a:off x="7621251" y="38038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7" name="pt2926"/>
            <p:cNvSpPr/>
            <p:nvPr/>
          </p:nvSpPr>
          <p:spPr>
            <a:xfrm>
              <a:off x="7621251" y="36083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8" name="pt2927"/>
            <p:cNvSpPr/>
            <p:nvPr/>
          </p:nvSpPr>
          <p:spPr>
            <a:xfrm>
              <a:off x="7621251" y="36626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9" name="pt2928"/>
            <p:cNvSpPr/>
            <p:nvPr/>
          </p:nvSpPr>
          <p:spPr>
            <a:xfrm>
              <a:off x="7621251" y="36300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0" name="pt2929"/>
            <p:cNvSpPr/>
            <p:nvPr/>
          </p:nvSpPr>
          <p:spPr>
            <a:xfrm>
              <a:off x="7621251" y="3738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1" name="pt2930"/>
            <p:cNvSpPr/>
            <p:nvPr/>
          </p:nvSpPr>
          <p:spPr>
            <a:xfrm>
              <a:off x="7621251" y="37169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2" name="pt2931"/>
            <p:cNvSpPr/>
            <p:nvPr/>
          </p:nvSpPr>
          <p:spPr>
            <a:xfrm>
              <a:off x="7621251" y="36952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3" name="pt2932"/>
            <p:cNvSpPr/>
            <p:nvPr/>
          </p:nvSpPr>
          <p:spPr>
            <a:xfrm>
              <a:off x="7621251" y="37495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4" name="pt2933"/>
            <p:cNvSpPr/>
            <p:nvPr/>
          </p:nvSpPr>
          <p:spPr>
            <a:xfrm>
              <a:off x="7621251" y="3738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5" name="pt2934"/>
            <p:cNvSpPr/>
            <p:nvPr/>
          </p:nvSpPr>
          <p:spPr>
            <a:xfrm>
              <a:off x="7621251" y="37169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6" name="pt2935"/>
            <p:cNvSpPr/>
            <p:nvPr/>
          </p:nvSpPr>
          <p:spPr>
            <a:xfrm>
              <a:off x="7621251" y="36952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7" name="pt2936"/>
            <p:cNvSpPr/>
            <p:nvPr/>
          </p:nvSpPr>
          <p:spPr>
            <a:xfrm>
              <a:off x="7621251" y="3564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8" name="pt2937"/>
            <p:cNvSpPr/>
            <p:nvPr/>
          </p:nvSpPr>
          <p:spPr>
            <a:xfrm>
              <a:off x="7621251" y="35431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9" name="pt2938"/>
            <p:cNvSpPr/>
            <p:nvPr/>
          </p:nvSpPr>
          <p:spPr>
            <a:xfrm>
              <a:off x="7621251" y="37495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0" name="pt2939"/>
            <p:cNvSpPr/>
            <p:nvPr/>
          </p:nvSpPr>
          <p:spPr>
            <a:xfrm>
              <a:off x="7621251" y="36735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1" name="pt2940"/>
            <p:cNvSpPr/>
            <p:nvPr/>
          </p:nvSpPr>
          <p:spPr>
            <a:xfrm>
              <a:off x="7621251" y="376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2" name="pt2941"/>
            <p:cNvSpPr/>
            <p:nvPr/>
          </p:nvSpPr>
          <p:spPr>
            <a:xfrm>
              <a:off x="7621251" y="3564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3" name="pt2942"/>
            <p:cNvSpPr/>
            <p:nvPr/>
          </p:nvSpPr>
          <p:spPr>
            <a:xfrm>
              <a:off x="7621251" y="376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4" name="pt2943"/>
            <p:cNvSpPr/>
            <p:nvPr/>
          </p:nvSpPr>
          <p:spPr>
            <a:xfrm>
              <a:off x="7621251" y="36735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5" name="pt2944"/>
            <p:cNvSpPr/>
            <p:nvPr/>
          </p:nvSpPr>
          <p:spPr>
            <a:xfrm>
              <a:off x="7621251" y="36409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6" name="pt2945"/>
            <p:cNvSpPr/>
            <p:nvPr/>
          </p:nvSpPr>
          <p:spPr>
            <a:xfrm>
              <a:off x="7621251" y="37712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7" name="pt2946"/>
            <p:cNvSpPr/>
            <p:nvPr/>
          </p:nvSpPr>
          <p:spPr>
            <a:xfrm>
              <a:off x="7621251" y="376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8" name="pt2947"/>
            <p:cNvSpPr/>
            <p:nvPr/>
          </p:nvSpPr>
          <p:spPr>
            <a:xfrm>
              <a:off x="7621251" y="3684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9" name="pt2948"/>
            <p:cNvSpPr/>
            <p:nvPr/>
          </p:nvSpPr>
          <p:spPr>
            <a:xfrm>
              <a:off x="7621251" y="36626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0" name="pt2949"/>
            <p:cNvSpPr/>
            <p:nvPr/>
          </p:nvSpPr>
          <p:spPr>
            <a:xfrm>
              <a:off x="7621251" y="36300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1" name="pt2950"/>
            <p:cNvSpPr/>
            <p:nvPr/>
          </p:nvSpPr>
          <p:spPr>
            <a:xfrm>
              <a:off x="7621251" y="35974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2" name="pt2951"/>
            <p:cNvSpPr/>
            <p:nvPr/>
          </p:nvSpPr>
          <p:spPr>
            <a:xfrm>
              <a:off x="7621251" y="3684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3" name="pt2952"/>
            <p:cNvSpPr/>
            <p:nvPr/>
          </p:nvSpPr>
          <p:spPr>
            <a:xfrm>
              <a:off x="7621251" y="3738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4" name="pt2953"/>
            <p:cNvSpPr/>
            <p:nvPr/>
          </p:nvSpPr>
          <p:spPr>
            <a:xfrm>
              <a:off x="7621251" y="3684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5" name="pt2954"/>
            <p:cNvSpPr/>
            <p:nvPr/>
          </p:nvSpPr>
          <p:spPr>
            <a:xfrm>
              <a:off x="7621251" y="36300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6" name="pt2955"/>
            <p:cNvSpPr/>
            <p:nvPr/>
          </p:nvSpPr>
          <p:spPr>
            <a:xfrm>
              <a:off x="7621251" y="3684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7" name="pt2956"/>
            <p:cNvSpPr/>
            <p:nvPr/>
          </p:nvSpPr>
          <p:spPr>
            <a:xfrm>
              <a:off x="7621251" y="36952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8" name="pt2957"/>
            <p:cNvSpPr/>
            <p:nvPr/>
          </p:nvSpPr>
          <p:spPr>
            <a:xfrm>
              <a:off x="7621251" y="37712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9" name="pt2958"/>
            <p:cNvSpPr/>
            <p:nvPr/>
          </p:nvSpPr>
          <p:spPr>
            <a:xfrm>
              <a:off x="7621251" y="37060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0" name="pt2959"/>
            <p:cNvSpPr/>
            <p:nvPr/>
          </p:nvSpPr>
          <p:spPr>
            <a:xfrm>
              <a:off x="7621251" y="3684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1" name="pt2960"/>
            <p:cNvSpPr/>
            <p:nvPr/>
          </p:nvSpPr>
          <p:spPr>
            <a:xfrm>
              <a:off x="7621251" y="3738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2" name="pt2961"/>
            <p:cNvSpPr/>
            <p:nvPr/>
          </p:nvSpPr>
          <p:spPr>
            <a:xfrm>
              <a:off x="7621251" y="3738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3" name="pt2962"/>
            <p:cNvSpPr/>
            <p:nvPr/>
          </p:nvSpPr>
          <p:spPr>
            <a:xfrm>
              <a:off x="7621251" y="36517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4" name="pt2963"/>
            <p:cNvSpPr/>
            <p:nvPr/>
          </p:nvSpPr>
          <p:spPr>
            <a:xfrm>
              <a:off x="7621251" y="36735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5" name="pt2964"/>
            <p:cNvSpPr/>
            <p:nvPr/>
          </p:nvSpPr>
          <p:spPr>
            <a:xfrm>
              <a:off x="7621251" y="37278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6" name="pt2965"/>
            <p:cNvSpPr/>
            <p:nvPr/>
          </p:nvSpPr>
          <p:spPr>
            <a:xfrm>
              <a:off x="7621251" y="37495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7" name="pt2966"/>
            <p:cNvSpPr/>
            <p:nvPr/>
          </p:nvSpPr>
          <p:spPr>
            <a:xfrm>
              <a:off x="7621251" y="37278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8" name="pt2967"/>
            <p:cNvSpPr/>
            <p:nvPr/>
          </p:nvSpPr>
          <p:spPr>
            <a:xfrm>
              <a:off x="7621251" y="37060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9" name="pt2968"/>
            <p:cNvSpPr/>
            <p:nvPr/>
          </p:nvSpPr>
          <p:spPr>
            <a:xfrm>
              <a:off x="7621251" y="3738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0" name="pg2969"/>
            <p:cNvSpPr/>
            <p:nvPr/>
          </p:nvSpPr>
          <p:spPr>
            <a:xfrm>
              <a:off x="6537228" y="4352909"/>
              <a:ext cx="1149217" cy="692017"/>
            </a:xfrm>
            <a:custGeom>
              <a:avLst/>
              <a:pathLst>
                <a:path w="1149217" h="692017">
                  <a:moveTo>
                    <a:pt x="0" y="692017"/>
                  </a:moveTo>
                  <a:lnTo>
                    <a:pt x="1149217" y="692017"/>
                  </a:lnTo>
                  <a:lnTo>
                    <a:pt x="1149217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1" name="pt2970"/>
            <p:cNvSpPr/>
            <p:nvPr/>
          </p:nvSpPr>
          <p:spPr>
            <a:xfrm>
              <a:off x="655716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2" name="pt2971"/>
            <p:cNvSpPr/>
            <p:nvPr/>
          </p:nvSpPr>
          <p:spPr>
            <a:xfrm>
              <a:off x="655716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3" name="pt2972"/>
            <p:cNvSpPr/>
            <p:nvPr/>
          </p:nvSpPr>
          <p:spPr>
            <a:xfrm>
              <a:off x="655716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4" name="pt2973"/>
            <p:cNvSpPr/>
            <p:nvPr/>
          </p:nvSpPr>
          <p:spPr>
            <a:xfrm>
              <a:off x="655716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5" name="pt2974"/>
            <p:cNvSpPr/>
            <p:nvPr/>
          </p:nvSpPr>
          <p:spPr>
            <a:xfrm>
              <a:off x="655716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6" name="pt2975"/>
            <p:cNvSpPr/>
            <p:nvPr/>
          </p:nvSpPr>
          <p:spPr>
            <a:xfrm>
              <a:off x="6557160" y="4916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7" name="pt2976"/>
            <p:cNvSpPr/>
            <p:nvPr/>
          </p:nvSpPr>
          <p:spPr>
            <a:xfrm>
              <a:off x="6557160" y="49432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8" name="pt2977"/>
            <p:cNvSpPr/>
            <p:nvPr/>
          </p:nvSpPr>
          <p:spPr>
            <a:xfrm>
              <a:off x="655716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9" name="pt2978"/>
            <p:cNvSpPr/>
            <p:nvPr/>
          </p:nvSpPr>
          <p:spPr>
            <a:xfrm>
              <a:off x="655716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0" name="pt2979"/>
            <p:cNvSpPr/>
            <p:nvPr/>
          </p:nvSpPr>
          <p:spPr>
            <a:xfrm>
              <a:off x="6557160" y="49966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1" name="pt2980"/>
            <p:cNvSpPr/>
            <p:nvPr/>
          </p:nvSpPr>
          <p:spPr>
            <a:xfrm>
              <a:off x="655716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2" name="pt2981"/>
            <p:cNvSpPr/>
            <p:nvPr/>
          </p:nvSpPr>
          <p:spPr>
            <a:xfrm>
              <a:off x="655716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3" name="pt2982"/>
            <p:cNvSpPr/>
            <p:nvPr/>
          </p:nvSpPr>
          <p:spPr>
            <a:xfrm>
              <a:off x="6557160" y="49966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4" name="pt2983"/>
            <p:cNvSpPr/>
            <p:nvPr/>
          </p:nvSpPr>
          <p:spPr>
            <a:xfrm>
              <a:off x="6557160" y="49966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5" name="pt2984"/>
            <p:cNvSpPr/>
            <p:nvPr/>
          </p:nvSpPr>
          <p:spPr>
            <a:xfrm>
              <a:off x="655716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6" name="pt2985"/>
            <p:cNvSpPr/>
            <p:nvPr/>
          </p:nvSpPr>
          <p:spPr>
            <a:xfrm>
              <a:off x="6557160" y="4916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7" name="pt2986"/>
            <p:cNvSpPr/>
            <p:nvPr/>
          </p:nvSpPr>
          <p:spPr>
            <a:xfrm>
              <a:off x="6557160" y="4916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8" name="pt2987"/>
            <p:cNvSpPr/>
            <p:nvPr/>
          </p:nvSpPr>
          <p:spPr>
            <a:xfrm>
              <a:off x="6557160" y="49432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9" name="pt2988"/>
            <p:cNvSpPr/>
            <p:nvPr/>
          </p:nvSpPr>
          <p:spPr>
            <a:xfrm>
              <a:off x="6557160" y="49432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0" name="pt2989"/>
            <p:cNvSpPr/>
            <p:nvPr/>
          </p:nvSpPr>
          <p:spPr>
            <a:xfrm>
              <a:off x="6557160" y="49432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1" name="pt2990"/>
            <p:cNvSpPr/>
            <p:nvPr/>
          </p:nvSpPr>
          <p:spPr>
            <a:xfrm>
              <a:off x="655716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2" name="pt2991"/>
            <p:cNvSpPr/>
            <p:nvPr/>
          </p:nvSpPr>
          <p:spPr>
            <a:xfrm>
              <a:off x="6557160" y="4916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3" name="pt2992"/>
            <p:cNvSpPr/>
            <p:nvPr/>
          </p:nvSpPr>
          <p:spPr>
            <a:xfrm>
              <a:off x="655716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4" name="pt2993"/>
            <p:cNvSpPr/>
            <p:nvPr/>
          </p:nvSpPr>
          <p:spPr>
            <a:xfrm>
              <a:off x="6557160" y="48898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5" name="pt2994"/>
            <p:cNvSpPr/>
            <p:nvPr/>
          </p:nvSpPr>
          <p:spPr>
            <a:xfrm>
              <a:off x="655716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6" name="pt2995"/>
            <p:cNvSpPr/>
            <p:nvPr/>
          </p:nvSpPr>
          <p:spPr>
            <a:xfrm>
              <a:off x="655716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7" name="pt2996"/>
            <p:cNvSpPr/>
            <p:nvPr/>
          </p:nvSpPr>
          <p:spPr>
            <a:xfrm>
              <a:off x="6557160" y="4916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8" name="pt2997"/>
            <p:cNvSpPr/>
            <p:nvPr/>
          </p:nvSpPr>
          <p:spPr>
            <a:xfrm>
              <a:off x="655716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9" name="pt2998"/>
            <p:cNvSpPr/>
            <p:nvPr/>
          </p:nvSpPr>
          <p:spPr>
            <a:xfrm>
              <a:off x="655716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0" name="pt2999"/>
            <p:cNvSpPr/>
            <p:nvPr/>
          </p:nvSpPr>
          <p:spPr>
            <a:xfrm>
              <a:off x="655716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1" name="pt3000"/>
            <p:cNvSpPr/>
            <p:nvPr/>
          </p:nvSpPr>
          <p:spPr>
            <a:xfrm>
              <a:off x="655716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2" name="pt3001"/>
            <p:cNvSpPr/>
            <p:nvPr/>
          </p:nvSpPr>
          <p:spPr>
            <a:xfrm>
              <a:off x="6557160" y="4916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3" name="pt3002"/>
            <p:cNvSpPr/>
            <p:nvPr/>
          </p:nvSpPr>
          <p:spPr>
            <a:xfrm>
              <a:off x="6557160" y="49966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4" name="pt3003"/>
            <p:cNvSpPr/>
            <p:nvPr/>
          </p:nvSpPr>
          <p:spPr>
            <a:xfrm>
              <a:off x="655716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5" name="pt3004"/>
            <p:cNvSpPr/>
            <p:nvPr/>
          </p:nvSpPr>
          <p:spPr>
            <a:xfrm>
              <a:off x="655716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6" name="pt3005"/>
            <p:cNvSpPr/>
            <p:nvPr/>
          </p:nvSpPr>
          <p:spPr>
            <a:xfrm>
              <a:off x="655716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7" name="pt3006"/>
            <p:cNvSpPr/>
            <p:nvPr/>
          </p:nvSpPr>
          <p:spPr>
            <a:xfrm>
              <a:off x="655716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8" name="pt3007"/>
            <p:cNvSpPr/>
            <p:nvPr/>
          </p:nvSpPr>
          <p:spPr>
            <a:xfrm>
              <a:off x="6557160" y="49966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9" name="pt3008"/>
            <p:cNvSpPr/>
            <p:nvPr/>
          </p:nvSpPr>
          <p:spPr>
            <a:xfrm>
              <a:off x="655716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0" name="pt3009"/>
            <p:cNvSpPr/>
            <p:nvPr/>
          </p:nvSpPr>
          <p:spPr>
            <a:xfrm>
              <a:off x="655716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1" name="pt3010"/>
            <p:cNvSpPr/>
            <p:nvPr/>
          </p:nvSpPr>
          <p:spPr>
            <a:xfrm>
              <a:off x="6557160" y="49432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2" name="pt3011"/>
            <p:cNvSpPr/>
            <p:nvPr/>
          </p:nvSpPr>
          <p:spPr>
            <a:xfrm>
              <a:off x="6557160" y="49432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3" name="pt3012"/>
            <p:cNvSpPr/>
            <p:nvPr/>
          </p:nvSpPr>
          <p:spPr>
            <a:xfrm>
              <a:off x="655716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4" name="pt3013"/>
            <p:cNvSpPr/>
            <p:nvPr/>
          </p:nvSpPr>
          <p:spPr>
            <a:xfrm>
              <a:off x="6557160" y="48631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5" name="pt3014"/>
            <p:cNvSpPr/>
            <p:nvPr/>
          </p:nvSpPr>
          <p:spPr>
            <a:xfrm>
              <a:off x="6557160" y="4916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6" name="pt3015"/>
            <p:cNvSpPr/>
            <p:nvPr/>
          </p:nvSpPr>
          <p:spPr>
            <a:xfrm>
              <a:off x="6557160" y="49432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7" name="pt3016"/>
            <p:cNvSpPr/>
            <p:nvPr/>
          </p:nvSpPr>
          <p:spPr>
            <a:xfrm>
              <a:off x="655716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8" name="pt3017"/>
            <p:cNvSpPr/>
            <p:nvPr/>
          </p:nvSpPr>
          <p:spPr>
            <a:xfrm>
              <a:off x="655716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9" name="pt3018"/>
            <p:cNvSpPr/>
            <p:nvPr/>
          </p:nvSpPr>
          <p:spPr>
            <a:xfrm>
              <a:off x="655716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0" name="pt3019"/>
            <p:cNvSpPr/>
            <p:nvPr/>
          </p:nvSpPr>
          <p:spPr>
            <a:xfrm>
              <a:off x="655716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1" name="pt3020"/>
            <p:cNvSpPr/>
            <p:nvPr/>
          </p:nvSpPr>
          <p:spPr>
            <a:xfrm>
              <a:off x="7089206" y="46495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2" name="pt3021"/>
            <p:cNvSpPr/>
            <p:nvPr/>
          </p:nvSpPr>
          <p:spPr>
            <a:xfrm>
              <a:off x="7089206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3" name="pt3022"/>
            <p:cNvSpPr/>
            <p:nvPr/>
          </p:nvSpPr>
          <p:spPr>
            <a:xfrm>
              <a:off x="7089206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4" name="pt3023"/>
            <p:cNvSpPr/>
            <p:nvPr/>
          </p:nvSpPr>
          <p:spPr>
            <a:xfrm>
              <a:off x="7089206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5" name="pt3024"/>
            <p:cNvSpPr/>
            <p:nvPr/>
          </p:nvSpPr>
          <p:spPr>
            <a:xfrm>
              <a:off x="7089206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6" name="pt3025"/>
            <p:cNvSpPr/>
            <p:nvPr/>
          </p:nvSpPr>
          <p:spPr>
            <a:xfrm>
              <a:off x="7089206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7" name="pt3026"/>
            <p:cNvSpPr/>
            <p:nvPr/>
          </p:nvSpPr>
          <p:spPr>
            <a:xfrm>
              <a:off x="7089206" y="45961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8" name="pt3027"/>
            <p:cNvSpPr/>
            <p:nvPr/>
          </p:nvSpPr>
          <p:spPr>
            <a:xfrm>
              <a:off x="7089206" y="47563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9" name="pt3028"/>
            <p:cNvSpPr/>
            <p:nvPr/>
          </p:nvSpPr>
          <p:spPr>
            <a:xfrm>
              <a:off x="7089206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0" name="pt3029"/>
            <p:cNvSpPr/>
            <p:nvPr/>
          </p:nvSpPr>
          <p:spPr>
            <a:xfrm>
              <a:off x="7089206" y="46495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1" name="pt3030"/>
            <p:cNvSpPr/>
            <p:nvPr/>
          </p:nvSpPr>
          <p:spPr>
            <a:xfrm>
              <a:off x="7089206" y="47563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2" name="pt3031"/>
            <p:cNvSpPr/>
            <p:nvPr/>
          </p:nvSpPr>
          <p:spPr>
            <a:xfrm>
              <a:off x="7089206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3" name="pt3032"/>
            <p:cNvSpPr/>
            <p:nvPr/>
          </p:nvSpPr>
          <p:spPr>
            <a:xfrm>
              <a:off x="7089206" y="47563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4" name="pt3033"/>
            <p:cNvSpPr/>
            <p:nvPr/>
          </p:nvSpPr>
          <p:spPr>
            <a:xfrm>
              <a:off x="7089206" y="46495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5" name="pt3034"/>
            <p:cNvSpPr/>
            <p:nvPr/>
          </p:nvSpPr>
          <p:spPr>
            <a:xfrm>
              <a:off x="7089206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6" name="pt3035"/>
            <p:cNvSpPr/>
            <p:nvPr/>
          </p:nvSpPr>
          <p:spPr>
            <a:xfrm>
              <a:off x="7089206" y="46495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7" name="pt3036"/>
            <p:cNvSpPr/>
            <p:nvPr/>
          </p:nvSpPr>
          <p:spPr>
            <a:xfrm>
              <a:off x="7089206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8" name="pt3037"/>
            <p:cNvSpPr/>
            <p:nvPr/>
          </p:nvSpPr>
          <p:spPr>
            <a:xfrm>
              <a:off x="7089206" y="47563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9" name="pt3038"/>
            <p:cNvSpPr/>
            <p:nvPr/>
          </p:nvSpPr>
          <p:spPr>
            <a:xfrm>
              <a:off x="7089206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0" name="pt3039"/>
            <p:cNvSpPr/>
            <p:nvPr/>
          </p:nvSpPr>
          <p:spPr>
            <a:xfrm>
              <a:off x="7089206" y="47296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1" name="pt3040"/>
            <p:cNvSpPr/>
            <p:nvPr/>
          </p:nvSpPr>
          <p:spPr>
            <a:xfrm>
              <a:off x="7089206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2" name="pt3041"/>
            <p:cNvSpPr/>
            <p:nvPr/>
          </p:nvSpPr>
          <p:spPr>
            <a:xfrm>
              <a:off x="7089206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3" name="pt3042"/>
            <p:cNvSpPr/>
            <p:nvPr/>
          </p:nvSpPr>
          <p:spPr>
            <a:xfrm>
              <a:off x="7089206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4" name="pt3043"/>
            <p:cNvSpPr/>
            <p:nvPr/>
          </p:nvSpPr>
          <p:spPr>
            <a:xfrm>
              <a:off x="7089206" y="47029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5" name="pt3044"/>
            <p:cNvSpPr/>
            <p:nvPr/>
          </p:nvSpPr>
          <p:spPr>
            <a:xfrm>
              <a:off x="7089206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6" name="pt3045"/>
            <p:cNvSpPr/>
            <p:nvPr/>
          </p:nvSpPr>
          <p:spPr>
            <a:xfrm>
              <a:off x="7089206" y="46495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7" name="pt3046"/>
            <p:cNvSpPr/>
            <p:nvPr/>
          </p:nvSpPr>
          <p:spPr>
            <a:xfrm>
              <a:off x="7089206" y="46495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8" name="pt3047"/>
            <p:cNvSpPr/>
            <p:nvPr/>
          </p:nvSpPr>
          <p:spPr>
            <a:xfrm>
              <a:off x="7089206" y="45694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9" name="pt3048"/>
            <p:cNvSpPr/>
            <p:nvPr/>
          </p:nvSpPr>
          <p:spPr>
            <a:xfrm>
              <a:off x="7089206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0" name="pt3049"/>
            <p:cNvSpPr/>
            <p:nvPr/>
          </p:nvSpPr>
          <p:spPr>
            <a:xfrm>
              <a:off x="7089206" y="47563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1" name="pt3050"/>
            <p:cNvSpPr/>
            <p:nvPr/>
          </p:nvSpPr>
          <p:spPr>
            <a:xfrm>
              <a:off x="7089206" y="47296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2" name="pt3051"/>
            <p:cNvSpPr/>
            <p:nvPr/>
          </p:nvSpPr>
          <p:spPr>
            <a:xfrm>
              <a:off x="7089206" y="47563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3" name="pt3052"/>
            <p:cNvSpPr/>
            <p:nvPr/>
          </p:nvSpPr>
          <p:spPr>
            <a:xfrm>
              <a:off x="7089206" y="47029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4" name="pt3053"/>
            <p:cNvSpPr/>
            <p:nvPr/>
          </p:nvSpPr>
          <p:spPr>
            <a:xfrm>
              <a:off x="7089206" y="45961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5" name="pt3054"/>
            <p:cNvSpPr/>
            <p:nvPr/>
          </p:nvSpPr>
          <p:spPr>
            <a:xfrm>
              <a:off x="7089206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6" name="pt3055"/>
            <p:cNvSpPr/>
            <p:nvPr/>
          </p:nvSpPr>
          <p:spPr>
            <a:xfrm>
              <a:off x="7089206" y="45961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7" name="pt3056"/>
            <p:cNvSpPr/>
            <p:nvPr/>
          </p:nvSpPr>
          <p:spPr>
            <a:xfrm>
              <a:off x="7089206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8" name="pt3057"/>
            <p:cNvSpPr/>
            <p:nvPr/>
          </p:nvSpPr>
          <p:spPr>
            <a:xfrm>
              <a:off x="7089206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9" name="pt3058"/>
            <p:cNvSpPr/>
            <p:nvPr/>
          </p:nvSpPr>
          <p:spPr>
            <a:xfrm>
              <a:off x="7089206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0" name="pt3059"/>
            <p:cNvSpPr/>
            <p:nvPr/>
          </p:nvSpPr>
          <p:spPr>
            <a:xfrm>
              <a:off x="7089206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1" name="pt3060"/>
            <p:cNvSpPr/>
            <p:nvPr/>
          </p:nvSpPr>
          <p:spPr>
            <a:xfrm>
              <a:off x="7089206" y="47029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2" name="pt3061"/>
            <p:cNvSpPr/>
            <p:nvPr/>
          </p:nvSpPr>
          <p:spPr>
            <a:xfrm>
              <a:off x="7089206" y="46495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3" name="pt3062"/>
            <p:cNvSpPr/>
            <p:nvPr/>
          </p:nvSpPr>
          <p:spPr>
            <a:xfrm>
              <a:off x="7089206" y="47029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4" name="pt3063"/>
            <p:cNvSpPr/>
            <p:nvPr/>
          </p:nvSpPr>
          <p:spPr>
            <a:xfrm>
              <a:off x="7089206" y="47563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5" name="pt3064"/>
            <p:cNvSpPr/>
            <p:nvPr/>
          </p:nvSpPr>
          <p:spPr>
            <a:xfrm>
              <a:off x="7089206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6" name="pt3065"/>
            <p:cNvSpPr/>
            <p:nvPr/>
          </p:nvSpPr>
          <p:spPr>
            <a:xfrm>
              <a:off x="7089206" y="47029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7" name="pt3066"/>
            <p:cNvSpPr/>
            <p:nvPr/>
          </p:nvSpPr>
          <p:spPr>
            <a:xfrm>
              <a:off x="7089206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8" name="pt3067"/>
            <p:cNvSpPr/>
            <p:nvPr/>
          </p:nvSpPr>
          <p:spPr>
            <a:xfrm>
              <a:off x="7089206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9" name="pt3068"/>
            <p:cNvSpPr/>
            <p:nvPr/>
          </p:nvSpPr>
          <p:spPr>
            <a:xfrm>
              <a:off x="7089206" y="47296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0" name="pt3069"/>
            <p:cNvSpPr/>
            <p:nvPr/>
          </p:nvSpPr>
          <p:spPr>
            <a:xfrm>
              <a:off x="7089206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1" name="pt3070"/>
            <p:cNvSpPr/>
            <p:nvPr/>
          </p:nvSpPr>
          <p:spPr>
            <a:xfrm>
              <a:off x="7621251" y="43559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2" name="pt3071"/>
            <p:cNvSpPr/>
            <p:nvPr/>
          </p:nvSpPr>
          <p:spPr>
            <a:xfrm>
              <a:off x="7621251" y="45160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3" name="pt3072"/>
            <p:cNvSpPr/>
            <p:nvPr/>
          </p:nvSpPr>
          <p:spPr>
            <a:xfrm>
              <a:off x="7621251" y="44627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4" name="pt3073"/>
            <p:cNvSpPr/>
            <p:nvPr/>
          </p:nvSpPr>
          <p:spPr>
            <a:xfrm>
              <a:off x="7621251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5" name="pt3074"/>
            <p:cNvSpPr/>
            <p:nvPr/>
          </p:nvSpPr>
          <p:spPr>
            <a:xfrm>
              <a:off x="7621251" y="44360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6" name="pt3075"/>
            <p:cNvSpPr/>
            <p:nvPr/>
          </p:nvSpPr>
          <p:spPr>
            <a:xfrm>
              <a:off x="7621251" y="44627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7" name="pt3076"/>
            <p:cNvSpPr/>
            <p:nvPr/>
          </p:nvSpPr>
          <p:spPr>
            <a:xfrm>
              <a:off x="7621251" y="45694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8" name="pt3077"/>
            <p:cNvSpPr/>
            <p:nvPr/>
          </p:nvSpPr>
          <p:spPr>
            <a:xfrm>
              <a:off x="7621251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9" name="pt3078"/>
            <p:cNvSpPr/>
            <p:nvPr/>
          </p:nvSpPr>
          <p:spPr>
            <a:xfrm>
              <a:off x="7621251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0" name="pt3079"/>
            <p:cNvSpPr/>
            <p:nvPr/>
          </p:nvSpPr>
          <p:spPr>
            <a:xfrm>
              <a:off x="7621251" y="43559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1" name="pt3080"/>
            <p:cNvSpPr/>
            <p:nvPr/>
          </p:nvSpPr>
          <p:spPr>
            <a:xfrm>
              <a:off x="7621251" y="4489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2" name="pt3081"/>
            <p:cNvSpPr/>
            <p:nvPr/>
          </p:nvSpPr>
          <p:spPr>
            <a:xfrm>
              <a:off x="7621251" y="45160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3" name="pt3082"/>
            <p:cNvSpPr/>
            <p:nvPr/>
          </p:nvSpPr>
          <p:spPr>
            <a:xfrm>
              <a:off x="7621251" y="44627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4" name="pt3083"/>
            <p:cNvSpPr/>
            <p:nvPr/>
          </p:nvSpPr>
          <p:spPr>
            <a:xfrm>
              <a:off x="7621251" y="4489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5" name="pt3084"/>
            <p:cNvSpPr/>
            <p:nvPr/>
          </p:nvSpPr>
          <p:spPr>
            <a:xfrm>
              <a:off x="7621251" y="43826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6" name="pt3085"/>
            <p:cNvSpPr/>
            <p:nvPr/>
          </p:nvSpPr>
          <p:spPr>
            <a:xfrm>
              <a:off x="7621251" y="4409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7" name="pt3086"/>
            <p:cNvSpPr/>
            <p:nvPr/>
          </p:nvSpPr>
          <p:spPr>
            <a:xfrm>
              <a:off x="7621251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8" name="pt3087"/>
            <p:cNvSpPr/>
            <p:nvPr/>
          </p:nvSpPr>
          <p:spPr>
            <a:xfrm>
              <a:off x="7621251" y="44360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9" name="pt3088"/>
            <p:cNvSpPr/>
            <p:nvPr/>
          </p:nvSpPr>
          <p:spPr>
            <a:xfrm>
              <a:off x="7621251" y="4409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0" name="pt3089"/>
            <p:cNvSpPr/>
            <p:nvPr/>
          </p:nvSpPr>
          <p:spPr>
            <a:xfrm>
              <a:off x="7621251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1" name="pt3090"/>
            <p:cNvSpPr/>
            <p:nvPr/>
          </p:nvSpPr>
          <p:spPr>
            <a:xfrm>
              <a:off x="7621251" y="4409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2" name="pt3091"/>
            <p:cNvSpPr/>
            <p:nvPr/>
          </p:nvSpPr>
          <p:spPr>
            <a:xfrm>
              <a:off x="7621251" y="4489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3" name="pt3092"/>
            <p:cNvSpPr/>
            <p:nvPr/>
          </p:nvSpPr>
          <p:spPr>
            <a:xfrm>
              <a:off x="7621251" y="4489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4" name="pt3093"/>
            <p:cNvSpPr/>
            <p:nvPr/>
          </p:nvSpPr>
          <p:spPr>
            <a:xfrm>
              <a:off x="7621251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5" name="pt3094"/>
            <p:cNvSpPr/>
            <p:nvPr/>
          </p:nvSpPr>
          <p:spPr>
            <a:xfrm>
              <a:off x="7621251" y="44627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6" name="pt3095"/>
            <p:cNvSpPr/>
            <p:nvPr/>
          </p:nvSpPr>
          <p:spPr>
            <a:xfrm>
              <a:off x="7621251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7" name="pt3096"/>
            <p:cNvSpPr/>
            <p:nvPr/>
          </p:nvSpPr>
          <p:spPr>
            <a:xfrm>
              <a:off x="7621251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8" name="pt3097"/>
            <p:cNvSpPr/>
            <p:nvPr/>
          </p:nvSpPr>
          <p:spPr>
            <a:xfrm>
              <a:off x="7621251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9" name="pt3098"/>
            <p:cNvSpPr/>
            <p:nvPr/>
          </p:nvSpPr>
          <p:spPr>
            <a:xfrm>
              <a:off x="7621251" y="44627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0" name="pt3099"/>
            <p:cNvSpPr/>
            <p:nvPr/>
          </p:nvSpPr>
          <p:spPr>
            <a:xfrm>
              <a:off x="7621251" y="45961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1" name="pt3100"/>
            <p:cNvSpPr/>
            <p:nvPr/>
          </p:nvSpPr>
          <p:spPr>
            <a:xfrm>
              <a:off x="7621251" y="45160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2" name="pt3101"/>
            <p:cNvSpPr/>
            <p:nvPr/>
          </p:nvSpPr>
          <p:spPr>
            <a:xfrm>
              <a:off x="7621251" y="4489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3" name="pt3102"/>
            <p:cNvSpPr/>
            <p:nvPr/>
          </p:nvSpPr>
          <p:spPr>
            <a:xfrm>
              <a:off x="7621251" y="44360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4" name="pt3103"/>
            <p:cNvSpPr/>
            <p:nvPr/>
          </p:nvSpPr>
          <p:spPr>
            <a:xfrm>
              <a:off x="7621251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5" name="pt3104"/>
            <p:cNvSpPr/>
            <p:nvPr/>
          </p:nvSpPr>
          <p:spPr>
            <a:xfrm>
              <a:off x="7621251" y="46495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6" name="pt3105"/>
            <p:cNvSpPr/>
            <p:nvPr/>
          </p:nvSpPr>
          <p:spPr>
            <a:xfrm>
              <a:off x="7621251" y="4409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7" name="pt3106"/>
            <p:cNvSpPr/>
            <p:nvPr/>
          </p:nvSpPr>
          <p:spPr>
            <a:xfrm>
              <a:off x="7621251" y="43826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8" name="pt3107"/>
            <p:cNvSpPr/>
            <p:nvPr/>
          </p:nvSpPr>
          <p:spPr>
            <a:xfrm>
              <a:off x="7621251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9" name="pt3108"/>
            <p:cNvSpPr/>
            <p:nvPr/>
          </p:nvSpPr>
          <p:spPr>
            <a:xfrm>
              <a:off x="7621251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0" name="pt3109"/>
            <p:cNvSpPr/>
            <p:nvPr/>
          </p:nvSpPr>
          <p:spPr>
            <a:xfrm>
              <a:off x="7621251" y="44627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1" name="pt3110"/>
            <p:cNvSpPr/>
            <p:nvPr/>
          </p:nvSpPr>
          <p:spPr>
            <a:xfrm>
              <a:off x="7621251" y="43826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2" name="pt3111"/>
            <p:cNvSpPr/>
            <p:nvPr/>
          </p:nvSpPr>
          <p:spPr>
            <a:xfrm>
              <a:off x="7621251" y="4409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3" name="pt3112"/>
            <p:cNvSpPr/>
            <p:nvPr/>
          </p:nvSpPr>
          <p:spPr>
            <a:xfrm>
              <a:off x="7621251" y="45160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4" name="pt3113"/>
            <p:cNvSpPr/>
            <p:nvPr/>
          </p:nvSpPr>
          <p:spPr>
            <a:xfrm>
              <a:off x="7621251" y="4409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5" name="pt3114"/>
            <p:cNvSpPr/>
            <p:nvPr/>
          </p:nvSpPr>
          <p:spPr>
            <a:xfrm>
              <a:off x="7621251" y="43559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6" name="pt3115"/>
            <p:cNvSpPr/>
            <p:nvPr/>
          </p:nvSpPr>
          <p:spPr>
            <a:xfrm>
              <a:off x="7621251" y="4409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7" name="pt3116"/>
            <p:cNvSpPr/>
            <p:nvPr/>
          </p:nvSpPr>
          <p:spPr>
            <a:xfrm>
              <a:off x="7621251" y="45160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8" name="pt3117"/>
            <p:cNvSpPr/>
            <p:nvPr/>
          </p:nvSpPr>
          <p:spPr>
            <a:xfrm>
              <a:off x="7621251" y="4489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9" name="pt3118"/>
            <p:cNvSpPr/>
            <p:nvPr/>
          </p:nvSpPr>
          <p:spPr>
            <a:xfrm>
              <a:off x="7621251" y="4409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0" name="pt3119"/>
            <p:cNvSpPr/>
            <p:nvPr/>
          </p:nvSpPr>
          <p:spPr>
            <a:xfrm>
              <a:off x="7621251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1" name="pg3120"/>
            <p:cNvSpPr/>
            <p:nvPr/>
          </p:nvSpPr>
          <p:spPr>
            <a:xfrm>
              <a:off x="6537228" y="5165628"/>
              <a:ext cx="1149217" cy="692017"/>
            </a:xfrm>
            <a:custGeom>
              <a:avLst/>
              <a:pathLst>
                <a:path w="1149217" h="692017">
                  <a:moveTo>
                    <a:pt x="0" y="692017"/>
                  </a:moveTo>
                  <a:lnTo>
                    <a:pt x="1149217" y="692017"/>
                  </a:lnTo>
                  <a:lnTo>
                    <a:pt x="1149217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2" name="pl3121"/>
            <p:cNvSpPr/>
            <p:nvPr/>
          </p:nvSpPr>
          <p:spPr>
            <a:xfrm>
              <a:off x="6579792" y="5857646"/>
              <a:ext cx="1064090" cy="0"/>
            </a:xfrm>
            <a:custGeom>
              <a:avLst/>
              <a:pathLst>
                <a:path w="1064090" h="0">
                  <a:moveTo>
                    <a:pt x="0" y="0"/>
                  </a:moveTo>
                  <a:lnTo>
                    <a:pt x="106409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3" name="pl3122"/>
            <p:cNvSpPr/>
            <p:nvPr/>
          </p:nvSpPr>
          <p:spPr>
            <a:xfrm>
              <a:off x="6579792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4" name="pl3123"/>
            <p:cNvSpPr/>
            <p:nvPr/>
          </p:nvSpPr>
          <p:spPr>
            <a:xfrm>
              <a:off x="6845814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5" name="pl3124"/>
            <p:cNvSpPr/>
            <p:nvPr/>
          </p:nvSpPr>
          <p:spPr>
            <a:xfrm>
              <a:off x="7111837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6" name="pl3125"/>
            <p:cNvSpPr/>
            <p:nvPr/>
          </p:nvSpPr>
          <p:spPr>
            <a:xfrm>
              <a:off x="7377860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7" name="pl3126"/>
            <p:cNvSpPr/>
            <p:nvPr/>
          </p:nvSpPr>
          <p:spPr>
            <a:xfrm>
              <a:off x="7643882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8" name="tx3127"/>
            <p:cNvSpPr/>
            <p:nvPr/>
          </p:nvSpPr>
          <p:spPr>
            <a:xfrm>
              <a:off x="6509879" y="6002662"/>
              <a:ext cx="139825" cy="72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1.0</a:t>
              </a:r>
            </a:p>
          </p:txBody>
        </p:sp>
        <p:sp>
          <p:nvSpPr>
            <p:cNvPr id="3129" name="tx3128"/>
            <p:cNvSpPr/>
            <p:nvPr/>
          </p:nvSpPr>
          <p:spPr>
            <a:xfrm>
              <a:off x="6775902" y="6003104"/>
              <a:ext cx="139825" cy="718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1.5</a:t>
              </a:r>
            </a:p>
          </p:txBody>
        </p:sp>
        <p:sp>
          <p:nvSpPr>
            <p:cNvPr id="3130" name="tx3129"/>
            <p:cNvSpPr/>
            <p:nvPr/>
          </p:nvSpPr>
          <p:spPr>
            <a:xfrm>
              <a:off x="7041924" y="6002416"/>
              <a:ext cx="139825" cy="72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2.0</a:t>
              </a:r>
            </a:p>
          </p:txBody>
        </p:sp>
        <p:sp>
          <p:nvSpPr>
            <p:cNvPr id="3131" name="tx3130"/>
            <p:cNvSpPr/>
            <p:nvPr/>
          </p:nvSpPr>
          <p:spPr>
            <a:xfrm>
              <a:off x="7307947" y="6002563"/>
              <a:ext cx="139825" cy="723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2.5</a:t>
              </a:r>
            </a:p>
          </p:txBody>
        </p:sp>
        <p:sp>
          <p:nvSpPr>
            <p:cNvPr id="3132" name="tx3131"/>
            <p:cNvSpPr/>
            <p:nvPr/>
          </p:nvSpPr>
          <p:spPr>
            <a:xfrm>
              <a:off x="7573970" y="6002563"/>
              <a:ext cx="139825" cy="723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3.0</a:t>
              </a:r>
            </a:p>
          </p:txBody>
        </p:sp>
        <p:sp>
          <p:nvSpPr>
            <p:cNvPr id="3133" name="pl3132"/>
            <p:cNvSpPr/>
            <p:nvPr/>
          </p:nvSpPr>
          <p:spPr>
            <a:xfrm>
              <a:off x="7686446" y="5191258"/>
              <a:ext cx="0" cy="640757"/>
            </a:xfrm>
            <a:custGeom>
              <a:avLst/>
              <a:pathLst>
                <a:path w="0" h="640757">
                  <a:moveTo>
                    <a:pt x="0" y="64075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4" name="pl3133"/>
            <p:cNvSpPr/>
            <p:nvPr/>
          </p:nvSpPr>
          <p:spPr>
            <a:xfrm>
              <a:off x="7686446" y="5832016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5" name="pl3134"/>
            <p:cNvSpPr/>
            <p:nvPr/>
          </p:nvSpPr>
          <p:spPr>
            <a:xfrm>
              <a:off x="7686446" y="5671826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6" name="pl3135"/>
            <p:cNvSpPr/>
            <p:nvPr/>
          </p:nvSpPr>
          <p:spPr>
            <a:xfrm>
              <a:off x="7686446" y="5511637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7" name="pl3136"/>
            <p:cNvSpPr/>
            <p:nvPr/>
          </p:nvSpPr>
          <p:spPr>
            <a:xfrm>
              <a:off x="7686446" y="5351448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8" name="pl3137"/>
            <p:cNvSpPr/>
            <p:nvPr/>
          </p:nvSpPr>
          <p:spPr>
            <a:xfrm>
              <a:off x="7686446" y="5191258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9" name="tx3138"/>
            <p:cNvSpPr/>
            <p:nvPr/>
          </p:nvSpPr>
          <p:spPr>
            <a:xfrm rot="-5400000">
              <a:off x="7797672" y="5795893"/>
              <a:ext cx="139825" cy="72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1.0</a:t>
              </a:r>
            </a:p>
          </p:txBody>
        </p:sp>
        <p:sp>
          <p:nvSpPr>
            <p:cNvPr id="3140" name="tx3139"/>
            <p:cNvSpPr/>
            <p:nvPr/>
          </p:nvSpPr>
          <p:spPr>
            <a:xfrm rot="-5400000">
              <a:off x="7797549" y="5475391"/>
              <a:ext cx="139825" cy="72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2.0</a:t>
              </a:r>
            </a:p>
          </p:txBody>
        </p:sp>
        <p:sp>
          <p:nvSpPr>
            <p:cNvPr id="3141" name="tx3140"/>
            <p:cNvSpPr/>
            <p:nvPr/>
          </p:nvSpPr>
          <p:spPr>
            <a:xfrm rot="-5400000">
              <a:off x="7797623" y="5155086"/>
              <a:ext cx="139825" cy="723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3.0</a:t>
              </a:r>
            </a:p>
          </p:txBody>
        </p:sp>
        <p:sp>
          <p:nvSpPr>
            <p:cNvPr id="3142" name="tx3141"/>
            <p:cNvSpPr/>
            <p:nvPr/>
          </p:nvSpPr>
          <p:spPr>
            <a:xfrm>
              <a:off x="6799689" y="5392107"/>
              <a:ext cx="624296" cy="165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Species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ggplot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914400" y="1371600"/>
            <a:ext cx="7315200" cy="5029200"/>
            <a:chOff x="914400" y="1371600"/>
            <a:chExt cx="7315200" cy="5029200"/>
          </a:xfrm>
        </p:grpSpPr>
        <p:sp>
          <p:nvSpPr>
            <p:cNvPr id="4" name="rc3"/>
            <p:cNvSpPr/>
            <p:nvPr/>
          </p:nvSpPr>
          <p:spPr>
            <a:xfrm>
              <a:off x="914400" y="1371600"/>
              <a:ext cx="7315200" cy="5029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1371600"/>
              <a:ext cx="7315200" cy="5029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67880" y="1441189"/>
              <a:ext cx="5746529" cy="455660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67880" y="5359181"/>
              <a:ext cx="5746529" cy="0"/>
            </a:xfrm>
            <a:custGeom>
              <a:avLst/>
              <a:pathLst>
                <a:path w="5746529" h="0">
                  <a:moveTo>
                    <a:pt x="0" y="0"/>
                  </a:moveTo>
                  <a:lnTo>
                    <a:pt x="5746529" y="0"/>
                  </a:lnTo>
                  <a:lnTo>
                    <a:pt x="57465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67880" y="4496187"/>
              <a:ext cx="5746529" cy="0"/>
            </a:xfrm>
            <a:custGeom>
              <a:avLst/>
              <a:pathLst>
                <a:path w="5746529" h="0">
                  <a:moveTo>
                    <a:pt x="0" y="0"/>
                  </a:moveTo>
                  <a:lnTo>
                    <a:pt x="5746529" y="0"/>
                  </a:lnTo>
                  <a:lnTo>
                    <a:pt x="57465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67880" y="3633193"/>
              <a:ext cx="5746529" cy="0"/>
            </a:xfrm>
            <a:custGeom>
              <a:avLst/>
              <a:pathLst>
                <a:path w="5746529" h="0">
                  <a:moveTo>
                    <a:pt x="0" y="0"/>
                  </a:moveTo>
                  <a:lnTo>
                    <a:pt x="5746529" y="0"/>
                  </a:lnTo>
                  <a:lnTo>
                    <a:pt x="57465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67880" y="2770199"/>
              <a:ext cx="5746529" cy="0"/>
            </a:xfrm>
            <a:custGeom>
              <a:avLst/>
              <a:pathLst>
                <a:path w="5746529" h="0">
                  <a:moveTo>
                    <a:pt x="0" y="0"/>
                  </a:moveTo>
                  <a:lnTo>
                    <a:pt x="5746529" y="0"/>
                  </a:lnTo>
                  <a:lnTo>
                    <a:pt x="57465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67880" y="1907205"/>
              <a:ext cx="5746529" cy="0"/>
            </a:xfrm>
            <a:custGeom>
              <a:avLst/>
              <a:pathLst>
                <a:path w="5746529" h="0">
                  <a:moveTo>
                    <a:pt x="0" y="0"/>
                  </a:moveTo>
                  <a:lnTo>
                    <a:pt x="5746529" y="0"/>
                  </a:lnTo>
                  <a:lnTo>
                    <a:pt x="57465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919315" y="1441189"/>
              <a:ext cx="0" cy="4556607"/>
            </a:xfrm>
            <a:custGeom>
              <a:avLst/>
              <a:pathLst>
                <a:path w="0" h="4556607">
                  <a:moveTo>
                    <a:pt x="0" y="45566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370459" y="1441189"/>
              <a:ext cx="0" cy="4556607"/>
            </a:xfrm>
            <a:custGeom>
              <a:avLst/>
              <a:pathLst>
                <a:path w="0" h="4556607">
                  <a:moveTo>
                    <a:pt x="0" y="45566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821602" y="1441189"/>
              <a:ext cx="0" cy="4556607"/>
            </a:xfrm>
            <a:custGeom>
              <a:avLst/>
              <a:pathLst>
                <a:path w="0" h="4556607">
                  <a:moveTo>
                    <a:pt x="0" y="45566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6272746" y="1441189"/>
              <a:ext cx="0" cy="4556607"/>
            </a:xfrm>
            <a:custGeom>
              <a:avLst/>
              <a:pathLst>
                <a:path w="0" h="4556607">
                  <a:moveTo>
                    <a:pt x="0" y="45566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367880" y="5790678"/>
              <a:ext cx="5746529" cy="0"/>
            </a:xfrm>
            <a:custGeom>
              <a:avLst/>
              <a:pathLst>
                <a:path w="5746529" h="0">
                  <a:moveTo>
                    <a:pt x="0" y="0"/>
                  </a:moveTo>
                  <a:lnTo>
                    <a:pt x="5746529" y="0"/>
                  </a:lnTo>
                  <a:lnTo>
                    <a:pt x="57465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367880" y="4927684"/>
              <a:ext cx="5746529" cy="0"/>
            </a:xfrm>
            <a:custGeom>
              <a:avLst/>
              <a:pathLst>
                <a:path w="5746529" h="0">
                  <a:moveTo>
                    <a:pt x="0" y="0"/>
                  </a:moveTo>
                  <a:lnTo>
                    <a:pt x="5746529" y="0"/>
                  </a:lnTo>
                  <a:lnTo>
                    <a:pt x="57465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367880" y="4064690"/>
              <a:ext cx="5746529" cy="0"/>
            </a:xfrm>
            <a:custGeom>
              <a:avLst/>
              <a:pathLst>
                <a:path w="5746529" h="0">
                  <a:moveTo>
                    <a:pt x="0" y="0"/>
                  </a:moveTo>
                  <a:lnTo>
                    <a:pt x="5746529" y="0"/>
                  </a:lnTo>
                  <a:lnTo>
                    <a:pt x="57465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367880" y="3201696"/>
              <a:ext cx="5746529" cy="0"/>
            </a:xfrm>
            <a:custGeom>
              <a:avLst/>
              <a:pathLst>
                <a:path w="5746529" h="0">
                  <a:moveTo>
                    <a:pt x="0" y="0"/>
                  </a:moveTo>
                  <a:lnTo>
                    <a:pt x="5746529" y="0"/>
                  </a:lnTo>
                  <a:lnTo>
                    <a:pt x="57465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367880" y="2338702"/>
              <a:ext cx="5746529" cy="0"/>
            </a:xfrm>
            <a:custGeom>
              <a:avLst/>
              <a:pathLst>
                <a:path w="5746529" h="0">
                  <a:moveTo>
                    <a:pt x="0" y="0"/>
                  </a:moveTo>
                  <a:lnTo>
                    <a:pt x="5746529" y="0"/>
                  </a:lnTo>
                  <a:lnTo>
                    <a:pt x="57465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367880" y="1475708"/>
              <a:ext cx="5746529" cy="0"/>
            </a:xfrm>
            <a:custGeom>
              <a:avLst/>
              <a:pathLst>
                <a:path w="5746529" h="0">
                  <a:moveTo>
                    <a:pt x="0" y="0"/>
                  </a:moveTo>
                  <a:lnTo>
                    <a:pt x="5746529" y="0"/>
                  </a:lnTo>
                  <a:lnTo>
                    <a:pt x="57465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644887" y="1441189"/>
              <a:ext cx="0" cy="4556607"/>
            </a:xfrm>
            <a:custGeom>
              <a:avLst/>
              <a:pathLst>
                <a:path w="0" h="4556607">
                  <a:moveTo>
                    <a:pt x="0" y="45566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096030" y="1441189"/>
              <a:ext cx="0" cy="4556607"/>
            </a:xfrm>
            <a:custGeom>
              <a:avLst/>
              <a:pathLst>
                <a:path w="0" h="4556607">
                  <a:moveTo>
                    <a:pt x="0" y="45566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547174" y="1441189"/>
              <a:ext cx="0" cy="4556607"/>
            </a:xfrm>
            <a:custGeom>
              <a:avLst/>
              <a:pathLst>
                <a:path w="0" h="4556607">
                  <a:moveTo>
                    <a:pt x="0" y="45566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6998318" y="1441189"/>
              <a:ext cx="0" cy="4556607"/>
            </a:xfrm>
            <a:custGeom>
              <a:avLst/>
              <a:pathLst>
                <a:path w="0" h="4556607">
                  <a:moveTo>
                    <a:pt x="0" y="45566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2765175" y="31768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2474946" y="4039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2184718" y="36946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2039603" y="38672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2620061" y="30042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3200518" y="24864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039603" y="334946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620061" y="334946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749374" y="42124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2474946" y="38672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3200518" y="28316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329832" y="334946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329832" y="4039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604260" y="4039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780976" y="23138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3635861" y="16234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3200518" y="24864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765175" y="31768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3635861" y="265907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765175" y="265907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200518" y="334946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765175" y="28316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039603" y="30042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765175" y="35220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329832" y="334946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620061" y="4039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620061" y="334946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910289" y="31768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910289" y="334946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184718" y="36946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29832" y="38672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3200518" y="334946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910289" y="214127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345633" y="19686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474946" y="38672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620061" y="36946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345633" y="31768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474946" y="30042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749374" y="4039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765175" y="334946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620061" y="31768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894489" y="52480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749374" y="36946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2620061" y="31768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765175" y="265907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329832" y="4039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765175" y="265907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039603" y="36946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055404" y="28316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620061" y="35220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5522348" y="36946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651662" y="36946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5377234" y="38672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345633" y="524805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796776" y="438506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635861" y="438506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506548" y="352206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2474946" y="507545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941891" y="421246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2910289" y="455766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2620061" y="576585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926090" y="403986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071205" y="542065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216319" y="421246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490747" y="421246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5087005" y="38672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490747" y="403986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3780976" y="455766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61433" y="542065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490747" y="490285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926090" y="36946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216319" y="438506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506548" y="490285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4216319" y="438506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4651662" y="421246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4941891" y="403986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5232120" y="438506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5087005" y="403986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4071205" y="421246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635861" y="473025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345633" y="507545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345633" y="507545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80976" y="455766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4071205" y="455766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200518" y="403986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4071205" y="334946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5087005" y="38672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506548" y="524805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490747" y="403986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345633" y="490285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345633" y="473025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216319" y="403986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780976" y="473025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620061" y="524805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490747" y="455766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635861" y="403986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635861" y="421246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361433" y="421246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2765175" y="490285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635861" y="438506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4506548" y="352206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780976" y="455766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5667463" y="403986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506548" y="421246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796776" y="403986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6393035" y="403986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2474946" y="490285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5957691" y="421246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5087005" y="490285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5812577" y="300427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796776" y="36946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651662" y="455766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5232120" y="403986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635861" y="490285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3780976" y="438506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651662" y="36946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796776" y="403986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6538149" y="265907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6538149" y="473025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071205" y="542065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5377234" y="36946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3490747" y="438506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6538149" y="438506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506548" y="455766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5087005" y="352206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812577" y="36946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361433" y="438506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216319" y="403986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651662" y="438506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5812577" y="403986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6102806" y="438506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6828378" y="265907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651662" y="438506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506548" y="438506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216319" y="473025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6538149" y="403986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506548" y="334946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651662" y="386726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071205" y="403986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5377234" y="386726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5087005" y="386726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5377234" y="386726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3780976" y="455766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5232120" y="36946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5087005" y="352206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5087005" y="403986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506548" y="490285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796776" y="403986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361433" y="334946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3926090" y="403986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tx175"/>
            <p:cNvSpPr/>
            <p:nvPr/>
          </p:nvSpPr>
          <p:spPr>
            <a:xfrm>
              <a:off x="1149888" y="5750214"/>
              <a:ext cx="15536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2.0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1149888" y="4887384"/>
              <a:ext cx="15536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2.5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1149888" y="4024390"/>
              <a:ext cx="15536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3.0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1149888" y="3161396"/>
              <a:ext cx="15536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3.5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1149888" y="2298293"/>
              <a:ext cx="155361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4.0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1149888" y="1435463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4.5</a:t>
              </a:r>
            </a:p>
          </p:txBody>
        </p:sp>
        <p:sp>
          <p:nvSpPr>
            <p:cNvPr id="182" name="pl181"/>
            <p:cNvSpPr/>
            <p:nvPr/>
          </p:nvSpPr>
          <p:spPr>
            <a:xfrm>
              <a:off x="1333086" y="5790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1333086" y="49276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1333086" y="40646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1333086" y="32016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1333086" y="23387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1333086" y="1475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644887" y="5997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4096030" y="5997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5547174" y="5997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6998318" y="5997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2613809" y="6061791"/>
              <a:ext cx="62155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4064953" y="6060099"/>
              <a:ext cx="62155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</a:t>
              </a:r>
            </a:p>
          </p:txBody>
        </p:sp>
        <p:sp>
          <p:nvSpPr>
            <p:cNvPr id="194" name="tx193"/>
            <p:cNvSpPr/>
            <p:nvPr/>
          </p:nvSpPr>
          <p:spPr>
            <a:xfrm>
              <a:off x="5516096" y="6063755"/>
              <a:ext cx="62155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195" name="tx194"/>
            <p:cNvSpPr/>
            <p:nvPr/>
          </p:nvSpPr>
          <p:spPr>
            <a:xfrm>
              <a:off x="6967240" y="6059990"/>
              <a:ext cx="62155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8</a:t>
              </a:r>
            </a:p>
          </p:txBody>
        </p:sp>
        <p:sp>
          <p:nvSpPr>
            <p:cNvPr id="196" name="tx195"/>
            <p:cNvSpPr/>
            <p:nvPr/>
          </p:nvSpPr>
          <p:spPr>
            <a:xfrm>
              <a:off x="3829446" y="6166476"/>
              <a:ext cx="823397" cy="1338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Sepal.Length</a:t>
              </a:r>
            </a:p>
          </p:txBody>
        </p:sp>
        <p:sp>
          <p:nvSpPr>
            <p:cNvPr id="197" name="tx196"/>
            <p:cNvSpPr/>
            <p:nvPr/>
          </p:nvSpPr>
          <p:spPr>
            <a:xfrm rot="-5400000">
              <a:off x="641560" y="3653462"/>
              <a:ext cx="753206" cy="1320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Sepal.Width</a:t>
              </a:r>
            </a:p>
          </p:txBody>
        </p:sp>
        <p:sp>
          <p:nvSpPr>
            <p:cNvPr id="198" name="rc197"/>
            <p:cNvSpPr/>
            <p:nvPr/>
          </p:nvSpPr>
          <p:spPr>
            <a:xfrm>
              <a:off x="7253588" y="3220372"/>
              <a:ext cx="906422" cy="9982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tx198"/>
            <p:cNvSpPr/>
            <p:nvPr/>
          </p:nvSpPr>
          <p:spPr>
            <a:xfrm>
              <a:off x="7323177" y="3273556"/>
              <a:ext cx="496999" cy="1320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Species</a:t>
              </a:r>
            </a:p>
          </p:txBody>
        </p:sp>
        <p:sp>
          <p:nvSpPr>
            <p:cNvPr id="200" name="rc199"/>
            <p:cNvSpPr/>
            <p:nvPr/>
          </p:nvSpPr>
          <p:spPr>
            <a:xfrm>
              <a:off x="7323177" y="3490656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7408079" y="35755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7323177" y="3710112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7408079" y="379501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rc203"/>
            <p:cNvSpPr/>
            <p:nvPr/>
          </p:nvSpPr>
          <p:spPr>
            <a:xfrm>
              <a:off x="7323177" y="3929568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7408079" y="401447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tx205"/>
            <p:cNvSpPr/>
            <p:nvPr/>
          </p:nvSpPr>
          <p:spPr>
            <a:xfrm>
              <a:off x="7612222" y="3563467"/>
              <a:ext cx="329277" cy="769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setosa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7612222" y="3777520"/>
              <a:ext cx="478199" cy="824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versicolor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7612222" y="3974493"/>
              <a:ext cx="409932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Regression Analysis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3657600" cy="2743200"/>
        </p:xfrm>
        <a:graphic>
          <a:graphicData uri="http://schemas.openxmlformats.org/drawingml/2006/table">
            <a:tbl>
              <a:tblPr/>
              <a:tblGrid>
                <a:gridCol w="91440"/>
                <a:gridCol w="7887969"/>
              </a:tblGrid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fit=lm(mpg~wt*hp,data=mtcars)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summary(fit)         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     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Call: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lm(formula = mpg ~ wt * hp, data = mtcars)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     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Residuals:           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    Min      1Q  Median      3Q     Max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-3.0632 -1.6491 -0.7362  1.4211  4.5513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     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Coefficients:        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            Estimate Std. Error t value Pr(&gt;|t|)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(Intercept) 49.80842    3.60516  13.816 5.01e-14 ***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wt          -8.21662    1.26971  -6.471 5.20e-07 ***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hp          -0.12010    0.02470  -4.863 4.04e-05 ***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wt:hp        0.02785    0.00742   3.753 0.000811 ***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---  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Signif. codes:  0 ‘***’ 0.001 ‘**’ 0.01 ‘*’ 0.05 ‘.’ 0.1 ‘ ’ 1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     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Residual standard error: 2.153 on 28 degrees of freedom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Multiple R-squared:  0.8848,	Adjusted R-squared:  0.8724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F-statistic: 71.66 on 3 and 28 DF,  p-value: 2.981e-13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     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     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Summary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3657600" cy="2743200"/>
        </p:xfrm>
        <a:graphic>
          <a:graphicData uri="http://schemas.openxmlformats.org/drawingml/2006/table">
            <a:tbl>
              <a:tblPr/>
              <a:tblGrid>
                <a:gridCol w="91440"/>
                <a:gridCol w="7804135"/>
              </a:tblGrid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summary(mtcars)      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      mpg             cyl             disp             hp             drat             wt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             qsec             vs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 Min.   :10.40   Min.   :4.000   Min.   : 71.1   Min.   : 52.0   Min.   :2.760   Min.   :1.5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   13   Min.   :14.50   Min.   :0.0000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 1st Qu.:15.43   1st Qu.:4.000   1st Qu.:120.8   1st Qu.: 96.5   1st Qu.:3.080   1st Qu.:2.5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   81   1st Qu.:16.89   1st Qu.:0.0000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 Median :19.20   Median :6.000   Median :196.3   Median :123.0   Median :3.695   Median :3.3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   25   Median :17.71   Median :0.0000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 Mean   :20.09   Mean   :6.188   Mean   :230.7   Mean   :146.7   Mean   :3.597   Mean   :3.2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   17   Mean   :17.85   Mean   :0.4375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 3rd Qu.:22.80   3rd Qu.:8.000   3rd Qu.:326.0   3rd Qu.:180.0   3rd Qu.:3.920   3rd Qu.:3.6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   10   3rd Qu.:18.90   3rd Qu.:1.0000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 Max.   :33.90   Max.   :8.000   Max.   :472.0   Max.   :335.0   Max.   :4.930   Max.   :5.4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   24   Max.   :22.90   Max.   :1.0000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       am              gear            carb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 Min.   :0.0000   Min.   :3.000   Min.   :1.000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 1st Qu.:0.0000   1st Qu.:3.000   1st Qu.:2.000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 Median :0.0000   Median :4.000   Median :2.000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 Mean   :0.4062   Mean   :3.688   Mean   :2.812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 3rd Qu.:1.0000   3rd Qu.:4.000   3rd Qu.:4.000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 Max.   :1.0000   Max.   :5.000   Max.   :8.000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     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Text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This document is an example of reproducible research using rrtable package. 
The home page of this project is github.com/cardiomoon/rrtable.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cardiomoon</cp:lastModifiedBy>
  <cp:revision>3</cp:revision>
  <dcterms:created xsi:type="dcterms:W3CDTF">2017-02-13T16:18:36Z</dcterms:created>
  <dcterms:modified xsi:type="dcterms:W3CDTF">2021-11-17T09:51:11Z</dcterms:modified>
  <cp:category/>
</cp:coreProperties>
</file>