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Relationship Id="rId21" Type="http://schemas.openxmlformats.org/officeDocument/2006/relationships/slide" Target="slides/slide14.xml"/>
<Relationship Id="rId22" Type="http://schemas.openxmlformats.org/officeDocument/2006/relationships/slide" Target="slides/slide15.xml"/>
<Relationship Id="rId23" Type="http://schemas.openxmlformats.org/officeDocument/2006/relationships/slide" Target="slides/slide16.xml"/>
<Relationship Id="rId24" Type="http://schemas.openxmlformats.org/officeDocument/2006/relationships/slide" Target="slides/slide17.xml"/>
<Relationship Id="rId25" Type="http://schemas.openxmlformats.org/officeDocument/2006/relationships/slide" Target="slides/slide18.xml"/>
<Relationship Id="rId26" Type="http://schemas.openxmlformats.org/officeDocument/2006/relationships/slide" Target="slides/slide19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hyperlink" Target="https://github.com/cardiomoon/rrtable/raw/master/inst/doc/sampleData3.docx" TargetMode="External"/>
<Relationship Id="rId3" Type="http://schemas.openxmlformats.org/officeDocument/2006/relationships/hyperlink" Target="https://view.officeapps.live.com/op/view.aspx?src=https://github.com/cardiomoon/rrtable/raw/master/inst/doc/sampleData3.docx" TargetMode="External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hyperlink" Target="https://github.com/cardiomoon/rrtable/raw/master/inst/doc/sampleData2.docx" TargetMode="External"/>
<Relationship Id="rId3" Type="http://schemas.openxmlformats.org/officeDocument/2006/relationships/hyperlink" Target="https://view.officeapps.live.com/op/view.aspx?src=https://github.com/cardiomoon/rrtable/raw/master/inst/doc/sampleData2.docx" TargetMode="External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hyperlink" Target="https://github.com/cardiomoon/rrtable/raw/master/inst/doc/sampleData3.pptx" TargetMode="External"/>
<Relationship Id="rId3" Type="http://schemas.openxmlformats.org/officeDocument/2006/relationships/hyperlink" Target="https://view.officeapps.live.com/op/view.aspx?src=https://github.com/cardiomoon/rrtable/raw/master/inst/doc/sampleData3.pptx" TargetMode="External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hyperlink" Target="https://github.com/cardiomoon/rrtable/raw/master/inst/doc/sampleData2.pptx" TargetMode="External"/>
<Relationship Id="rId3" Type="http://schemas.openxmlformats.org/officeDocument/2006/relationships/hyperlink" Target="https://view.officeapps.live.com/op/view.aspx?src=https://github.com/cardiomoon/rrtable/raw/master/inst/doc/sampleData2.pptx" TargetMode="External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hyperlink" Target="https://github.com/cardiomoon/rrtable/raw/master/inst/doc/sampleData3.pdf" TargetMode="Externa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hyperlink" Target="https://github.com/cardiomoon/rrtable/raw/master/inst/doc/sampleData2.pdf" TargetMode="Externa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R package `rrtable`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Reproducible Research with a Table of R codes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R code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87969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fit=lm(mpg~wt*hp,data=mtcars)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summary(fit)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Call: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lm(formula = mpg ~ wt * hp, data = mtcars)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Residuals: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 Min      1Q  Median      3Q     Max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-3.0632 -1.6491 -0.7362  1.4211  4.5513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Coefficients: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         Estimate Std. Error t value Pr(&gt;|t|)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(Intercept) 49.80842    3.60516  13.816 5.01e-14 ***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wt          -8.21662    1.26971  -6.471 5.20e-07 ***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hp          -0.12010    0.02470  -4.863 4.04e-05 ***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wt:hp        0.02785    0.00742   3.753 0.000811 ***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---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Signif. codes:  0 ‘***’ 0.001 ‘**’ 0.01 ‘*’ 0.05 ‘.’ 0.1 ‘ ’ 1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Residual standard error: 2.153 on 28 degrees of freedom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Multiple R-squared:  0.8848,	Adjusted R-squared:  0.8724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F-statistic: 71.66 on 3 and 28 DF,  p-value: 2.981e-13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Two ggplots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457200" y="1371600"/>
            <a:ext cx="4114800" cy="4572000"/>
            <a:chOff x="457200" y="1371600"/>
            <a:chExt cx="4114800" cy="4572000"/>
          </a:xfrm>
        </p:grpSpPr>
        <p:sp>
          <p:nvSpPr>
            <p:cNvPr id="4" name="rc3"/>
            <p:cNvSpPr/>
            <p:nvPr/>
          </p:nvSpPr>
          <p:spPr>
            <a:xfrm>
              <a:off x="4572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10680" y="1441189"/>
              <a:ext cx="3591730" cy="409940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10680" y="4966058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10680" y="4189655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10680" y="3413252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10680" y="2636849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10680" y="1860446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255341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62344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69346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76349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910680" y="5354260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910680" y="4577857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910680" y="3801454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10680" y="3025051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10680" y="2248648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10680" y="1472245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708842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15845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522848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429850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4717" y="3000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593316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411916" y="3466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321215" y="36213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84016" y="28449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046817" y="2379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321215" y="3155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84016" y="3155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139815" y="3931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593316" y="36213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046817" y="2689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02616" y="3155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502616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049115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409619" y="22238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318918" y="1602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046817" y="2379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774717" y="3000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318918" y="2534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774717" y="2534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46817" y="3155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74717" y="2689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321215" y="28449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74717" y="33107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502616" y="3155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684016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684016" y="3155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65417" y="3000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65417" y="3155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411916" y="3466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02616" y="36213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046817" y="3155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65417" y="2068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137518" y="19132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593316" y="36213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84016" y="3466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137518" y="3000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593316" y="28449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139815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774717" y="3155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684016" y="3000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230515" y="4863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139815" y="3466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684016" y="3000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74717" y="2534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02616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774717" y="2534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321215" y="3466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56117" y="2689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84016" y="33107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498022" y="3466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953820" y="3466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07321" y="36213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137518" y="4863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044520" y="4087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18918" y="4087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63120" y="33107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593316" y="4708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135221" y="3931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865417" y="424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684016" y="53294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500319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591019" y="5018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681719" y="3931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228218" y="3931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25921" y="36213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228218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409619" y="424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772420" y="5018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228218" y="45530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500319" y="3466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681719" y="4087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863120" y="45530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681719" y="4087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953820" y="3931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135221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16621" y="4087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25921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591019" y="3931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318918" y="4397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137518" y="4708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137518" y="4708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409619" y="424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591019" y="424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046817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591019" y="3155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25921" y="36213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63120" y="4863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28218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137518" y="45530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137518" y="4397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681719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409619" y="4397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1684016" y="4863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228218" y="424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318918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318918" y="3931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772420" y="3931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774717" y="45530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18918" y="4087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863120" y="33107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409619" y="424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88722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863120" y="3931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044520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042223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1593316" y="45530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770122" y="3931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225921" y="45530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679422" y="28449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044520" y="3466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953820" y="424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316621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318918" y="45530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409619" y="4087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53820" y="3466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044520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132924" y="2534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132924" y="4397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591019" y="5018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407321" y="3466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228218" y="4087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132924" y="4087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863120" y="424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225921" y="33107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679422" y="3466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772420" y="4087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681719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953820" y="4087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3679422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860823" y="4087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14324" y="2534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53820" y="4087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863120" y="4087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681719" y="4397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132924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863120" y="3155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953820" y="36213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591019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407321" y="36213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225921" y="36213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407321" y="36213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09619" y="424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316621" y="3466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3225921" y="33107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225921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863120" y="45530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3044520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772420" y="3155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500319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692688" y="5313796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692688" y="4537557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692688" y="3761154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692688" y="2984751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692688" y="2208238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692688" y="1431999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875886" y="53542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875886" y="45778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875886" y="3801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875886" y="30250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875886" y="22486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875886" y="14722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708842" y="5540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615845" y="5540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522848" y="5540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429850" y="5540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1677765" y="560459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2584767" y="5602899"/>
              <a:ext cx="62155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3491770" y="5606555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4398772" y="5602790"/>
              <a:ext cx="62155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2294846" y="5709276"/>
              <a:ext cx="823397" cy="133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197" name="tx196"/>
            <p:cNvSpPr/>
            <p:nvPr/>
          </p:nvSpPr>
          <p:spPr>
            <a:xfrm rot="-5400000">
              <a:off x="184360" y="3424862"/>
              <a:ext cx="753206" cy="132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198" name=""/>
          <p:cNvGrpSpPr/>
          <p:nvPr/>
        </p:nvGrpSpPr>
        <p:grpSpPr>
          <a:xfrm>
            <a:off x="4572000" y="1371600"/>
            <a:ext cx="4114800" cy="4572000"/>
            <a:chOff x="4572000" y="1371600"/>
            <a:chExt cx="4114800" cy="4572000"/>
          </a:xfrm>
        </p:grpSpPr>
        <p:sp>
          <p:nvSpPr>
            <p:cNvPr id="199" name="rc3"/>
            <p:cNvSpPr/>
            <p:nvPr/>
          </p:nvSpPr>
          <p:spPr>
            <a:xfrm>
              <a:off x="45720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rc4"/>
            <p:cNvSpPr/>
            <p:nvPr/>
          </p:nvSpPr>
          <p:spPr>
            <a:xfrm>
              <a:off x="45720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5"/>
            <p:cNvSpPr/>
            <p:nvPr/>
          </p:nvSpPr>
          <p:spPr>
            <a:xfrm>
              <a:off x="5025480" y="1441189"/>
              <a:ext cx="3591730" cy="409940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l6"/>
            <p:cNvSpPr/>
            <p:nvPr/>
          </p:nvSpPr>
          <p:spPr>
            <a:xfrm>
              <a:off x="5025480" y="4966058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7"/>
            <p:cNvSpPr/>
            <p:nvPr/>
          </p:nvSpPr>
          <p:spPr>
            <a:xfrm>
              <a:off x="5025480" y="4189655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8"/>
            <p:cNvSpPr/>
            <p:nvPr/>
          </p:nvSpPr>
          <p:spPr>
            <a:xfrm>
              <a:off x="5025480" y="3413252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9"/>
            <p:cNvSpPr/>
            <p:nvPr/>
          </p:nvSpPr>
          <p:spPr>
            <a:xfrm>
              <a:off x="5025480" y="2636849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10"/>
            <p:cNvSpPr/>
            <p:nvPr/>
          </p:nvSpPr>
          <p:spPr>
            <a:xfrm>
              <a:off x="5025480" y="1860446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11"/>
            <p:cNvSpPr/>
            <p:nvPr/>
          </p:nvSpPr>
          <p:spPr>
            <a:xfrm>
              <a:off x="5370141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12"/>
            <p:cNvSpPr/>
            <p:nvPr/>
          </p:nvSpPr>
          <p:spPr>
            <a:xfrm>
              <a:off x="6277144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13"/>
            <p:cNvSpPr/>
            <p:nvPr/>
          </p:nvSpPr>
          <p:spPr>
            <a:xfrm>
              <a:off x="7184146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14"/>
            <p:cNvSpPr/>
            <p:nvPr/>
          </p:nvSpPr>
          <p:spPr>
            <a:xfrm>
              <a:off x="8091149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15"/>
            <p:cNvSpPr/>
            <p:nvPr/>
          </p:nvSpPr>
          <p:spPr>
            <a:xfrm>
              <a:off x="5025480" y="5354260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16"/>
            <p:cNvSpPr/>
            <p:nvPr/>
          </p:nvSpPr>
          <p:spPr>
            <a:xfrm>
              <a:off x="5025480" y="4577857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17"/>
            <p:cNvSpPr/>
            <p:nvPr/>
          </p:nvSpPr>
          <p:spPr>
            <a:xfrm>
              <a:off x="5025480" y="3801454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18"/>
            <p:cNvSpPr/>
            <p:nvPr/>
          </p:nvSpPr>
          <p:spPr>
            <a:xfrm>
              <a:off x="5025480" y="3025051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19"/>
            <p:cNvSpPr/>
            <p:nvPr/>
          </p:nvSpPr>
          <p:spPr>
            <a:xfrm>
              <a:off x="5025480" y="2248648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0"/>
            <p:cNvSpPr/>
            <p:nvPr/>
          </p:nvSpPr>
          <p:spPr>
            <a:xfrm>
              <a:off x="5025480" y="1472245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"/>
            <p:cNvSpPr/>
            <p:nvPr/>
          </p:nvSpPr>
          <p:spPr>
            <a:xfrm>
              <a:off x="5823642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2"/>
            <p:cNvSpPr/>
            <p:nvPr/>
          </p:nvSpPr>
          <p:spPr>
            <a:xfrm>
              <a:off x="6730645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3"/>
            <p:cNvSpPr/>
            <p:nvPr/>
          </p:nvSpPr>
          <p:spPr>
            <a:xfrm>
              <a:off x="7637648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4"/>
            <p:cNvSpPr/>
            <p:nvPr/>
          </p:nvSpPr>
          <p:spPr>
            <a:xfrm>
              <a:off x="8544650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5"/>
            <p:cNvSpPr/>
            <p:nvPr/>
          </p:nvSpPr>
          <p:spPr>
            <a:xfrm>
              <a:off x="5889517" y="3000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6"/>
            <p:cNvSpPr/>
            <p:nvPr/>
          </p:nvSpPr>
          <p:spPr>
            <a:xfrm>
              <a:off x="5708116" y="377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7"/>
            <p:cNvSpPr/>
            <p:nvPr/>
          </p:nvSpPr>
          <p:spPr>
            <a:xfrm>
              <a:off x="5526716" y="34660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8"/>
            <p:cNvSpPr/>
            <p:nvPr/>
          </p:nvSpPr>
          <p:spPr>
            <a:xfrm>
              <a:off x="5436015" y="36213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9"/>
            <p:cNvSpPr/>
            <p:nvPr/>
          </p:nvSpPr>
          <p:spPr>
            <a:xfrm>
              <a:off x="5798816" y="28449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30"/>
            <p:cNvSpPr/>
            <p:nvPr/>
          </p:nvSpPr>
          <p:spPr>
            <a:xfrm>
              <a:off x="6161617" y="23791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31"/>
            <p:cNvSpPr/>
            <p:nvPr/>
          </p:nvSpPr>
          <p:spPr>
            <a:xfrm>
              <a:off x="5436015" y="3155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32"/>
            <p:cNvSpPr/>
            <p:nvPr/>
          </p:nvSpPr>
          <p:spPr>
            <a:xfrm>
              <a:off x="5798816" y="3155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33"/>
            <p:cNvSpPr/>
            <p:nvPr/>
          </p:nvSpPr>
          <p:spPr>
            <a:xfrm>
              <a:off x="5254615" y="39319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34"/>
            <p:cNvSpPr/>
            <p:nvPr/>
          </p:nvSpPr>
          <p:spPr>
            <a:xfrm>
              <a:off x="5708116" y="36213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35"/>
            <p:cNvSpPr/>
            <p:nvPr/>
          </p:nvSpPr>
          <p:spPr>
            <a:xfrm>
              <a:off x="6161617" y="26896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36"/>
            <p:cNvSpPr/>
            <p:nvPr/>
          </p:nvSpPr>
          <p:spPr>
            <a:xfrm>
              <a:off x="5617416" y="3155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37"/>
            <p:cNvSpPr/>
            <p:nvPr/>
          </p:nvSpPr>
          <p:spPr>
            <a:xfrm>
              <a:off x="5617416" y="377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38"/>
            <p:cNvSpPr/>
            <p:nvPr/>
          </p:nvSpPr>
          <p:spPr>
            <a:xfrm>
              <a:off x="5163915" y="377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39"/>
            <p:cNvSpPr/>
            <p:nvPr/>
          </p:nvSpPr>
          <p:spPr>
            <a:xfrm>
              <a:off x="6524419" y="22238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40"/>
            <p:cNvSpPr/>
            <p:nvPr/>
          </p:nvSpPr>
          <p:spPr>
            <a:xfrm>
              <a:off x="6433718" y="16026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41"/>
            <p:cNvSpPr/>
            <p:nvPr/>
          </p:nvSpPr>
          <p:spPr>
            <a:xfrm>
              <a:off x="6161617" y="23791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42"/>
            <p:cNvSpPr/>
            <p:nvPr/>
          </p:nvSpPr>
          <p:spPr>
            <a:xfrm>
              <a:off x="5889517" y="3000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43"/>
            <p:cNvSpPr/>
            <p:nvPr/>
          </p:nvSpPr>
          <p:spPr>
            <a:xfrm>
              <a:off x="6433718" y="25343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44"/>
            <p:cNvSpPr/>
            <p:nvPr/>
          </p:nvSpPr>
          <p:spPr>
            <a:xfrm>
              <a:off x="5889517" y="25343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45"/>
            <p:cNvSpPr/>
            <p:nvPr/>
          </p:nvSpPr>
          <p:spPr>
            <a:xfrm>
              <a:off x="6161617" y="3155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46"/>
            <p:cNvSpPr/>
            <p:nvPr/>
          </p:nvSpPr>
          <p:spPr>
            <a:xfrm>
              <a:off x="5889517" y="26896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47"/>
            <p:cNvSpPr/>
            <p:nvPr/>
          </p:nvSpPr>
          <p:spPr>
            <a:xfrm>
              <a:off x="5436015" y="28449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48"/>
            <p:cNvSpPr/>
            <p:nvPr/>
          </p:nvSpPr>
          <p:spPr>
            <a:xfrm>
              <a:off x="5889517" y="33107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49"/>
            <p:cNvSpPr/>
            <p:nvPr/>
          </p:nvSpPr>
          <p:spPr>
            <a:xfrm>
              <a:off x="5617416" y="3155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50"/>
            <p:cNvSpPr/>
            <p:nvPr/>
          </p:nvSpPr>
          <p:spPr>
            <a:xfrm>
              <a:off x="5798816" y="377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51"/>
            <p:cNvSpPr/>
            <p:nvPr/>
          </p:nvSpPr>
          <p:spPr>
            <a:xfrm>
              <a:off x="5798816" y="3155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52"/>
            <p:cNvSpPr/>
            <p:nvPr/>
          </p:nvSpPr>
          <p:spPr>
            <a:xfrm>
              <a:off x="5980217" y="3000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53"/>
            <p:cNvSpPr/>
            <p:nvPr/>
          </p:nvSpPr>
          <p:spPr>
            <a:xfrm>
              <a:off x="5980217" y="3155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54"/>
            <p:cNvSpPr/>
            <p:nvPr/>
          </p:nvSpPr>
          <p:spPr>
            <a:xfrm>
              <a:off x="5526716" y="34660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55"/>
            <p:cNvSpPr/>
            <p:nvPr/>
          </p:nvSpPr>
          <p:spPr>
            <a:xfrm>
              <a:off x="5617416" y="36213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56"/>
            <p:cNvSpPr/>
            <p:nvPr/>
          </p:nvSpPr>
          <p:spPr>
            <a:xfrm>
              <a:off x="6161617" y="3155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57"/>
            <p:cNvSpPr/>
            <p:nvPr/>
          </p:nvSpPr>
          <p:spPr>
            <a:xfrm>
              <a:off x="5980217" y="2068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58"/>
            <p:cNvSpPr/>
            <p:nvPr/>
          </p:nvSpPr>
          <p:spPr>
            <a:xfrm>
              <a:off x="6252318" y="19132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59"/>
            <p:cNvSpPr/>
            <p:nvPr/>
          </p:nvSpPr>
          <p:spPr>
            <a:xfrm>
              <a:off x="5708116" y="36213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60"/>
            <p:cNvSpPr/>
            <p:nvPr/>
          </p:nvSpPr>
          <p:spPr>
            <a:xfrm>
              <a:off x="5798816" y="34660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61"/>
            <p:cNvSpPr/>
            <p:nvPr/>
          </p:nvSpPr>
          <p:spPr>
            <a:xfrm>
              <a:off x="6252318" y="3000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62"/>
            <p:cNvSpPr/>
            <p:nvPr/>
          </p:nvSpPr>
          <p:spPr>
            <a:xfrm>
              <a:off x="5708116" y="28449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63"/>
            <p:cNvSpPr/>
            <p:nvPr/>
          </p:nvSpPr>
          <p:spPr>
            <a:xfrm>
              <a:off x="5254615" y="377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64"/>
            <p:cNvSpPr/>
            <p:nvPr/>
          </p:nvSpPr>
          <p:spPr>
            <a:xfrm>
              <a:off x="5889517" y="3155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65"/>
            <p:cNvSpPr/>
            <p:nvPr/>
          </p:nvSpPr>
          <p:spPr>
            <a:xfrm>
              <a:off x="5798816" y="3000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66"/>
            <p:cNvSpPr/>
            <p:nvPr/>
          </p:nvSpPr>
          <p:spPr>
            <a:xfrm>
              <a:off x="5345315" y="48635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67"/>
            <p:cNvSpPr/>
            <p:nvPr/>
          </p:nvSpPr>
          <p:spPr>
            <a:xfrm>
              <a:off x="5254615" y="34660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68"/>
            <p:cNvSpPr/>
            <p:nvPr/>
          </p:nvSpPr>
          <p:spPr>
            <a:xfrm>
              <a:off x="5798816" y="3000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69"/>
            <p:cNvSpPr/>
            <p:nvPr/>
          </p:nvSpPr>
          <p:spPr>
            <a:xfrm>
              <a:off x="5889517" y="25343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70"/>
            <p:cNvSpPr/>
            <p:nvPr/>
          </p:nvSpPr>
          <p:spPr>
            <a:xfrm>
              <a:off x="5617416" y="377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71"/>
            <p:cNvSpPr/>
            <p:nvPr/>
          </p:nvSpPr>
          <p:spPr>
            <a:xfrm>
              <a:off x="5889517" y="25343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72"/>
            <p:cNvSpPr/>
            <p:nvPr/>
          </p:nvSpPr>
          <p:spPr>
            <a:xfrm>
              <a:off x="5436015" y="34660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73"/>
            <p:cNvSpPr/>
            <p:nvPr/>
          </p:nvSpPr>
          <p:spPr>
            <a:xfrm>
              <a:off x="6070917" y="26896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74"/>
            <p:cNvSpPr/>
            <p:nvPr/>
          </p:nvSpPr>
          <p:spPr>
            <a:xfrm>
              <a:off x="5798816" y="33107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75"/>
            <p:cNvSpPr/>
            <p:nvPr/>
          </p:nvSpPr>
          <p:spPr>
            <a:xfrm>
              <a:off x="7612822" y="34660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76"/>
            <p:cNvSpPr/>
            <p:nvPr/>
          </p:nvSpPr>
          <p:spPr>
            <a:xfrm>
              <a:off x="7068620" y="34660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77"/>
            <p:cNvSpPr/>
            <p:nvPr/>
          </p:nvSpPr>
          <p:spPr>
            <a:xfrm>
              <a:off x="7522121" y="36213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78"/>
            <p:cNvSpPr/>
            <p:nvPr/>
          </p:nvSpPr>
          <p:spPr>
            <a:xfrm>
              <a:off x="6252318" y="48635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79"/>
            <p:cNvSpPr/>
            <p:nvPr/>
          </p:nvSpPr>
          <p:spPr>
            <a:xfrm>
              <a:off x="7159320" y="40871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80"/>
            <p:cNvSpPr/>
            <p:nvPr/>
          </p:nvSpPr>
          <p:spPr>
            <a:xfrm>
              <a:off x="6433718" y="40871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81"/>
            <p:cNvSpPr/>
            <p:nvPr/>
          </p:nvSpPr>
          <p:spPr>
            <a:xfrm>
              <a:off x="6977920" y="33107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82"/>
            <p:cNvSpPr/>
            <p:nvPr/>
          </p:nvSpPr>
          <p:spPr>
            <a:xfrm>
              <a:off x="5708116" y="47083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83"/>
            <p:cNvSpPr/>
            <p:nvPr/>
          </p:nvSpPr>
          <p:spPr>
            <a:xfrm>
              <a:off x="7250021" y="39319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84"/>
            <p:cNvSpPr/>
            <p:nvPr/>
          </p:nvSpPr>
          <p:spPr>
            <a:xfrm>
              <a:off x="5980217" y="42424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85"/>
            <p:cNvSpPr/>
            <p:nvPr/>
          </p:nvSpPr>
          <p:spPr>
            <a:xfrm>
              <a:off x="5798816" y="53294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86"/>
            <p:cNvSpPr/>
            <p:nvPr/>
          </p:nvSpPr>
          <p:spPr>
            <a:xfrm>
              <a:off x="6615119" y="37766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87"/>
            <p:cNvSpPr/>
            <p:nvPr/>
          </p:nvSpPr>
          <p:spPr>
            <a:xfrm>
              <a:off x="6705819" y="50188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88"/>
            <p:cNvSpPr/>
            <p:nvPr/>
          </p:nvSpPr>
          <p:spPr>
            <a:xfrm>
              <a:off x="6796519" y="39319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89"/>
            <p:cNvSpPr/>
            <p:nvPr/>
          </p:nvSpPr>
          <p:spPr>
            <a:xfrm>
              <a:off x="6343018" y="39319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90"/>
            <p:cNvSpPr/>
            <p:nvPr/>
          </p:nvSpPr>
          <p:spPr>
            <a:xfrm>
              <a:off x="7340721" y="36213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91"/>
            <p:cNvSpPr/>
            <p:nvPr/>
          </p:nvSpPr>
          <p:spPr>
            <a:xfrm>
              <a:off x="6343018" y="37766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92"/>
            <p:cNvSpPr/>
            <p:nvPr/>
          </p:nvSpPr>
          <p:spPr>
            <a:xfrm>
              <a:off x="6524419" y="42424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93"/>
            <p:cNvSpPr/>
            <p:nvPr/>
          </p:nvSpPr>
          <p:spPr>
            <a:xfrm>
              <a:off x="6887220" y="50188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94"/>
            <p:cNvSpPr/>
            <p:nvPr/>
          </p:nvSpPr>
          <p:spPr>
            <a:xfrm>
              <a:off x="6343018" y="45530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95"/>
            <p:cNvSpPr/>
            <p:nvPr/>
          </p:nvSpPr>
          <p:spPr>
            <a:xfrm>
              <a:off x="6615119" y="34660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96"/>
            <p:cNvSpPr/>
            <p:nvPr/>
          </p:nvSpPr>
          <p:spPr>
            <a:xfrm>
              <a:off x="6796519" y="40871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97"/>
            <p:cNvSpPr/>
            <p:nvPr/>
          </p:nvSpPr>
          <p:spPr>
            <a:xfrm>
              <a:off x="6977920" y="45530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98"/>
            <p:cNvSpPr/>
            <p:nvPr/>
          </p:nvSpPr>
          <p:spPr>
            <a:xfrm>
              <a:off x="6796519" y="40871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99"/>
            <p:cNvSpPr/>
            <p:nvPr/>
          </p:nvSpPr>
          <p:spPr>
            <a:xfrm>
              <a:off x="7068620" y="39319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100"/>
            <p:cNvSpPr/>
            <p:nvPr/>
          </p:nvSpPr>
          <p:spPr>
            <a:xfrm>
              <a:off x="7250021" y="37766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101"/>
            <p:cNvSpPr/>
            <p:nvPr/>
          </p:nvSpPr>
          <p:spPr>
            <a:xfrm>
              <a:off x="7431421" y="40871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102"/>
            <p:cNvSpPr/>
            <p:nvPr/>
          </p:nvSpPr>
          <p:spPr>
            <a:xfrm>
              <a:off x="7340721" y="37766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103"/>
            <p:cNvSpPr/>
            <p:nvPr/>
          </p:nvSpPr>
          <p:spPr>
            <a:xfrm>
              <a:off x="6705819" y="39319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104"/>
            <p:cNvSpPr/>
            <p:nvPr/>
          </p:nvSpPr>
          <p:spPr>
            <a:xfrm>
              <a:off x="6433718" y="43977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105"/>
            <p:cNvSpPr/>
            <p:nvPr/>
          </p:nvSpPr>
          <p:spPr>
            <a:xfrm>
              <a:off x="6252318" y="47083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106"/>
            <p:cNvSpPr/>
            <p:nvPr/>
          </p:nvSpPr>
          <p:spPr>
            <a:xfrm>
              <a:off x="6252318" y="47083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107"/>
            <p:cNvSpPr/>
            <p:nvPr/>
          </p:nvSpPr>
          <p:spPr>
            <a:xfrm>
              <a:off x="6524419" y="42424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108"/>
            <p:cNvSpPr/>
            <p:nvPr/>
          </p:nvSpPr>
          <p:spPr>
            <a:xfrm>
              <a:off x="6705819" y="42424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109"/>
            <p:cNvSpPr/>
            <p:nvPr/>
          </p:nvSpPr>
          <p:spPr>
            <a:xfrm>
              <a:off x="6161617" y="37766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110"/>
            <p:cNvSpPr/>
            <p:nvPr/>
          </p:nvSpPr>
          <p:spPr>
            <a:xfrm>
              <a:off x="6705819" y="31555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111"/>
            <p:cNvSpPr/>
            <p:nvPr/>
          </p:nvSpPr>
          <p:spPr>
            <a:xfrm>
              <a:off x="7340721" y="36213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112"/>
            <p:cNvSpPr/>
            <p:nvPr/>
          </p:nvSpPr>
          <p:spPr>
            <a:xfrm>
              <a:off x="6977920" y="48635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113"/>
            <p:cNvSpPr/>
            <p:nvPr/>
          </p:nvSpPr>
          <p:spPr>
            <a:xfrm>
              <a:off x="6343018" y="37766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114"/>
            <p:cNvSpPr/>
            <p:nvPr/>
          </p:nvSpPr>
          <p:spPr>
            <a:xfrm>
              <a:off x="6252318" y="45530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115"/>
            <p:cNvSpPr/>
            <p:nvPr/>
          </p:nvSpPr>
          <p:spPr>
            <a:xfrm>
              <a:off x="6252318" y="43977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116"/>
            <p:cNvSpPr/>
            <p:nvPr/>
          </p:nvSpPr>
          <p:spPr>
            <a:xfrm>
              <a:off x="6796519" y="37766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117"/>
            <p:cNvSpPr/>
            <p:nvPr/>
          </p:nvSpPr>
          <p:spPr>
            <a:xfrm>
              <a:off x="6524419" y="43977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118"/>
            <p:cNvSpPr/>
            <p:nvPr/>
          </p:nvSpPr>
          <p:spPr>
            <a:xfrm>
              <a:off x="5798816" y="48635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119"/>
            <p:cNvSpPr/>
            <p:nvPr/>
          </p:nvSpPr>
          <p:spPr>
            <a:xfrm>
              <a:off x="6343018" y="42424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120"/>
            <p:cNvSpPr/>
            <p:nvPr/>
          </p:nvSpPr>
          <p:spPr>
            <a:xfrm>
              <a:off x="6433718" y="37766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121"/>
            <p:cNvSpPr/>
            <p:nvPr/>
          </p:nvSpPr>
          <p:spPr>
            <a:xfrm>
              <a:off x="6433718" y="39319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122"/>
            <p:cNvSpPr/>
            <p:nvPr/>
          </p:nvSpPr>
          <p:spPr>
            <a:xfrm>
              <a:off x="6887220" y="39319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123"/>
            <p:cNvSpPr/>
            <p:nvPr/>
          </p:nvSpPr>
          <p:spPr>
            <a:xfrm>
              <a:off x="5889517" y="45530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124"/>
            <p:cNvSpPr/>
            <p:nvPr/>
          </p:nvSpPr>
          <p:spPr>
            <a:xfrm>
              <a:off x="6433718" y="40871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125"/>
            <p:cNvSpPr/>
            <p:nvPr/>
          </p:nvSpPr>
          <p:spPr>
            <a:xfrm>
              <a:off x="6977920" y="33107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126"/>
            <p:cNvSpPr/>
            <p:nvPr/>
          </p:nvSpPr>
          <p:spPr>
            <a:xfrm>
              <a:off x="6524419" y="42424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127"/>
            <p:cNvSpPr/>
            <p:nvPr/>
          </p:nvSpPr>
          <p:spPr>
            <a:xfrm>
              <a:off x="7703522" y="3776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128"/>
            <p:cNvSpPr/>
            <p:nvPr/>
          </p:nvSpPr>
          <p:spPr>
            <a:xfrm>
              <a:off x="6977920" y="39319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129"/>
            <p:cNvSpPr/>
            <p:nvPr/>
          </p:nvSpPr>
          <p:spPr>
            <a:xfrm>
              <a:off x="7159320" y="3776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130"/>
            <p:cNvSpPr/>
            <p:nvPr/>
          </p:nvSpPr>
          <p:spPr>
            <a:xfrm>
              <a:off x="8157023" y="3776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131"/>
            <p:cNvSpPr/>
            <p:nvPr/>
          </p:nvSpPr>
          <p:spPr>
            <a:xfrm>
              <a:off x="5708116" y="45530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132"/>
            <p:cNvSpPr/>
            <p:nvPr/>
          </p:nvSpPr>
          <p:spPr>
            <a:xfrm>
              <a:off x="7884922" y="39319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133"/>
            <p:cNvSpPr/>
            <p:nvPr/>
          </p:nvSpPr>
          <p:spPr>
            <a:xfrm>
              <a:off x="7340721" y="45530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134"/>
            <p:cNvSpPr/>
            <p:nvPr/>
          </p:nvSpPr>
          <p:spPr>
            <a:xfrm>
              <a:off x="7794222" y="28449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135"/>
            <p:cNvSpPr/>
            <p:nvPr/>
          </p:nvSpPr>
          <p:spPr>
            <a:xfrm>
              <a:off x="7159320" y="34660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136"/>
            <p:cNvSpPr/>
            <p:nvPr/>
          </p:nvSpPr>
          <p:spPr>
            <a:xfrm>
              <a:off x="7068620" y="42424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137"/>
            <p:cNvSpPr/>
            <p:nvPr/>
          </p:nvSpPr>
          <p:spPr>
            <a:xfrm>
              <a:off x="7431421" y="3776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138"/>
            <p:cNvSpPr/>
            <p:nvPr/>
          </p:nvSpPr>
          <p:spPr>
            <a:xfrm>
              <a:off x="6433718" y="45530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139"/>
            <p:cNvSpPr/>
            <p:nvPr/>
          </p:nvSpPr>
          <p:spPr>
            <a:xfrm>
              <a:off x="6524419" y="40871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140"/>
            <p:cNvSpPr/>
            <p:nvPr/>
          </p:nvSpPr>
          <p:spPr>
            <a:xfrm>
              <a:off x="7068620" y="34660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141"/>
            <p:cNvSpPr/>
            <p:nvPr/>
          </p:nvSpPr>
          <p:spPr>
            <a:xfrm>
              <a:off x="7159320" y="3776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142"/>
            <p:cNvSpPr/>
            <p:nvPr/>
          </p:nvSpPr>
          <p:spPr>
            <a:xfrm>
              <a:off x="8247724" y="25343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143"/>
            <p:cNvSpPr/>
            <p:nvPr/>
          </p:nvSpPr>
          <p:spPr>
            <a:xfrm>
              <a:off x="8247724" y="43977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144"/>
            <p:cNvSpPr/>
            <p:nvPr/>
          </p:nvSpPr>
          <p:spPr>
            <a:xfrm>
              <a:off x="6705819" y="50188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145"/>
            <p:cNvSpPr/>
            <p:nvPr/>
          </p:nvSpPr>
          <p:spPr>
            <a:xfrm>
              <a:off x="7522121" y="34660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146"/>
            <p:cNvSpPr/>
            <p:nvPr/>
          </p:nvSpPr>
          <p:spPr>
            <a:xfrm>
              <a:off x="6343018" y="40871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147"/>
            <p:cNvSpPr/>
            <p:nvPr/>
          </p:nvSpPr>
          <p:spPr>
            <a:xfrm>
              <a:off x="8247724" y="40871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148"/>
            <p:cNvSpPr/>
            <p:nvPr/>
          </p:nvSpPr>
          <p:spPr>
            <a:xfrm>
              <a:off x="6977920" y="42424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149"/>
            <p:cNvSpPr/>
            <p:nvPr/>
          </p:nvSpPr>
          <p:spPr>
            <a:xfrm>
              <a:off x="7340721" y="33107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150"/>
            <p:cNvSpPr/>
            <p:nvPr/>
          </p:nvSpPr>
          <p:spPr>
            <a:xfrm>
              <a:off x="7794222" y="34660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151"/>
            <p:cNvSpPr/>
            <p:nvPr/>
          </p:nvSpPr>
          <p:spPr>
            <a:xfrm>
              <a:off x="6887220" y="40871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152"/>
            <p:cNvSpPr/>
            <p:nvPr/>
          </p:nvSpPr>
          <p:spPr>
            <a:xfrm>
              <a:off x="6796519" y="3776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153"/>
            <p:cNvSpPr/>
            <p:nvPr/>
          </p:nvSpPr>
          <p:spPr>
            <a:xfrm>
              <a:off x="7068620" y="40871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154"/>
            <p:cNvSpPr/>
            <p:nvPr/>
          </p:nvSpPr>
          <p:spPr>
            <a:xfrm>
              <a:off x="7794222" y="3776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155"/>
            <p:cNvSpPr/>
            <p:nvPr/>
          </p:nvSpPr>
          <p:spPr>
            <a:xfrm>
              <a:off x="7975623" y="40871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156"/>
            <p:cNvSpPr/>
            <p:nvPr/>
          </p:nvSpPr>
          <p:spPr>
            <a:xfrm>
              <a:off x="8429124" y="25343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157"/>
            <p:cNvSpPr/>
            <p:nvPr/>
          </p:nvSpPr>
          <p:spPr>
            <a:xfrm>
              <a:off x="7068620" y="40871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158"/>
            <p:cNvSpPr/>
            <p:nvPr/>
          </p:nvSpPr>
          <p:spPr>
            <a:xfrm>
              <a:off x="6977920" y="40871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159"/>
            <p:cNvSpPr/>
            <p:nvPr/>
          </p:nvSpPr>
          <p:spPr>
            <a:xfrm>
              <a:off x="6796519" y="43977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160"/>
            <p:cNvSpPr/>
            <p:nvPr/>
          </p:nvSpPr>
          <p:spPr>
            <a:xfrm>
              <a:off x="8247724" y="3776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161"/>
            <p:cNvSpPr/>
            <p:nvPr/>
          </p:nvSpPr>
          <p:spPr>
            <a:xfrm>
              <a:off x="6977920" y="31555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162"/>
            <p:cNvSpPr/>
            <p:nvPr/>
          </p:nvSpPr>
          <p:spPr>
            <a:xfrm>
              <a:off x="7068620" y="36213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163"/>
            <p:cNvSpPr/>
            <p:nvPr/>
          </p:nvSpPr>
          <p:spPr>
            <a:xfrm>
              <a:off x="6705819" y="3776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164"/>
            <p:cNvSpPr/>
            <p:nvPr/>
          </p:nvSpPr>
          <p:spPr>
            <a:xfrm>
              <a:off x="7522121" y="36213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165"/>
            <p:cNvSpPr/>
            <p:nvPr/>
          </p:nvSpPr>
          <p:spPr>
            <a:xfrm>
              <a:off x="7340721" y="36213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166"/>
            <p:cNvSpPr/>
            <p:nvPr/>
          </p:nvSpPr>
          <p:spPr>
            <a:xfrm>
              <a:off x="7522121" y="36213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167"/>
            <p:cNvSpPr/>
            <p:nvPr/>
          </p:nvSpPr>
          <p:spPr>
            <a:xfrm>
              <a:off x="6524419" y="42424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168"/>
            <p:cNvSpPr/>
            <p:nvPr/>
          </p:nvSpPr>
          <p:spPr>
            <a:xfrm>
              <a:off x="7431421" y="34660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169"/>
            <p:cNvSpPr/>
            <p:nvPr/>
          </p:nvSpPr>
          <p:spPr>
            <a:xfrm>
              <a:off x="7340721" y="33107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170"/>
            <p:cNvSpPr/>
            <p:nvPr/>
          </p:nvSpPr>
          <p:spPr>
            <a:xfrm>
              <a:off x="7340721" y="3776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171"/>
            <p:cNvSpPr/>
            <p:nvPr/>
          </p:nvSpPr>
          <p:spPr>
            <a:xfrm>
              <a:off x="6977920" y="45530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172"/>
            <p:cNvSpPr/>
            <p:nvPr/>
          </p:nvSpPr>
          <p:spPr>
            <a:xfrm>
              <a:off x="7159320" y="3776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173"/>
            <p:cNvSpPr/>
            <p:nvPr/>
          </p:nvSpPr>
          <p:spPr>
            <a:xfrm>
              <a:off x="6887220" y="31555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174"/>
            <p:cNvSpPr/>
            <p:nvPr/>
          </p:nvSpPr>
          <p:spPr>
            <a:xfrm>
              <a:off x="6615119" y="3776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tx175"/>
            <p:cNvSpPr/>
            <p:nvPr/>
          </p:nvSpPr>
          <p:spPr>
            <a:xfrm>
              <a:off x="4807488" y="5313796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372" name="tx176"/>
            <p:cNvSpPr/>
            <p:nvPr/>
          </p:nvSpPr>
          <p:spPr>
            <a:xfrm>
              <a:off x="4807488" y="4537557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373" name="tx177"/>
            <p:cNvSpPr/>
            <p:nvPr/>
          </p:nvSpPr>
          <p:spPr>
            <a:xfrm>
              <a:off x="4807488" y="3761154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374" name="tx178"/>
            <p:cNvSpPr/>
            <p:nvPr/>
          </p:nvSpPr>
          <p:spPr>
            <a:xfrm>
              <a:off x="4807488" y="2984751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375" name="tx179"/>
            <p:cNvSpPr/>
            <p:nvPr/>
          </p:nvSpPr>
          <p:spPr>
            <a:xfrm>
              <a:off x="4807488" y="2208238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376" name="tx180"/>
            <p:cNvSpPr/>
            <p:nvPr/>
          </p:nvSpPr>
          <p:spPr>
            <a:xfrm>
              <a:off x="4807488" y="1431999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377" name="pl181"/>
            <p:cNvSpPr/>
            <p:nvPr/>
          </p:nvSpPr>
          <p:spPr>
            <a:xfrm>
              <a:off x="4990686" y="53542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182"/>
            <p:cNvSpPr/>
            <p:nvPr/>
          </p:nvSpPr>
          <p:spPr>
            <a:xfrm>
              <a:off x="4990686" y="45778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183"/>
            <p:cNvSpPr/>
            <p:nvPr/>
          </p:nvSpPr>
          <p:spPr>
            <a:xfrm>
              <a:off x="4990686" y="3801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184"/>
            <p:cNvSpPr/>
            <p:nvPr/>
          </p:nvSpPr>
          <p:spPr>
            <a:xfrm>
              <a:off x="4990686" y="30250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185"/>
            <p:cNvSpPr/>
            <p:nvPr/>
          </p:nvSpPr>
          <p:spPr>
            <a:xfrm>
              <a:off x="4990686" y="22486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186"/>
            <p:cNvSpPr/>
            <p:nvPr/>
          </p:nvSpPr>
          <p:spPr>
            <a:xfrm>
              <a:off x="4990686" y="14722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187"/>
            <p:cNvSpPr/>
            <p:nvPr/>
          </p:nvSpPr>
          <p:spPr>
            <a:xfrm>
              <a:off x="5823642" y="5540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188"/>
            <p:cNvSpPr/>
            <p:nvPr/>
          </p:nvSpPr>
          <p:spPr>
            <a:xfrm>
              <a:off x="6730645" y="5540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189"/>
            <p:cNvSpPr/>
            <p:nvPr/>
          </p:nvSpPr>
          <p:spPr>
            <a:xfrm>
              <a:off x="7637648" y="5540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190"/>
            <p:cNvSpPr/>
            <p:nvPr/>
          </p:nvSpPr>
          <p:spPr>
            <a:xfrm>
              <a:off x="8544650" y="5540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tx191"/>
            <p:cNvSpPr/>
            <p:nvPr/>
          </p:nvSpPr>
          <p:spPr>
            <a:xfrm>
              <a:off x="5792565" y="560459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388" name="tx192"/>
            <p:cNvSpPr/>
            <p:nvPr/>
          </p:nvSpPr>
          <p:spPr>
            <a:xfrm>
              <a:off x="6699567" y="5602899"/>
              <a:ext cx="62155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389" name="tx193"/>
            <p:cNvSpPr/>
            <p:nvPr/>
          </p:nvSpPr>
          <p:spPr>
            <a:xfrm>
              <a:off x="7606570" y="5606555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90" name="tx194"/>
            <p:cNvSpPr/>
            <p:nvPr/>
          </p:nvSpPr>
          <p:spPr>
            <a:xfrm>
              <a:off x="8513572" y="5602790"/>
              <a:ext cx="62155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391" name="tx195"/>
            <p:cNvSpPr/>
            <p:nvPr/>
          </p:nvSpPr>
          <p:spPr>
            <a:xfrm>
              <a:off x="6409646" y="5709276"/>
              <a:ext cx="823397" cy="133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392" name="tx196"/>
            <p:cNvSpPr/>
            <p:nvPr/>
          </p:nvSpPr>
          <p:spPr>
            <a:xfrm rot="-5400000">
              <a:off x="4299160" y="3424862"/>
              <a:ext cx="753206" cy="132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Two plots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457200" y="1371600"/>
            <a:ext cx="4114800" cy="4572000"/>
            <a:chOff x="457200" y="1371600"/>
            <a:chExt cx="4114800" cy="4572000"/>
          </a:xfrm>
        </p:grpSpPr>
        <p:sp>
          <p:nvSpPr>
            <p:cNvPr id="4" name="rc3"/>
            <p:cNvSpPr/>
            <p:nvPr/>
          </p:nvSpPr>
          <p:spPr>
            <a:xfrm>
              <a:off x="4572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579661" y="1638722"/>
              <a:ext cx="2235636" cy="1735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Histogram of rnorm(1000)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2278231" y="5563650"/>
              <a:ext cx="838497" cy="142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rnorm(1000)</a:t>
              </a:r>
            </a:p>
          </p:txBody>
        </p:sp>
        <p:sp>
          <p:nvSpPr>
            <p:cNvPr id="7" name="tx6"/>
            <p:cNvSpPr/>
            <p:nvPr/>
          </p:nvSpPr>
          <p:spPr>
            <a:xfrm rot="-5400000">
              <a:off x="190785" y="3495168"/>
              <a:ext cx="720030" cy="1419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Frequency</a:t>
              </a:r>
            </a:p>
          </p:txBody>
        </p:sp>
        <p:sp>
          <p:nvSpPr>
            <p:cNvPr id="8" name="pl7"/>
            <p:cNvSpPr/>
            <p:nvPr/>
          </p:nvSpPr>
          <p:spPr>
            <a:xfrm>
              <a:off x="1317413" y="5010912"/>
              <a:ext cx="2208106" cy="0"/>
            </a:xfrm>
            <a:custGeom>
              <a:avLst/>
              <a:pathLst>
                <a:path w="2208106" h="0">
                  <a:moveTo>
                    <a:pt x="0" y="0"/>
                  </a:moveTo>
                  <a:lnTo>
                    <a:pt x="22081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17413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053448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789484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525520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249659" y="5233237"/>
              <a:ext cx="135508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-4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985694" y="5233162"/>
              <a:ext cx="135508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747105" y="5230632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483141" y="5233162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207008" y="2769212"/>
              <a:ext cx="0" cy="2134680"/>
            </a:xfrm>
            <a:custGeom>
              <a:avLst/>
              <a:pathLst>
                <a:path w="0" h="2134680">
                  <a:moveTo>
                    <a:pt x="0" y="21346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115567" y="490389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115567" y="41923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115567" y="348077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115567" y="276921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 rot="-5400000">
              <a:off x="890441" y="4849161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848062" y="4137601"/>
              <a:ext cx="169515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805684" y="3426041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805684" y="2714480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26" name="rc25"/>
            <p:cNvSpPr/>
            <p:nvPr/>
          </p:nvSpPr>
          <p:spPr>
            <a:xfrm>
              <a:off x="1317413" y="4889662"/>
              <a:ext cx="184008" cy="14231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1501422" y="4889662"/>
              <a:ext cx="184008" cy="14231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685431" y="4875430"/>
              <a:ext cx="184008" cy="28462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869439" y="4718887"/>
              <a:ext cx="184008" cy="18500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053448" y="4249257"/>
              <a:ext cx="184008" cy="65463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237457" y="3409616"/>
              <a:ext cx="184008" cy="1494276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421466" y="2797674"/>
              <a:ext cx="184008" cy="2106218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605475" y="2228426"/>
              <a:ext cx="184008" cy="2675466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789484" y="2299582"/>
              <a:ext cx="184008" cy="26043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973493" y="2541513"/>
              <a:ext cx="184008" cy="236238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3157502" y="3708472"/>
              <a:ext cx="184008" cy="1195421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3341511" y="4348876"/>
              <a:ext cx="184008" cy="5550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3525520" y="4647731"/>
              <a:ext cx="184008" cy="256161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3709528" y="4846968"/>
              <a:ext cx="184008" cy="5692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3893537" y="4875430"/>
              <a:ext cx="184008" cy="28462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1" name=""/>
          <p:cNvGrpSpPr/>
          <p:nvPr/>
        </p:nvGrpSpPr>
        <p:grpSpPr>
          <a:xfrm>
            <a:off x="4572000" y="1371600"/>
            <a:ext cx="4114800" cy="4572000"/>
            <a:chOff x="4572000" y="1371600"/>
            <a:chExt cx="4114800" cy="4572000"/>
          </a:xfrm>
        </p:grpSpPr>
        <p:sp>
          <p:nvSpPr>
            <p:cNvPr id="42" name="rc3"/>
            <p:cNvSpPr/>
            <p:nvPr/>
          </p:nvSpPr>
          <p:spPr>
            <a:xfrm>
              <a:off x="45720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"/>
            <p:cNvSpPr/>
            <p:nvPr/>
          </p:nvSpPr>
          <p:spPr>
            <a:xfrm>
              <a:off x="5397923" y="486960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5"/>
            <p:cNvSpPr/>
            <p:nvPr/>
          </p:nvSpPr>
          <p:spPr>
            <a:xfrm>
              <a:off x="5704604" y="457232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6"/>
            <p:cNvSpPr/>
            <p:nvPr/>
          </p:nvSpPr>
          <p:spPr>
            <a:xfrm>
              <a:off x="6011286" y="427505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7"/>
            <p:cNvSpPr/>
            <p:nvPr/>
          </p:nvSpPr>
          <p:spPr>
            <a:xfrm>
              <a:off x="6317967" y="397778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8"/>
            <p:cNvSpPr/>
            <p:nvPr/>
          </p:nvSpPr>
          <p:spPr>
            <a:xfrm>
              <a:off x="6624649" y="368050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9"/>
            <p:cNvSpPr/>
            <p:nvPr/>
          </p:nvSpPr>
          <p:spPr>
            <a:xfrm>
              <a:off x="6931330" y="338323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10"/>
            <p:cNvSpPr/>
            <p:nvPr/>
          </p:nvSpPr>
          <p:spPr>
            <a:xfrm>
              <a:off x="7238012" y="308595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11"/>
            <p:cNvSpPr/>
            <p:nvPr/>
          </p:nvSpPr>
          <p:spPr>
            <a:xfrm>
              <a:off x="7544693" y="278868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12"/>
            <p:cNvSpPr/>
            <p:nvPr/>
          </p:nvSpPr>
          <p:spPr>
            <a:xfrm>
              <a:off x="7851375" y="249141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13"/>
            <p:cNvSpPr/>
            <p:nvPr/>
          </p:nvSpPr>
          <p:spPr>
            <a:xfrm>
              <a:off x="8158056" y="21941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14"/>
            <p:cNvSpPr/>
            <p:nvPr/>
          </p:nvSpPr>
          <p:spPr>
            <a:xfrm>
              <a:off x="5738894" y="5010912"/>
              <a:ext cx="2453451" cy="0"/>
            </a:xfrm>
            <a:custGeom>
              <a:avLst/>
              <a:pathLst>
                <a:path w="2453451" h="0">
                  <a:moveTo>
                    <a:pt x="0" y="0"/>
                  </a:moveTo>
                  <a:lnTo>
                    <a:pt x="24534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15"/>
            <p:cNvSpPr/>
            <p:nvPr/>
          </p:nvSpPr>
          <p:spPr>
            <a:xfrm>
              <a:off x="5738894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16"/>
            <p:cNvSpPr/>
            <p:nvPr/>
          </p:nvSpPr>
          <p:spPr>
            <a:xfrm>
              <a:off x="6352257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17"/>
            <p:cNvSpPr/>
            <p:nvPr/>
          </p:nvSpPr>
          <p:spPr>
            <a:xfrm>
              <a:off x="6965620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18"/>
            <p:cNvSpPr/>
            <p:nvPr/>
          </p:nvSpPr>
          <p:spPr>
            <a:xfrm>
              <a:off x="7578983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19"/>
            <p:cNvSpPr/>
            <p:nvPr/>
          </p:nvSpPr>
          <p:spPr>
            <a:xfrm>
              <a:off x="8192346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20"/>
            <p:cNvSpPr/>
            <p:nvPr/>
          </p:nvSpPr>
          <p:spPr>
            <a:xfrm>
              <a:off x="5696516" y="5233162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60" name="tx21"/>
            <p:cNvSpPr/>
            <p:nvPr/>
          </p:nvSpPr>
          <p:spPr>
            <a:xfrm>
              <a:off x="6309878" y="5233237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61" name="tx22"/>
            <p:cNvSpPr/>
            <p:nvPr/>
          </p:nvSpPr>
          <p:spPr>
            <a:xfrm>
              <a:off x="6923241" y="5230335"/>
              <a:ext cx="84757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62" name="tx23"/>
            <p:cNvSpPr/>
            <p:nvPr/>
          </p:nvSpPr>
          <p:spPr>
            <a:xfrm>
              <a:off x="7536604" y="5230186"/>
              <a:ext cx="84757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63" name="tx24"/>
            <p:cNvSpPr/>
            <p:nvPr/>
          </p:nvSpPr>
          <p:spPr>
            <a:xfrm>
              <a:off x="8107589" y="5230632"/>
              <a:ext cx="169515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64" name="pl25"/>
            <p:cNvSpPr/>
            <p:nvPr/>
          </p:nvSpPr>
          <p:spPr>
            <a:xfrm>
              <a:off x="5321808" y="2228426"/>
              <a:ext cx="0" cy="2378192"/>
            </a:xfrm>
            <a:custGeom>
              <a:avLst/>
              <a:pathLst>
                <a:path w="0" h="2378192">
                  <a:moveTo>
                    <a:pt x="0" y="23781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26"/>
            <p:cNvSpPr/>
            <p:nvPr/>
          </p:nvSpPr>
          <p:spPr>
            <a:xfrm>
              <a:off x="5230368" y="4606619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27"/>
            <p:cNvSpPr/>
            <p:nvPr/>
          </p:nvSpPr>
          <p:spPr>
            <a:xfrm>
              <a:off x="5230368" y="401207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28"/>
            <p:cNvSpPr/>
            <p:nvPr/>
          </p:nvSpPr>
          <p:spPr>
            <a:xfrm>
              <a:off x="5230368" y="3417522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29"/>
            <p:cNvSpPr/>
            <p:nvPr/>
          </p:nvSpPr>
          <p:spPr>
            <a:xfrm>
              <a:off x="5230368" y="2822974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30"/>
            <p:cNvSpPr/>
            <p:nvPr/>
          </p:nvSpPr>
          <p:spPr>
            <a:xfrm>
              <a:off x="5230368" y="222842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31"/>
            <p:cNvSpPr/>
            <p:nvPr/>
          </p:nvSpPr>
          <p:spPr>
            <a:xfrm rot="-5400000">
              <a:off x="5006506" y="4553152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1" name="tx32"/>
            <p:cNvSpPr/>
            <p:nvPr/>
          </p:nvSpPr>
          <p:spPr>
            <a:xfrm rot="-5400000">
              <a:off x="5006543" y="3958641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72" name="tx33"/>
            <p:cNvSpPr/>
            <p:nvPr/>
          </p:nvSpPr>
          <p:spPr>
            <a:xfrm rot="-5400000">
              <a:off x="5005092" y="3362642"/>
              <a:ext cx="84757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73" name="tx34"/>
            <p:cNvSpPr/>
            <p:nvPr/>
          </p:nvSpPr>
          <p:spPr>
            <a:xfrm rot="-5400000">
              <a:off x="5005018" y="2768020"/>
              <a:ext cx="84757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74" name="tx35"/>
            <p:cNvSpPr/>
            <p:nvPr/>
          </p:nvSpPr>
          <p:spPr>
            <a:xfrm rot="-5400000">
              <a:off x="4962862" y="2173695"/>
              <a:ext cx="169515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75" name="pg36"/>
            <p:cNvSpPr/>
            <p:nvPr/>
          </p:nvSpPr>
          <p:spPr>
            <a:xfrm>
              <a:off x="5321808" y="2121407"/>
              <a:ext cx="2980944" cy="2889504"/>
            </a:xfrm>
            <a:custGeom>
              <a:avLst/>
              <a:pathLst>
                <a:path w="2980944" h="2889504">
                  <a:moveTo>
                    <a:pt x="0" y="2889504"/>
                  </a:moveTo>
                  <a:lnTo>
                    <a:pt x="2980944" y="2889504"/>
                  </a:lnTo>
                  <a:lnTo>
                    <a:pt x="2980944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37"/>
            <p:cNvSpPr/>
            <p:nvPr/>
          </p:nvSpPr>
          <p:spPr>
            <a:xfrm>
              <a:off x="6625872" y="5593341"/>
              <a:ext cx="372814" cy="112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Index</a:t>
              </a:r>
            </a:p>
          </p:txBody>
        </p:sp>
        <p:sp>
          <p:nvSpPr>
            <p:cNvPr id="77" name="tx38"/>
            <p:cNvSpPr/>
            <p:nvPr/>
          </p:nvSpPr>
          <p:spPr>
            <a:xfrm rot="-5400000">
              <a:off x="4533553" y="3511428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1:10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HTML Report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data2HTML(sampleData3)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MS word document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You can download sample data: </a:t>
            </a:r>
            <a:r>
              <a:rPr cap="none" u="sng">
                <a:hlinkClick r:id="rId2"/>
                <a:solidFill>
                  <a:srgbClr val="0000FF">
                    <a:alpha val="100000"/>
                  </a:srgbClr>
                </a:solidFill>
              </a:rPr>
              <a:t>sampleData3.docx</a:t>
            </a:r>
            <a:r>
              <a:t> - view with </a:t>
            </a:r>
            <a:r>
              <a:rPr cap="none" u="sng">
                <a:hlinkClick r:id="rId3"/>
                <a:solidFill>
                  <a:srgbClr val="0000FF">
                    <a:alpha val="100000"/>
                  </a:srgbClr>
                </a:solidFill>
              </a:rPr>
              <a:t>office web viewer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data2docx(sampleData3)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You can download sample data: </a:t>
            </a:r>
            <a:r>
              <a:rPr cap="none" u="sng">
                <a:hlinkClick r:id="rId2"/>
                <a:solidFill>
                  <a:srgbClr val="0000FF">
                    <a:alpha val="100000"/>
                  </a:srgbClr>
                </a:solidFill>
              </a:rPr>
              <a:t>sampleData2.docx</a:t>
            </a:r>
            <a:r>
              <a:t> - view with </a:t>
            </a:r>
            <a:r>
              <a:rPr cap="none" u="sng">
                <a:hlinkClick r:id="rId3"/>
                <a:solidFill>
                  <a:srgbClr val="0000FF">
                    <a:alpha val="100000"/>
                  </a:srgbClr>
                </a:solidFill>
              </a:rPr>
              <a:t>office web viewer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data2docx(sampleData2)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MS powerpoint document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You can download sample data: </a:t>
            </a:r>
            <a:r>
              <a:rPr cap="none" u="sng">
                <a:hlinkClick r:id="rId2"/>
                <a:solidFill>
                  <a:srgbClr val="0000FF">
                    <a:alpha val="100000"/>
                  </a:srgbClr>
                </a:solidFill>
              </a:rPr>
              <a:t>sampleData3.pptx</a:t>
            </a:r>
            <a:r>
              <a:t> - view with </a:t>
            </a:r>
            <a:r>
              <a:rPr cap="none" u="sng">
                <a:hlinkClick r:id="rId3"/>
                <a:solidFill>
                  <a:srgbClr val="0000FF">
                    <a:alpha val="100000"/>
                  </a:srgbClr>
                </a:solidFill>
              </a:rPr>
              <a:t>office web viewer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data2pptx(sampleData3)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You can download sample data: </a:t>
            </a:r>
            <a:r>
              <a:rPr cap="none" u="sng">
                <a:hlinkClick r:id="rId2"/>
                <a:solidFill>
                  <a:srgbClr val="0000FF">
                    <a:alpha val="100000"/>
                  </a:srgbClr>
                </a:solidFill>
              </a:rPr>
              <a:t>sampleData2.pptx</a:t>
            </a:r>
            <a:r>
              <a:t> - view with </a:t>
            </a:r>
            <a:r>
              <a:rPr cap="none" u="sng">
                <a:hlinkClick r:id="rId3"/>
                <a:solidFill>
                  <a:srgbClr val="0000FF">
                    <a:alpha val="100000"/>
                  </a:srgbClr>
                </a:solidFill>
              </a:rPr>
              <a:t>office web viewer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data2pptx(sampleData2)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pdf document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You can download sample data: </a:t>
            </a:r>
            <a:r>
              <a:rPr cap="none" u="sng">
                <a:hlinkClick r:id="rId2"/>
                <a:solidFill>
                  <a:srgbClr val="0000FF">
                    <a:alpha val="100000"/>
                  </a:srgbClr>
                </a:solidFill>
              </a:rPr>
              <a:t>sampleData3.pdf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data2pdf(sampleData3)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You can download sample data: </a:t>
            </a:r>
            <a:r>
              <a:rPr cap="none" u="sng">
                <a:hlinkClick r:id="rId2"/>
                <a:solidFill>
                  <a:srgbClr val="0000FF">
                    <a:alpha val="100000"/>
                  </a:srgbClr>
                </a:solidFill>
              </a:rPr>
              <a:t>sampleData2.pdf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data2pdf(sampleData2)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Introduction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If you are a data scientist or researcher, you will certainly be interested in reproducible research. R package `rrtable` makes it possible to make reports with HTML, LaTex, MS word or MS Powerpoint formats from a table of R codes.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Package Installation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if(!require(devtools)){ install.packages("devtools") }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devtools::install_github("cardiomoon/rrtable")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Package Loading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require(rrtable)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Sample Data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87969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str(sampleData3)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'data.frame':	24 obs. of  5 variables: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$ type  : chr  "title" "subtitle" "author" "text" ...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$ title : chr  "" "" "" "Introduction" ...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$ text  : chr  "R package `rrtable`" "Reproducible Research with a Table of R codes" "Keon-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Woong Moon" "If you are a data scientist or researcher, you will certainly be interested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in reproducible research. R package"| __truncated__ ...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$ code  : chr  "" "" "" "" ...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$ option: chr  "" "" "" "" ...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Paragraph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640080"/>
                <a:gridCol w="1828800"/>
                <a:gridCol w="3657600"/>
                <a:gridCol w="3657600"/>
                <a:gridCol w="9144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title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text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code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option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title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 package `rrtable`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subtitle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Reproducible Research with a Table of R codes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author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Keon-Woong Moon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text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Introduction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If you are a data scientist or researcher, you will certainly be interested in reproducible research. R package `rrtable` makes it possible to make reports with HTML, LaTex, MS word or MS Powerpoint formats from a table of R codes.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header2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Package Installation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You can install R package `rrtable` with the following command.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if(!require(devtools)){ install.packages("devtools") }
devtools::install_github("cardiomoon/rrtable")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echo=TRUE, eval=FALSE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header2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Package Loading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You can load the `rrtable` package with the following R command.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require(rrtable)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echo=TRUE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header2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Sample Data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Sample data sampleData3 is included in rrtable package. You can see the sampleData3 by folllowing R command.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str(sampleData3)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echo=TRUE, eval=TRUE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Data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Paragraph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You can make a paragraph with this data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sampleData3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landscape=TRUE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mytable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mytable object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You can add mytable object with the following R code.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mytable(Dx~.,data=acs)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plot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Plot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You can insert a plot into your document.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plot(Sepal.Width~Sepal.Length,data=iris)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ggplot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ggplot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You can insert a ggplot into a document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ggplot(iris,aes(x=Sepal.Length,y=Sepal.Width,color=Species))+ geom_point()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Rcode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 code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You can insert the result of R code. For example, you can insert the result of regression analysis.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fit=lm(mpg~wt*hp,data=mtcars)
summary(fit)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2ggplots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Two ggplots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You can insert two parallel ggplots with the following code.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ggplot(iris,aes(Sepal.Length,Sepal.Width))+geom_point()
ggplot(iris,aes(Sepal.Length,Sepal.Width,colour=Species))+ geom_point()+guides(colour=FALSE)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2plots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Two plots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You can insert two parallel plots with the following code.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hist(rnorm(1000))
plot(1:10)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header2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HTML Report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You can get report with HTML format(this file) by following R command.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data2HTML(sampleData3)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echo=TRUE, eval=FALSE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header2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MS word document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You can get a report with MS word format.
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data2docx(sampleData3)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echo=TRUE,eval=FALSE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You can download sample data: [sampleData3.docx](https://github.com/cardiomoon/rrtable/raw/master/inst/doc/sampleData3.docx) - view with [office web viewer](https://view.officeapps.live.com/op/view.aspx?src=https://github.com/cardiomoon/rrtable/raw/master/inst/doc/sampleData3.docx)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data2docx(sampleData2)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echo=TRUE,eval=FALSE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You can download sample data: [sampleData2.docx](https://github.com/cardiomoon/rrtable/raw/master/inst/doc/sampleData2.docx) - view with [office web viewer](https://view.officeapps.live.com/op/view.aspx?src=https://github.com/cardiomoon/rrtable/raw/master/inst/doc/sampleData2.docx)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header2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MS powerpoint document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You can get a report with MS word format.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data2pptx(sampleData3) 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echo=TRUE,eval=FALSE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You can download sample data: [sampleData3.pptx](https://github.com/cardiomoon/rrtable/raw/master/inst/doc/sampleData3.pptx) - view with [office web viewer](https://view.officeapps.live.com/op/view.aspx?src=https://github.com/cardiomoon/rrtable/raw/master/inst/doc/sampleData3.pptx)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data2pptx(sampleData2)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echo=TRUE,eval=FALSE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You can download sample data: [sampleData2.pptx](https://github.com/cardiomoon/rrtable/raw/master/inst/doc/sampleData2.pptx) - view with [office web viewer](https://view.officeapps.live.com/op/view.aspx?src=https://github.com/cardiomoon/rrtable/raw/master/inst/doc/sampleData2.pptx)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header2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pdf document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You can get a report with pdf format. 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data2pdf(sampleData3)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echo=TRUE,eval=FALSE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You can download sample data: [sampleData3.pdf](https://github.com/cardiomoon/rrtable/raw/master/inst/doc/sampleData3.pdf)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data2pdf(sampleData2) 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echo=TRUE,eval=FALSE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You can download sample data: [sampleData2.pdf](https://github.com/cardiomoon/rrtable/raw/master/inst/doc/sampleData2.pdf)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mytable object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1263255"/>
                <a:gridCol w="966033"/>
                <a:gridCol w="966033"/>
                <a:gridCol w="1285945"/>
                <a:gridCol w="688034"/>
              </a:tblGrid>
              <a:tr h="290620">
                <a:tc row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NSTEMI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STEMI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Unstable.Angina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528">
                <a:tc v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(N=153)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(N=304)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(N=400)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529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age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64.3 ± 12.3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62.1 ± 12.1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63.8 ± 11.0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5070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76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Female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 (32.7%)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84 (27.6%)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153 (38.2%)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76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Male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103 (67.3%)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220 (72.4%)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247 (61.8%)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8084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cardiogenicShock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&lt; 0.001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76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No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149 (97.4%)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256 (84.2%)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400 (100.0%)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76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Yes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 ( 2.6%)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 (15.8%)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0 ( 0.0%)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135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entry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76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Femoral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 (37.9%)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133 (43.8%)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121 (30.2%)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76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Radial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 (62.1%)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171 (56.2%)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279 (69.8%)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082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EF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55.0 ±  9.3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52.4 ±  9.5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59.2 ±  8.7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&lt; 0.001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67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height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163.3 ±  8.2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165.1 ±  8.2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161.7 ±  9.7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&lt; 0.001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67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weight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64.3 ± 10.2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65.7 ± 11.6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64.5 ± 11.6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507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BMI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24.1 ±  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24.0 ±  3.3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24.6 ±  3.4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780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obesity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76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No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106 (69.3%)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209 (68.8%)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252 (63.0%)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76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Yes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 (30.7%)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 (31.2%)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148 (37.0%)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551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TC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193.7 ± 53.6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183.2 ± 43.4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183.5 ± 48.3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51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LDLC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126.1 ± 44.7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116.7 ± 39.5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112.9 ± 40.4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551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HDLC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38.9 ± 11.9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38.5 ± 11.0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37.8 ± 10.9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51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TG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130.1 ± 88.5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106.5 ± 72.0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137.4 ± 101.6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&lt; 0.001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507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DM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76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No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96 (62.7%)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208 (68.4%)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249 (62.2%)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76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Yes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 (37.3%)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96 (31.6%)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151 (37.8%)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070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HBP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76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No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 (40.5%)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150 (49.3%)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144 (36.0%)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76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Yes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91 (59.5%)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154 (50.7%)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256 (64.0%)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smoking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&lt; 0.001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76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Ex-smoker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 (27.5%)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 (21.7%)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96 (24.0%)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76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Never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 (32.7%)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97 (31.9%)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185 (46.2%)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76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Smoker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 (39.9%)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141 (46.4%)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119 (29.8%)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1371600"/>
            <a:ext cx="7315200" cy="5029200"/>
            <a:chOff x="914400" y="1371600"/>
            <a:chExt cx="7315200" cy="5029200"/>
          </a:xfrm>
        </p:grpSpPr>
        <p:sp>
          <p:nvSpPr>
            <p:cNvPr id="4" name="rc3"/>
            <p:cNvSpPr/>
            <p:nvPr/>
          </p:nvSpPr>
          <p:spPr>
            <a:xfrm>
              <a:off x="914400" y="1371600"/>
              <a:ext cx="7315200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3130738" y="337312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2812767" y="40187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494797" y="37604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2335812" y="388958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2971752" y="32440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3607693" y="285665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335812" y="35022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971752" y="35022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017841" y="414782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812767" y="388958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607693" y="311488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653782" y="35022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653782" y="40187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1858856" y="40187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4243634" y="27275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4084649" y="22110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607693" y="285665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130738" y="337312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4084649" y="29857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130738" y="29857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607693" y="35022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130738" y="311488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335812" y="32440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130738" y="363135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653782" y="35022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971752" y="40187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971752" y="35022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289723" y="337312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289723" y="35022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494797" y="37604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653782" y="388958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607693" y="35022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289723" y="259842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766678" y="24693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812767" y="388958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971752" y="37604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766678" y="337312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812767" y="32440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841" y="40187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130738" y="35022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971752" y="337312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176827" y="492252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017841" y="37604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971752" y="337312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130738" y="29857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653782" y="40187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130738" y="29857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35812" y="37604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448708" y="311488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971752" y="363135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6151456" y="37604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197545" y="37604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992471" y="388958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766678" y="492252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356530" y="42769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084649" y="42769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5038560" y="363135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812767" y="47934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515515" y="414782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89723" y="440605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971752" y="53098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402619" y="40187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561604" y="50516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720589" y="414782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925664" y="414782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674501" y="388958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925664" y="40187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243634" y="440605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879575" y="50516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925664" y="466428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402619" y="37604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720589" y="42769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5038560" y="466428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720589" y="42769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197545" y="414782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5515515" y="40187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5833486" y="42769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5674501" y="40187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561604" y="414782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084649" y="45351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66678" y="47934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66678" y="47934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243634" y="440605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561604" y="440605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607693" y="40187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561604" y="35022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674501" y="388958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038560" y="492252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925664" y="40187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766678" y="466428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66678" y="45351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720589" y="40187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243634" y="45351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971752" y="492252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925664" y="440605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084649" y="40187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84649" y="414782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879575" y="414782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130738" y="466428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084649" y="42769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038560" y="363135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243634" y="440605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6310441" y="40187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5038560" y="414782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5356530" y="40187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7105367" y="40187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812767" y="466428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6628412" y="414782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5674501" y="466428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6469427" y="32440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356530" y="37604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197545" y="440605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5833486" y="40187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084649" y="466428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243634" y="42769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5197545" y="37604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356530" y="40187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7264352" y="29857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7264352" y="45351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561604" y="50516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992471" y="37604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25664" y="42769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7264352" y="42769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038560" y="440605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5674501" y="363135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6469427" y="37604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879575" y="42769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720589" y="40187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197545" y="42769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6469427" y="40187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6787397" y="42769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7582323" y="29857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5197545" y="42769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5038560" y="42769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720589" y="45351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7264352" y="40187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038560" y="35022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197545" y="388958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1604" y="40187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992471" y="388958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674501" y="388958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992471" y="388958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243634" y="440605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833486" y="37604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674501" y="363135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674501" y="40187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038560" y="466428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6530" y="40187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879575" y="35022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402619" y="40187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211117" y="5468112"/>
              <a:ext cx="5564481" cy="0"/>
            </a:xfrm>
            <a:custGeom>
              <a:avLst/>
              <a:pathLst>
                <a:path w="5564481" h="0">
                  <a:moveTo>
                    <a:pt x="0" y="0"/>
                  </a:moveTo>
                  <a:lnTo>
                    <a:pt x="55644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211117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006042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800968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4595894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5390820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6185746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6980672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7775598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63"/>
            <p:cNvSpPr/>
            <p:nvPr/>
          </p:nvSpPr>
          <p:spPr>
            <a:xfrm>
              <a:off x="2105188" y="5687758"/>
              <a:ext cx="211856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2900114" y="5687832"/>
              <a:ext cx="211856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3695040" y="5689842"/>
              <a:ext cx="211856" cy="1074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4489966" y="5687386"/>
              <a:ext cx="211856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6.0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5284892" y="5687535"/>
              <a:ext cx="211856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6.5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6079818" y="5687832"/>
              <a:ext cx="211856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7.0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6874744" y="5689842"/>
              <a:ext cx="211856" cy="1074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7669670" y="5687386"/>
              <a:ext cx="211856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8.0</a:t>
              </a:r>
            </a:p>
          </p:txBody>
        </p:sp>
        <p:sp>
          <p:nvSpPr>
            <p:cNvPr id="172" name="pl171"/>
            <p:cNvSpPr/>
            <p:nvPr/>
          </p:nvSpPr>
          <p:spPr>
            <a:xfrm>
              <a:off x="1664208" y="2761826"/>
              <a:ext cx="0" cy="2582333"/>
            </a:xfrm>
            <a:custGeom>
              <a:avLst/>
              <a:pathLst>
                <a:path w="0" h="2582333">
                  <a:moveTo>
                    <a:pt x="0" y="25823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572767" y="534416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572767" y="469857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572767" y="405299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1572767" y="340741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572767" y="276182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 rot="-5400000">
              <a:off x="1283906" y="5289242"/>
              <a:ext cx="211856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79" name="tx178"/>
            <p:cNvSpPr/>
            <p:nvPr/>
          </p:nvSpPr>
          <p:spPr>
            <a:xfrm rot="-5400000">
              <a:off x="1284017" y="4643770"/>
              <a:ext cx="211856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5400000">
              <a:off x="1284017" y="3998187"/>
              <a:ext cx="211856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181" name="tx180"/>
            <p:cNvSpPr/>
            <p:nvPr/>
          </p:nvSpPr>
          <p:spPr>
            <a:xfrm rot="-5400000">
              <a:off x="1284017" y="3352604"/>
              <a:ext cx="211856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182" name="tx181"/>
            <p:cNvSpPr/>
            <p:nvPr/>
          </p:nvSpPr>
          <p:spPr>
            <a:xfrm rot="-5400000">
              <a:off x="1283943" y="2706946"/>
              <a:ext cx="211856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183" name="pg182"/>
            <p:cNvSpPr/>
            <p:nvPr/>
          </p:nvSpPr>
          <p:spPr>
            <a:xfrm>
              <a:off x="1664208" y="2121407"/>
              <a:ext cx="6181344" cy="3346704"/>
            </a:xfrm>
            <a:custGeom>
              <a:avLst/>
              <a:pathLst>
                <a:path w="6181344" h="3346704">
                  <a:moveTo>
                    <a:pt x="0" y="3346704"/>
                  </a:moveTo>
                  <a:lnTo>
                    <a:pt x="6181344" y="3346704"/>
                  </a:lnTo>
                  <a:lnTo>
                    <a:pt x="6181344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3"/>
            <p:cNvSpPr/>
            <p:nvPr/>
          </p:nvSpPr>
          <p:spPr>
            <a:xfrm>
              <a:off x="4305753" y="6017055"/>
              <a:ext cx="898252" cy="146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185" name="tx184"/>
            <p:cNvSpPr/>
            <p:nvPr/>
          </p:nvSpPr>
          <p:spPr>
            <a:xfrm rot="-5400000">
              <a:off x="596119" y="3722727"/>
              <a:ext cx="821680" cy="144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ggplot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1371600"/>
            <a:ext cx="7315200" cy="5029200"/>
            <a:chOff x="914400" y="1371600"/>
            <a:chExt cx="7315200" cy="5029200"/>
          </a:xfrm>
        </p:grpSpPr>
        <p:sp>
          <p:nvSpPr>
            <p:cNvPr id="4" name="rc3"/>
            <p:cNvSpPr/>
            <p:nvPr/>
          </p:nvSpPr>
          <p:spPr>
            <a:xfrm>
              <a:off x="914400" y="1371600"/>
              <a:ext cx="7315200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1371600"/>
              <a:ext cx="7315200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67880" y="1441189"/>
              <a:ext cx="5746529" cy="455660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67880" y="5359181"/>
              <a:ext cx="5746529" cy="0"/>
            </a:xfrm>
            <a:custGeom>
              <a:avLst/>
              <a:pathLst>
                <a:path w="5746529" h="0">
                  <a:moveTo>
                    <a:pt x="0" y="0"/>
                  </a:moveTo>
                  <a:lnTo>
                    <a:pt x="5746529" y="0"/>
                  </a:lnTo>
                  <a:lnTo>
                    <a:pt x="57465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67880" y="4496187"/>
              <a:ext cx="5746529" cy="0"/>
            </a:xfrm>
            <a:custGeom>
              <a:avLst/>
              <a:pathLst>
                <a:path w="5746529" h="0">
                  <a:moveTo>
                    <a:pt x="0" y="0"/>
                  </a:moveTo>
                  <a:lnTo>
                    <a:pt x="5746529" y="0"/>
                  </a:lnTo>
                  <a:lnTo>
                    <a:pt x="57465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67880" y="3633193"/>
              <a:ext cx="5746529" cy="0"/>
            </a:xfrm>
            <a:custGeom>
              <a:avLst/>
              <a:pathLst>
                <a:path w="5746529" h="0">
                  <a:moveTo>
                    <a:pt x="0" y="0"/>
                  </a:moveTo>
                  <a:lnTo>
                    <a:pt x="5746529" y="0"/>
                  </a:lnTo>
                  <a:lnTo>
                    <a:pt x="57465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67880" y="2770199"/>
              <a:ext cx="5746529" cy="0"/>
            </a:xfrm>
            <a:custGeom>
              <a:avLst/>
              <a:pathLst>
                <a:path w="5746529" h="0">
                  <a:moveTo>
                    <a:pt x="0" y="0"/>
                  </a:moveTo>
                  <a:lnTo>
                    <a:pt x="5746529" y="0"/>
                  </a:lnTo>
                  <a:lnTo>
                    <a:pt x="57465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7880" y="1907205"/>
              <a:ext cx="5746529" cy="0"/>
            </a:xfrm>
            <a:custGeom>
              <a:avLst/>
              <a:pathLst>
                <a:path w="5746529" h="0">
                  <a:moveTo>
                    <a:pt x="0" y="0"/>
                  </a:moveTo>
                  <a:lnTo>
                    <a:pt x="5746529" y="0"/>
                  </a:lnTo>
                  <a:lnTo>
                    <a:pt x="57465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919315" y="1441189"/>
              <a:ext cx="0" cy="4556607"/>
            </a:xfrm>
            <a:custGeom>
              <a:avLst/>
              <a:pathLst>
                <a:path w="0" h="4556607">
                  <a:moveTo>
                    <a:pt x="0" y="4556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370459" y="1441189"/>
              <a:ext cx="0" cy="4556607"/>
            </a:xfrm>
            <a:custGeom>
              <a:avLst/>
              <a:pathLst>
                <a:path w="0" h="4556607">
                  <a:moveTo>
                    <a:pt x="0" y="4556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821602" y="1441189"/>
              <a:ext cx="0" cy="4556607"/>
            </a:xfrm>
            <a:custGeom>
              <a:avLst/>
              <a:pathLst>
                <a:path w="0" h="4556607">
                  <a:moveTo>
                    <a:pt x="0" y="4556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272746" y="1441189"/>
              <a:ext cx="0" cy="4556607"/>
            </a:xfrm>
            <a:custGeom>
              <a:avLst/>
              <a:pathLst>
                <a:path w="0" h="4556607">
                  <a:moveTo>
                    <a:pt x="0" y="4556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67880" y="5790678"/>
              <a:ext cx="5746529" cy="0"/>
            </a:xfrm>
            <a:custGeom>
              <a:avLst/>
              <a:pathLst>
                <a:path w="5746529" h="0">
                  <a:moveTo>
                    <a:pt x="0" y="0"/>
                  </a:moveTo>
                  <a:lnTo>
                    <a:pt x="5746529" y="0"/>
                  </a:lnTo>
                  <a:lnTo>
                    <a:pt x="57465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67880" y="4927684"/>
              <a:ext cx="5746529" cy="0"/>
            </a:xfrm>
            <a:custGeom>
              <a:avLst/>
              <a:pathLst>
                <a:path w="5746529" h="0">
                  <a:moveTo>
                    <a:pt x="0" y="0"/>
                  </a:moveTo>
                  <a:lnTo>
                    <a:pt x="5746529" y="0"/>
                  </a:lnTo>
                  <a:lnTo>
                    <a:pt x="57465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67880" y="4064690"/>
              <a:ext cx="5746529" cy="0"/>
            </a:xfrm>
            <a:custGeom>
              <a:avLst/>
              <a:pathLst>
                <a:path w="5746529" h="0">
                  <a:moveTo>
                    <a:pt x="0" y="0"/>
                  </a:moveTo>
                  <a:lnTo>
                    <a:pt x="5746529" y="0"/>
                  </a:lnTo>
                  <a:lnTo>
                    <a:pt x="57465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67880" y="3201696"/>
              <a:ext cx="5746529" cy="0"/>
            </a:xfrm>
            <a:custGeom>
              <a:avLst/>
              <a:pathLst>
                <a:path w="5746529" h="0">
                  <a:moveTo>
                    <a:pt x="0" y="0"/>
                  </a:moveTo>
                  <a:lnTo>
                    <a:pt x="5746529" y="0"/>
                  </a:lnTo>
                  <a:lnTo>
                    <a:pt x="57465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367880" y="2338702"/>
              <a:ext cx="5746529" cy="0"/>
            </a:xfrm>
            <a:custGeom>
              <a:avLst/>
              <a:pathLst>
                <a:path w="5746529" h="0">
                  <a:moveTo>
                    <a:pt x="0" y="0"/>
                  </a:moveTo>
                  <a:lnTo>
                    <a:pt x="5746529" y="0"/>
                  </a:lnTo>
                  <a:lnTo>
                    <a:pt x="57465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367880" y="1475708"/>
              <a:ext cx="5746529" cy="0"/>
            </a:xfrm>
            <a:custGeom>
              <a:avLst/>
              <a:pathLst>
                <a:path w="5746529" h="0">
                  <a:moveTo>
                    <a:pt x="0" y="0"/>
                  </a:moveTo>
                  <a:lnTo>
                    <a:pt x="5746529" y="0"/>
                  </a:lnTo>
                  <a:lnTo>
                    <a:pt x="57465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644887" y="1441189"/>
              <a:ext cx="0" cy="4556607"/>
            </a:xfrm>
            <a:custGeom>
              <a:avLst/>
              <a:pathLst>
                <a:path w="0" h="4556607">
                  <a:moveTo>
                    <a:pt x="0" y="4556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96030" y="1441189"/>
              <a:ext cx="0" cy="4556607"/>
            </a:xfrm>
            <a:custGeom>
              <a:avLst/>
              <a:pathLst>
                <a:path w="0" h="4556607">
                  <a:moveTo>
                    <a:pt x="0" y="4556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547174" y="1441189"/>
              <a:ext cx="0" cy="4556607"/>
            </a:xfrm>
            <a:custGeom>
              <a:avLst/>
              <a:pathLst>
                <a:path w="0" h="4556607">
                  <a:moveTo>
                    <a:pt x="0" y="4556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6998318" y="1441189"/>
              <a:ext cx="0" cy="4556607"/>
            </a:xfrm>
            <a:custGeom>
              <a:avLst/>
              <a:pathLst>
                <a:path w="0" h="4556607">
                  <a:moveTo>
                    <a:pt x="0" y="4556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765175" y="31768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474946" y="4039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184718" y="36946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039603" y="38672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620061" y="30042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200518" y="2486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039603" y="33494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20061" y="33494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49374" y="42124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474946" y="38672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200518" y="28316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329832" y="33494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29832" y="4039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04260" y="4039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780976" y="23138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635861" y="16234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00518" y="2486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765175" y="31768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635861" y="26590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765175" y="26590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200518" y="33494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765175" y="28316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39603" y="30042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765175" y="35220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29832" y="33494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20061" y="4039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620061" y="33494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910289" y="31768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910289" y="33494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84718" y="36946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29832" y="38672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200518" y="33494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10289" y="21412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345633" y="19686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74946" y="38672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620061" y="36946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345633" y="31768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474946" y="30042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749374" y="4039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765175" y="33494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620061" y="31768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94489" y="5248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9374" y="36946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620061" y="31768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765175" y="26590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29832" y="4039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765175" y="26590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039603" y="36946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055404" y="28316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20061" y="35220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522348" y="3694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651662" y="3694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5377234" y="38672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45633" y="52480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796776" y="43850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635861" y="43850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506548" y="35220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474946" y="50754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941891" y="42124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910289" y="45576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620061" y="57658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926090" y="40398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071205" y="54206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216319" y="42124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490747" y="42124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087005" y="38672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490747" y="40398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780976" y="45576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61433" y="54206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90747" y="49028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926090" y="3694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216319" y="43850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506548" y="49028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216319" y="43850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651662" y="42124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941891" y="40398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232120" y="43850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5087005" y="40398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071205" y="42124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635861" y="47302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345633" y="50754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345633" y="50754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80976" y="45576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071205" y="45576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200518" y="40398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071205" y="33494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087005" y="38672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506548" y="52480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90747" y="40398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345633" y="49028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345633" y="47302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216319" y="40398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780976" y="47302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620061" y="52480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490747" y="45576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635861" y="40398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35861" y="42124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361433" y="42124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765175" y="49028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635861" y="43850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506548" y="35220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780976" y="45576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667463" y="40398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506548" y="42124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796776" y="40398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6393035" y="40398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474946" y="49028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957691" y="42124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5087005" y="49028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812577" y="30042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96776" y="36946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651662" y="45576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5232120" y="40398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635861" y="49028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780976" y="43850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651662" y="36946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96776" y="40398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6538149" y="26590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6538149" y="47302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071205" y="54206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377234" y="36946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490747" y="43850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6538149" y="43850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506548" y="45576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87005" y="35220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812577" y="36946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361433" y="43850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216319" y="40398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651662" y="43850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812577" y="40398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102806" y="43850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6828378" y="26590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651662" y="43850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506548" y="43850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216319" y="47302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6538149" y="40398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506548" y="33494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651662" y="38672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071205" y="40398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377234" y="38672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087005" y="38672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5377234" y="38672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780976" y="45576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5232120" y="36946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087005" y="35220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087005" y="40398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06548" y="49028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796776" y="40398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361433" y="33494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926090" y="40398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1149888" y="5750214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1149888" y="4887384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1149888" y="4024390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1149888" y="3161396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49888" y="2298293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49888" y="1435463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1333086" y="5790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333086" y="4927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333086" y="40646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333086" y="3201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333086" y="23387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333086" y="1475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644887" y="5997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096030" y="5997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547174" y="5997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6998318" y="5997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2613809" y="606179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4064953" y="6060099"/>
              <a:ext cx="62155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5516096" y="6063755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967240" y="6059990"/>
              <a:ext cx="62155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3829446" y="6166476"/>
              <a:ext cx="823397" cy="133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197" name="tx196"/>
            <p:cNvSpPr/>
            <p:nvPr/>
          </p:nvSpPr>
          <p:spPr>
            <a:xfrm rot="-5400000">
              <a:off x="641560" y="3653462"/>
              <a:ext cx="753206" cy="132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  <p:sp>
          <p:nvSpPr>
            <p:cNvPr id="198" name="rc197"/>
            <p:cNvSpPr/>
            <p:nvPr/>
          </p:nvSpPr>
          <p:spPr>
            <a:xfrm>
              <a:off x="7253588" y="3220372"/>
              <a:ext cx="906422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tx198"/>
            <p:cNvSpPr/>
            <p:nvPr/>
          </p:nvSpPr>
          <p:spPr>
            <a:xfrm>
              <a:off x="7323177" y="3273556"/>
              <a:ext cx="496999" cy="132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Species</a:t>
              </a:r>
            </a:p>
          </p:txBody>
        </p:sp>
        <p:sp>
          <p:nvSpPr>
            <p:cNvPr id="200" name="rc199"/>
            <p:cNvSpPr/>
            <p:nvPr/>
          </p:nvSpPr>
          <p:spPr>
            <a:xfrm>
              <a:off x="7323177" y="349065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7408079" y="35755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7323177" y="371011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7408079" y="37950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7323177" y="3929568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7408079" y="40144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5"/>
            <p:cNvSpPr/>
            <p:nvPr/>
          </p:nvSpPr>
          <p:spPr>
            <a:xfrm>
              <a:off x="7612222" y="3563467"/>
              <a:ext cx="329277" cy="769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setosa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7612222" y="3777520"/>
              <a:ext cx="478199" cy="82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versicolor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7612222" y="3974493"/>
              <a:ext cx="40993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cardiomoon</cp:lastModifiedBy>
  <cp:revision>3</cp:revision>
  <dcterms:created xsi:type="dcterms:W3CDTF">2017-02-13T16:18:36Z</dcterms:created>
  <dcterms:modified xsi:type="dcterms:W3CDTF">2021-11-17T09:48:27Z</dcterms:modified>
  <cp:category/>
</cp:coreProperties>
</file>