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 package `rrtable`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Reproducible Research with a Table of R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ggplot(iris,aes(Sepal.Length,Sepal.Width))+geom_point()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72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82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482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482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482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482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82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893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1868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0843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9818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9482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9482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482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9482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9482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9482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380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6355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5331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306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62350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35425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71325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354252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174750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2072260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08500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2431263" y="2678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2341512" y="2059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341512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803007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1354252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803007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71325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1892758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89275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153375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1892758" y="2523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2162011" y="236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171325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2162011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623505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17475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80300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26450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17475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1354252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982509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1713256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508275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16201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059520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1623505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149271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89275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1713256" y="5774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700516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225176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2790267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225176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252101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2969769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4927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2877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610765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2341512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2610765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07226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2610765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2880018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162011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216201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2431263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713256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2251762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34151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234151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79026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1803007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59802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2880018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404678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1623505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77752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23902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68777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305952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2969769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328773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234151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243126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4136531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413653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41852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225176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4136531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288001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68777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2790267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68777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86727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4316033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288001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2700516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413653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288001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769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261076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332877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279026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7267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7267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267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7267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267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267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9134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9134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9134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9134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9134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9134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7380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26355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35331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44306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17062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26038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35013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43988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23136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1854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9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200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4"/>
            <p:cNvSpPr/>
            <p:nvPr/>
          </p:nvSpPr>
          <p:spPr>
            <a:xfrm>
              <a:off x="45720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5"/>
            <p:cNvSpPr/>
            <p:nvPr/>
          </p:nvSpPr>
          <p:spPr>
            <a:xfrm>
              <a:off x="50630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6"/>
            <p:cNvSpPr/>
            <p:nvPr/>
          </p:nvSpPr>
          <p:spPr>
            <a:xfrm>
              <a:off x="50630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7"/>
            <p:cNvSpPr/>
            <p:nvPr/>
          </p:nvSpPr>
          <p:spPr>
            <a:xfrm>
              <a:off x="50630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8"/>
            <p:cNvSpPr/>
            <p:nvPr/>
          </p:nvSpPr>
          <p:spPr>
            <a:xfrm>
              <a:off x="50630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9"/>
            <p:cNvSpPr/>
            <p:nvPr/>
          </p:nvSpPr>
          <p:spPr>
            <a:xfrm>
              <a:off x="50630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0"/>
            <p:cNvSpPr/>
            <p:nvPr/>
          </p:nvSpPr>
          <p:spPr>
            <a:xfrm>
              <a:off x="50630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1"/>
            <p:cNvSpPr/>
            <p:nvPr/>
          </p:nvSpPr>
          <p:spPr>
            <a:xfrm>
              <a:off x="54041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2"/>
            <p:cNvSpPr/>
            <p:nvPr/>
          </p:nvSpPr>
          <p:spPr>
            <a:xfrm>
              <a:off x="63016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3"/>
            <p:cNvSpPr/>
            <p:nvPr/>
          </p:nvSpPr>
          <p:spPr>
            <a:xfrm>
              <a:off x="71991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4"/>
            <p:cNvSpPr/>
            <p:nvPr/>
          </p:nvSpPr>
          <p:spPr>
            <a:xfrm>
              <a:off x="80966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5"/>
            <p:cNvSpPr/>
            <p:nvPr/>
          </p:nvSpPr>
          <p:spPr>
            <a:xfrm>
              <a:off x="50630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6"/>
            <p:cNvSpPr/>
            <p:nvPr/>
          </p:nvSpPr>
          <p:spPr>
            <a:xfrm>
              <a:off x="50630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7"/>
            <p:cNvSpPr/>
            <p:nvPr/>
          </p:nvSpPr>
          <p:spPr>
            <a:xfrm>
              <a:off x="50630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8"/>
            <p:cNvSpPr/>
            <p:nvPr/>
          </p:nvSpPr>
          <p:spPr>
            <a:xfrm>
              <a:off x="50630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19"/>
            <p:cNvSpPr/>
            <p:nvPr/>
          </p:nvSpPr>
          <p:spPr>
            <a:xfrm>
              <a:off x="50630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0"/>
            <p:cNvSpPr/>
            <p:nvPr/>
          </p:nvSpPr>
          <p:spPr>
            <a:xfrm>
              <a:off x="50630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"/>
            <p:cNvSpPr/>
            <p:nvPr/>
          </p:nvSpPr>
          <p:spPr>
            <a:xfrm>
              <a:off x="58528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2"/>
            <p:cNvSpPr/>
            <p:nvPr/>
          </p:nvSpPr>
          <p:spPr>
            <a:xfrm>
              <a:off x="67503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3"/>
            <p:cNvSpPr/>
            <p:nvPr/>
          </p:nvSpPr>
          <p:spPr>
            <a:xfrm>
              <a:off x="76479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4"/>
            <p:cNvSpPr/>
            <p:nvPr/>
          </p:nvSpPr>
          <p:spPr>
            <a:xfrm>
              <a:off x="85454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5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6"/>
            <p:cNvSpPr/>
            <p:nvPr/>
          </p:nvSpPr>
          <p:spPr>
            <a:xfrm>
              <a:off x="5738305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7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8"/>
            <p:cNvSpPr/>
            <p:nvPr/>
          </p:nvSpPr>
          <p:spPr>
            <a:xfrm>
              <a:off x="5469052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9"/>
            <p:cNvSpPr/>
            <p:nvPr/>
          </p:nvSpPr>
          <p:spPr>
            <a:xfrm>
              <a:off x="5828056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0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1"/>
            <p:cNvSpPr/>
            <p:nvPr/>
          </p:nvSpPr>
          <p:spPr>
            <a:xfrm>
              <a:off x="546905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2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3"/>
            <p:cNvSpPr/>
            <p:nvPr/>
          </p:nvSpPr>
          <p:spPr>
            <a:xfrm>
              <a:off x="528955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4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5"/>
            <p:cNvSpPr/>
            <p:nvPr/>
          </p:nvSpPr>
          <p:spPr>
            <a:xfrm>
              <a:off x="6187060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6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7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8"/>
            <p:cNvSpPr/>
            <p:nvPr/>
          </p:nvSpPr>
          <p:spPr>
            <a:xfrm>
              <a:off x="519980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39"/>
            <p:cNvSpPr/>
            <p:nvPr/>
          </p:nvSpPr>
          <p:spPr>
            <a:xfrm>
              <a:off x="654606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0"/>
            <p:cNvSpPr/>
            <p:nvPr/>
          </p:nvSpPr>
          <p:spPr>
            <a:xfrm>
              <a:off x="645631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1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2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3"/>
            <p:cNvSpPr/>
            <p:nvPr/>
          </p:nvSpPr>
          <p:spPr>
            <a:xfrm>
              <a:off x="645631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4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5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6"/>
            <p:cNvSpPr/>
            <p:nvPr/>
          </p:nvSpPr>
          <p:spPr>
            <a:xfrm>
              <a:off x="591780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7"/>
            <p:cNvSpPr/>
            <p:nvPr/>
          </p:nvSpPr>
          <p:spPr>
            <a:xfrm>
              <a:off x="5469052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8"/>
            <p:cNvSpPr/>
            <p:nvPr/>
          </p:nvSpPr>
          <p:spPr>
            <a:xfrm>
              <a:off x="5917807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49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0"/>
            <p:cNvSpPr/>
            <p:nvPr/>
          </p:nvSpPr>
          <p:spPr>
            <a:xfrm>
              <a:off x="5828056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1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2"/>
            <p:cNvSpPr/>
            <p:nvPr/>
          </p:nvSpPr>
          <p:spPr>
            <a:xfrm>
              <a:off x="600755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3"/>
            <p:cNvSpPr/>
            <p:nvPr/>
          </p:nvSpPr>
          <p:spPr>
            <a:xfrm>
              <a:off x="6007558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4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5"/>
            <p:cNvSpPr/>
            <p:nvPr/>
          </p:nvSpPr>
          <p:spPr>
            <a:xfrm>
              <a:off x="564855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6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7"/>
            <p:cNvSpPr/>
            <p:nvPr/>
          </p:nvSpPr>
          <p:spPr>
            <a:xfrm>
              <a:off x="6007558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8"/>
            <p:cNvSpPr/>
            <p:nvPr/>
          </p:nvSpPr>
          <p:spPr>
            <a:xfrm>
              <a:off x="6276811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59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0"/>
            <p:cNvSpPr/>
            <p:nvPr/>
          </p:nvSpPr>
          <p:spPr>
            <a:xfrm>
              <a:off x="5828056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1"/>
            <p:cNvSpPr/>
            <p:nvPr/>
          </p:nvSpPr>
          <p:spPr>
            <a:xfrm>
              <a:off x="6276811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2"/>
            <p:cNvSpPr/>
            <p:nvPr/>
          </p:nvSpPr>
          <p:spPr>
            <a:xfrm>
              <a:off x="5738305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3"/>
            <p:cNvSpPr/>
            <p:nvPr/>
          </p:nvSpPr>
          <p:spPr>
            <a:xfrm>
              <a:off x="528955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4"/>
            <p:cNvSpPr/>
            <p:nvPr/>
          </p:nvSpPr>
          <p:spPr>
            <a:xfrm>
              <a:off x="591780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5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6"/>
            <p:cNvSpPr/>
            <p:nvPr/>
          </p:nvSpPr>
          <p:spPr>
            <a:xfrm>
              <a:off x="5379301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7"/>
            <p:cNvSpPr/>
            <p:nvPr/>
          </p:nvSpPr>
          <p:spPr>
            <a:xfrm>
              <a:off x="528955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8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69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0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1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2"/>
            <p:cNvSpPr/>
            <p:nvPr/>
          </p:nvSpPr>
          <p:spPr>
            <a:xfrm>
              <a:off x="5469052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3"/>
            <p:cNvSpPr/>
            <p:nvPr/>
          </p:nvSpPr>
          <p:spPr>
            <a:xfrm>
              <a:off x="6097309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4"/>
            <p:cNvSpPr/>
            <p:nvPr/>
          </p:nvSpPr>
          <p:spPr>
            <a:xfrm>
              <a:off x="5828056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5"/>
            <p:cNvSpPr/>
            <p:nvPr/>
          </p:nvSpPr>
          <p:spPr>
            <a:xfrm>
              <a:off x="762307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6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7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8"/>
            <p:cNvSpPr/>
            <p:nvPr/>
          </p:nvSpPr>
          <p:spPr>
            <a:xfrm>
              <a:off x="6276811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79"/>
            <p:cNvSpPr/>
            <p:nvPr/>
          </p:nvSpPr>
          <p:spPr>
            <a:xfrm>
              <a:off x="71743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0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1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2"/>
            <p:cNvSpPr/>
            <p:nvPr/>
          </p:nvSpPr>
          <p:spPr>
            <a:xfrm>
              <a:off x="5738305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3"/>
            <p:cNvSpPr/>
            <p:nvPr/>
          </p:nvSpPr>
          <p:spPr>
            <a:xfrm>
              <a:off x="7264071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4"/>
            <p:cNvSpPr/>
            <p:nvPr/>
          </p:nvSpPr>
          <p:spPr>
            <a:xfrm>
              <a:off x="6007558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5"/>
            <p:cNvSpPr/>
            <p:nvPr/>
          </p:nvSpPr>
          <p:spPr>
            <a:xfrm>
              <a:off x="5828056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6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7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8"/>
            <p:cNvSpPr/>
            <p:nvPr/>
          </p:nvSpPr>
          <p:spPr>
            <a:xfrm>
              <a:off x="681531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89"/>
            <p:cNvSpPr/>
            <p:nvPr/>
          </p:nvSpPr>
          <p:spPr>
            <a:xfrm>
              <a:off x="636656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0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1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2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3"/>
            <p:cNvSpPr/>
            <p:nvPr/>
          </p:nvSpPr>
          <p:spPr>
            <a:xfrm>
              <a:off x="690506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4"/>
            <p:cNvSpPr/>
            <p:nvPr/>
          </p:nvSpPr>
          <p:spPr>
            <a:xfrm>
              <a:off x="63665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5"/>
            <p:cNvSpPr/>
            <p:nvPr/>
          </p:nvSpPr>
          <p:spPr>
            <a:xfrm>
              <a:off x="6635814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6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7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8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99"/>
            <p:cNvSpPr/>
            <p:nvPr/>
          </p:nvSpPr>
          <p:spPr>
            <a:xfrm>
              <a:off x="7084569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0"/>
            <p:cNvSpPr/>
            <p:nvPr/>
          </p:nvSpPr>
          <p:spPr>
            <a:xfrm>
              <a:off x="7264071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1"/>
            <p:cNvSpPr/>
            <p:nvPr/>
          </p:nvSpPr>
          <p:spPr>
            <a:xfrm>
              <a:off x="7443573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2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3"/>
            <p:cNvSpPr/>
            <p:nvPr/>
          </p:nvSpPr>
          <p:spPr>
            <a:xfrm>
              <a:off x="6725565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4"/>
            <p:cNvSpPr/>
            <p:nvPr/>
          </p:nvSpPr>
          <p:spPr>
            <a:xfrm>
              <a:off x="645631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5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6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8"/>
            <p:cNvSpPr/>
            <p:nvPr/>
          </p:nvSpPr>
          <p:spPr>
            <a:xfrm>
              <a:off x="6725565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09"/>
            <p:cNvSpPr/>
            <p:nvPr/>
          </p:nvSpPr>
          <p:spPr>
            <a:xfrm>
              <a:off x="618706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0"/>
            <p:cNvSpPr/>
            <p:nvPr/>
          </p:nvSpPr>
          <p:spPr>
            <a:xfrm>
              <a:off x="6725565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1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2"/>
            <p:cNvSpPr/>
            <p:nvPr/>
          </p:nvSpPr>
          <p:spPr>
            <a:xfrm>
              <a:off x="699481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3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4"/>
            <p:cNvSpPr/>
            <p:nvPr/>
          </p:nvSpPr>
          <p:spPr>
            <a:xfrm>
              <a:off x="6276811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5"/>
            <p:cNvSpPr/>
            <p:nvPr/>
          </p:nvSpPr>
          <p:spPr>
            <a:xfrm>
              <a:off x="6276811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6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7"/>
            <p:cNvSpPr/>
            <p:nvPr/>
          </p:nvSpPr>
          <p:spPr>
            <a:xfrm>
              <a:off x="654606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8"/>
            <p:cNvSpPr/>
            <p:nvPr/>
          </p:nvSpPr>
          <p:spPr>
            <a:xfrm>
              <a:off x="5828056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19"/>
            <p:cNvSpPr/>
            <p:nvPr/>
          </p:nvSpPr>
          <p:spPr>
            <a:xfrm>
              <a:off x="6366562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0"/>
            <p:cNvSpPr/>
            <p:nvPr/>
          </p:nvSpPr>
          <p:spPr>
            <a:xfrm>
              <a:off x="645631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1"/>
            <p:cNvSpPr/>
            <p:nvPr/>
          </p:nvSpPr>
          <p:spPr>
            <a:xfrm>
              <a:off x="645631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2"/>
            <p:cNvSpPr/>
            <p:nvPr/>
          </p:nvSpPr>
          <p:spPr>
            <a:xfrm>
              <a:off x="690506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3"/>
            <p:cNvSpPr/>
            <p:nvPr/>
          </p:nvSpPr>
          <p:spPr>
            <a:xfrm>
              <a:off x="5917807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4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5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6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7"/>
            <p:cNvSpPr/>
            <p:nvPr/>
          </p:nvSpPr>
          <p:spPr>
            <a:xfrm>
              <a:off x="771282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8"/>
            <p:cNvSpPr/>
            <p:nvPr/>
          </p:nvSpPr>
          <p:spPr>
            <a:xfrm>
              <a:off x="699481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29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0"/>
            <p:cNvSpPr/>
            <p:nvPr/>
          </p:nvSpPr>
          <p:spPr>
            <a:xfrm>
              <a:off x="816158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1"/>
            <p:cNvSpPr/>
            <p:nvPr/>
          </p:nvSpPr>
          <p:spPr>
            <a:xfrm>
              <a:off x="5738305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2"/>
            <p:cNvSpPr/>
            <p:nvPr/>
          </p:nvSpPr>
          <p:spPr>
            <a:xfrm>
              <a:off x="7892327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3"/>
            <p:cNvSpPr/>
            <p:nvPr/>
          </p:nvSpPr>
          <p:spPr>
            <a:xfrm>
              <a:off x="735382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4"/>
            <p:cNvSpPr/>
            <p:nvPr/>
          </p:nvSpPr>
          <p:spPr>
            <a:xfrm>
              <a:off x="780257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5"/>
            <p:cNvSpPr/>
            <p:nvPr/>
          </p:nvSpPr>
          <p:spPr>
            <a:xfrm>
              <a:off x="71743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6"/>
            <p:cNvSpPr/>
            <p:nvPr/>
          </p:nvSpPr>
          <p:spPr>
            <a:xfrm>
              <a:off x="7084569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7"/>
            <p:cNvSpPr/>
            <p:nvPr/>
          </p:nvSpPr>
          <p:spPr>
            <a:xfrm>
              <a:off x="744357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8"/>
            <p:cNvSpPr/>
            <p:nvPr/>
          </p:nvSpPr>
          <p:spPr>
            <a:xfrm>
              <a:off x="645631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39"/>
            <p:cNvSpPr/>
            <p:nvPr/>
          </p:nvSpPr>
          <p:spPr>
            <a:xfrm>
              <a:off x="654606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0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1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2"/>
            <p:cNvSpPr/>
            <p:nvPr/>
          </p:nvSpPr>
          <p:spPr>
            <a:xfrm>
              <a:off x="8251331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3"/>
            <p:cNvSpPr/>
            <p:nvPr/>
          </p:nvSpPr>
          <p:spPr>
            <a:xfrm>
              <a:off x="8251331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4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5"/>
            <p:cNvSpPr/>
            <p:nvPr/>
          </p:nvSpPr>
          <p:spPr>
            <a:xfrm>
              <a:off x="7533324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6"/>
            <p:cNvSpPr/>
            <p:nvPr/>
          </p:nvSpPr>
          <p:spPr>
            <a:xfrm>
              <a:off x="63665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7"/>
            <p:cNvSpPr/>
            <p:nvPr/>
          </p:nvSpPr>
          <p:spPr>
            <a:xfrm>
              <a:off x="8251331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8"/>
            <p:cNvSpPr/>
            <p:nvPr/>
          </p:nvSpPr>
          <p:spPr>
            <a:xfrm>
              <a:off x="6994818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4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0"/>
            <p:cNvSpPr/>
            <p:nvPr/>
          </p:nvSpPr>
          <p:spPr>
            <a:xfrm>
              <a:off x="780257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1"/>
            <p:cNvSpPr/>
            <p:nvPr/>
          </p:nvSpPr>
          <p:spPr>
            <a:xfrm>
              <a:off x="6905067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2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3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4"/>
            <p:cNvSpPr/>
            <p:nvPr/>
          </p:nvSpPr>
          <p:spPr>
            <a:xfrm>
              <a:off x="780257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5"/>
            <p:cNvSpPr/>
            <p:nvPr/>
          </p:nvSpPr>
          <p:spPr>
            <a:xfrm>
              <a:off x="798207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6"/>
            <p:cNvSpPr/>
            <p:nvPr/>
          </p:nvSpPr>
          <p:spPr>
            <a:xfrm>
              <a:off x="8430833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7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8"/>
            <p:cNvSpPr/>
            <p:nvPr/>
          </p:nvSpPr>
          <p:spPr>
            <a:xfrm>
              <a:off x="699481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59"/>
            <p:cNvSpPr/>
            <p:nvPr/>
          </p:nvSpPr>
          <p:spPr>
            <a:xfrm>
              <a:off x="6815316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0"/>
            <p:cNvSpPr/>
            <p:nvPr/>
          </p:nvSpPr>
          <p:spPr>
            <a:xfrm>
              <a:off x="8251331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1"/>
            <p:cNvSpPr/>
            <p:nvPr/>
          </p:nvSpPr>
          <p:spPr>
            <a:xfrm>
              <a:off x="6994818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2"/>
            <p:cNvSpPr/>
            <p:nvPr/>
          </p:nvSpPr>
          <p:spPr>
            <a:xfrm>
              <a:off x="7084569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3"/>
            <p:cNvSpPr/>
            <p:nvPr/>
          </p:nvSpPr>
          <p:spPr>
            <a:xfrm>
              <a:off x="672556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4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5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6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8"/>
            <p:cNvSpPr/>
            <p:nvPr/>
          </p:nvSpPr>
          <p:spPr>
            <a:xfrm>
              <a:off x="74435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6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0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1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2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3"/>
            <p:cNvSpPr/>
            <p:nvPr/>
          </p:nvSpPr>
          <p:spPr>
            <a:xfrm>
              <a:off x="6905067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174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175"/>
            <p:cNvSpPr/>
            <p:nvPr/>
          </p:nvSpPr>
          <p:spPr>
            <a:xfrm>
              <a:off x="48415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3" name="tx176"/>
            <p:cNvSpPr/>
            <p:nvPr/>
          </p:nvSpPr>
          <p:spPr>
            <a:xfrm>
              <a:off x="48415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4" name="tx177"/>
            <p:cNvSpPr/>
            <p:nvPr/>
          </p:nvSpPr>
          <p:spPr>
            <a:xfrm>
              <a:off x="48415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5" name="tx178"/>
            <p:cNvSpPr/>
            <p:nvPr/>
          </p:nvSpPr>
          <p:spPr>
            <a:xfrm>
              <a:off x="48415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6" name="tx179"/>
            <p:cNvSpPr/>
            <p:nvPr/>
          </p:nvSpPr>
          <p:spPr>
            <a:xfrm>
              <a:off x="48415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7" name="tx180"/>
            <p:cNvSpPr/>
            <p:nvPr/>
          </p:nvSpPr>
          <p:spPr>
            <a:xfrm>
              <a:off x="48415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8" name="pl181"/>
            <p:cNvSpPr/>
            <p:nvPr/>
          </p:nvSpPr>
          <p:spPr>
            <a:xfrm>
              <a:off x="50282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2"/>
            <p:cNvSpPr/>
            <p:nvPr/>
          </p:nvSpPr>
          <p:spPr>
            <a:xfrm>
              <a:off x="50282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3"/>
            <p:cNvSpPr/>
            <p:nvPr/>
          </p:nvSpPr>
          <p:spPr>
            <a:xfrm>
              <a:off x="50282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4"/>
            <p:cNvSpPr/>
            <p:nvPr/>
          </p:nvSpPr>
          <p:spPr>
            <a:xfrm>
              <a:off x="50282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5"/>
            <p:cNvSpPr/>
            <p:nvPr/>
          </p:nvSpPr>
          <p:spPr>
            <a:xfrm>
              <a:off x="50282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6"/>
            <p:cNvSpPr/>
            <p:nvPr/>
          </p:nvSpPr>
          <p:spPr>
            <a:xfrm>
              <a:off x="50282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7"/>
            <p:cNvSpPr/>
            <p:nvPr/>
          </p:nvSpPr>
          <p:spPr>
            <a:xfrm>
              <a:off x="58528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8"/>
            <p:cNvSpPr/>
            <p:nvPr/>
          </p:nvSpPr>
          <p:spPr>
            <a:xfrm>
              <a:off x="67503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89"/>
            <p:cNvSpPr/>
            <p:nvPr/>
          </p:nvSpPr>
          <p:spPr>
            <a:xfrm>
              <a:off x="76479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190"/>
            <p:cNvSpPr/>
            <p:nvPr/>
          </p:nvSpPr>
          <p:spPr>
            <a:xfrm>
              <a:off x="85454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191"/>
            <p:cNvSpPr/>
            <p:nvPr/>
          </p:nvSpPr>
          <p:spPr>
            <a:xfrm>
              <a:off x="58210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9" name="tx192"/>
            <p:cNvSpPr/>
            <p:nvPr/>
          </p:nvSpPr>
          <p:spPr>
            <a:xfrm>
              <a:off x="67186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0" name="tx193"/>
            <p:cNvSpPr/>
            <p:nvPr/>
          </p:nvSpPr>
          <p:spPr>
            <a:xfrm>
              <a:off x="76161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1" name="tx194"/>
            <p:cNvSpPr/>
            <p:nvPr/>
          </p:nvSpPr>
          <p:spPr>
            <a:xfrm>
              <a:off x="85136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2" name="tx195"/>
            <p:cNvSpPr/>
            <p:nvPr/>
          </p:nvSpPr>
          <p:spPr>
            <a:xfrm>
              <a:off x="64284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3" name="tx196"/>
            <p:cNvSpPr/>
            <p:nvPr/>
          </p:nvSpPr>
          <p:spPr>
            <a:xfrm rot="-5400000">
              <a:off x="43002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hist(rnorm(1000))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plot(1:10)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4"/>
            <p:cNvSpPr/>
            <p:nvPr/>
          </p:nvSpPr>
          <p:spPr>
            <a:xfrm>
              <a:off x="1610712" y="21004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7" name="tx5"/>
            <p:cNvSpPr/>
            <p:nvPr/>
          </p:nvSpPr>
          <p:spPr>
            <a:xfrm>
              <a:off x="2278231" y="60199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8" name="tx6"/>
            <p:cNvSpPr/>
            <p:nvPr/>
          </p:nvSpPr>
          <p:spPr>
            <a:xfrm rot="-5400000">
              <a:off x="191133" y="39527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9" name="pl7"/>
            <p:cNvSpPr/>
            <p:nvPr/>
          </p:nvSpPr>
          <p:spPr>
            <a:xfrm>
              <a:off x="1317413" y="5468112"/>
              <a:ext cx="2208106" cy="0"/>
            </a:xfrm>
            <a:custGeom>
              <a:avLst/>
              <a:pathLst>
                <a:path w="2208106" h="0">
                  <a:moveTo>
                    <a:pt x="0" y="0"/>
                  </a:moveTo>
                  <a:lnTo>
                    <a:pt x="22081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174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05344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78948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5255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2"/>
            <p:cNvSpPr/>
            <p:nvPr/>
          </p:nvSpPr>
          <p:spPr>
            <a:xfrm>
              <a:off x="1249659" y="5688155"/>
              <a:ext cx="135508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5" name="tx13"/>
            <p:cNvSpPr/>
            <p:nvPr/>
          </p:nvSpPr>
          <p:spPr>
            <a:xfrm>
              <a:off x="1985694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2747105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3483141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1207008" y="2617024"/>
              <a:ext cx="0" cy="2744068"/>
            </a:xfrm>
            <a:custGeom>
              <a:avLst/>
              <a:pathLst>
                <a:path w="0" h="2744068">
                  <a:moveTo>
                    <a:pt x="0" y="27440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115567" y="53610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115567" y="467507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115567" y="398905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115567" y="330304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115567" y="261702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2"/>
            <p:cNvSpPr/>
            <p:nvPr/>
          </p:nvSpPr>
          <p:spPr>
            <a:xfrm rot="-5400000">
              <a:off x="889511" y="53054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3"/>
            <p:cNvSpPr/>
            <p:nvPr/>
          </p:nvSpPr>
          <p:spPr>
            <a:xfrm rot="-5400000">
              <a:off x="847132" y="461941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" name="tx24"/>
            <p:cNvSpPr/>
            <p:nvPr/>
          </p:nvSpPr>
          <p:spPr>
            <a:xfrm rot="-5400000">
              <a:off x="804753" y="3933397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tx25"/>
            <p:cNvSpPr/>
            <p:nvPr/>
          </p:nvSpPr>
          <p:spPr>
            <a:xfrm rot="-5400000">
              <a:off x="804753" y="3247380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8" name="tx26"/>
            <p:cNvSpPr/>
            <p:nvPr/>
          </p:nvSpPr>
          <p:spPr>
            <a:xfrm rot="-5400000">
              <a:off x="804753" y="256136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" name="rc27"/>
            <p:cNvSpPr/>
            <p:nvPr/>
          </p:nvSpPr>
          <p:spPr>
            <a:xfrm>
              <a:off x="1317413" y="5347372"/>
              <a:ext cx="184008" cy="137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501422" y="5361093"/>
              <a:ext cx="184008" cy="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685431" y="5333652"/>
              <a:ext cx="184008" cy="2744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869439" y="5223889"/>
              <a:ext cx="184008" cy="13720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053448" y="4729957"/>
              <a:ext cx="184008" cy="63113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237457" y="4057660"/>
              <a:ext cx="184008" cy="130343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421466" y="3069796"/>
              <a:ext cx="184008" cy="229129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2605475" y="2685626"/>
              <a:ext cx="184008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2789484" y="2918872"/>
              <a:ext cx="184008" cy="24422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2973493" y="3357923"/>
              <a:ext cx="184008" cy="200316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3157502" y="4112542"/>
              <a:ext cx="184008" cy="124855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3341511" y="4716237"/>
              <a:ext cx="184008" cy="64485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3525520" y="5114127"/>
              <a:ext cx="184008" cy="2469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3709528" y="5333652"/>
              <a:ext cx="184008" cy="2744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3893537" y="5333652"/>
              <a:ext cx="184008" cy="2744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4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45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"/>
            <p:cNvSpPr/>
            <p:nvPr/>
          </p:nvSpPr>
          <p:spPr>
            <a:xfrm>
              <a:off x="5397923" y="53268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5"/>
            <p:cNvSpPr/>
            <p:nvPr/>
          </p:nvSpPr>
          <p:spPr>
            <a:xfrm>
              <a:off x="5704604" y="50295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6"/>
            <p:cNvSpPr/>
            <p:nvPr/>
          </p:nvSpPr>
          <p:spPr>
            <a:xfrm>
              <a:off x="6011286" y="47322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7"/>
            <p:cNvSpPr/>
            <p:nvPr/>
          </p:nvSpPr>
          <p:spPr>
            <a:xfrm>
              <a:off x="6317967" y="44349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8"/>
            <p:cNvSpPr/>
            <p:nvPr/>
          </p:nvSpPr>
          <p:spPr>
            <a:xfrm>
              <a:off x="6624649" y="4137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9"/>
            <p:cNvSpPr/>
            <p:nvPr/>
          </p:nvSpPr>
          <p:spPr>
            <a:xfrm>
              <a:off x="6931330" y="38404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10"/>
            <p:cNvSpPr/>
            <p:nvPr/>
          </p:nvSpPr>
          <p:spPr>
            <a:xfrm>
              <a:off x="7238012" y="35431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11"/>
            <p:cNvSpPr/>
            <p:nvPr/>
          </p:nvSpPr>
          <p:spPr>
            <a:xfrm>
              <a:off x="7544693" y="32458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12"/>
            <p:cNvSpPr/>
            <p:nvPr/>
          </p:nvSpPr>
          <p:spPr>
            <a:xfrm>
              <a:off x="7851375" y="29486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13"/>
            <p:cNvSpPr/>
            <p:nvPr/>
          </p:nvSpPr>
          <p:spPr>
            <a:xfrm>
              <a:off x="8158056" y="26513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14"/>
            <p:cNvSpPr/>
            <p:nvPr/>
          </p:nvSpPr>
          <p:spPr>
            <a:xfrm>
              <a:off x="5738894" y="54681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15"/>
            <p:cNvSpPr/>
            <p:nvPr/>
          </p:nvSpPr>
          <p:spPr>
            <a:xfrm>
              <a:off x="573889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16"/>
            <p:cNvSpPr/>
            <p:nvPr/>
          </p:nvSpPr>
          <p:spPr>
            <a:xfrm>
              <a:off x="635225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7"/>
            <p:cNvSpPr/>
            <p:nvPr/>
          </p:nvSpPr>
          <p:spPr>
            <a:xfrm>
              <a:off x="69656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8"/>
            <p:cNvSpPr/>
            <p:nvPr/>
          </p:nvSpPr>
          <p:spPr>
            <a:xfrm>
              <a:off x="757898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9"/>
            <p:cNvSpPr/>
            <p:nvPr/>
          </p:nvSpPr>
          <p:spPr>
            <a:xfrm>
              <a:off x="81923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20"/>
            <p:cNvSpPr/>
            <p:nvPr/>
          </p:nvSpPr>
          <p:spPr>
            <a:xfrm>
              <a:off x="5696516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21"/>
            <p:cNvSpPr/>
            <p:nvPr/>
          </p:nvSpPr>
          <p:spPr>
            <a:xfrm>
              <a:off x="6309878" y="56881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22"/>
            <p:cNvSpPr/>
            <p:nvPr/>
          </p:nvSpPr>
          <p:spPr>
            <a:xfrm>
              <a:off x="6923241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5" name="tx23"/>
            <p:cNvSpPr/>
            <p:nvPr/>
          </p:nvSpPr>
          <p:spPr>
            <a:xfrm>
              <a:off x="7536604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6" name="tx24"/>
            <p:cNvSpPr/>
            <p:nvPr/>
          </p:nvSpPr>
          <p:spPr>
            <a:xfrm>
              <a:off x="8107589" y="5685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pl25"/>
            <p:cNvSpPr/>
            <p:nvPr/>
          </p:nvSpPr>
          <p:spPr>
            <a:xfrm>
              <a:off x="5321808" y="26856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26"/>
            <p:cNvSpPr/>
            <p:nvPr/>
          </p:nvSpPr>
          <p:spPr>
            <a:xfrm>
              <a:off x="5230368" y="50638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27"/>
            <p:cNvSpPr/>
            <p:nvPr/>
          </p:nvSpPr>
          <p:spPr>
            <a:xfrm>
              <a:off x="5230368" y="44692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28"/>
            <p:cNvSpPr/>
            <p:nvPr/>
          </p:nvSpPr>
          <p:spPr>
            <a:xfrm>
              <a:off x="5230368" y="38747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29"/>
            <p:cNvSpPr/>
            <p:nvPr/>
          </p:nvSpPr>
          <p:spPr>
            <a:xfrm>
              <a:off x="5230368" y="32801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30"/>
            <p:cNvSpPr/>
            <p:nvPr/>
          </p:nvSpPr>
          <p:spPr>
            <a:xfrm>
              <a:off x="5230368" y="26856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31"/>
            <p:cNvSpPr/>
            <p:nvPr/>
          </p:nvSpPr>
          <p:spPr>
            <a:xfrm rot="-5400000">
              <a:off x="5005204" y="50090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32"/>
            <p:cNvSpPr/>
            <p:nvPr/>
          </p:nvSpPr>
          <p:spPr>
            <a:xfrm rot="-5400000">
              <a:off x="5005402" y="44147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33"/>
            <p:cNvSpPr/>
            <p:nvPr/>
          </p:nvSpPr>
          <p:spPr>
            <a:xfrm rot="-5400000">
              <a:off x="5004311" y="38190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34"/>
            <p:cNvSpPr/>
            <p:nvPr/>
          </p:nvSpPr>
          <p:spPr>
            <a:xfrm rot="-5400000">
              <a:off x="5004311" y="32245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7" name="tx35"/>
            <p:cNvSpPr/>
            <p:nvPr/>
          </p:nvSpPr>
          <p:spPr>
            <a:xfrm rot="-5400000">
              <a:off x="4961932" y="26299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pl36"/>
            <p:cNvSpPr/>
            <p:nvPr/>
          </p:nvSpPr>
          <p:spPr>
            <a:xfrm>
              <a:off x="5321808" y="25786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37"/>
            <p:cNvSpPr/>
            <p:nvPr/>
          </p:nvSpPr>
          <p:spPr>
            <a:xfrm>
              <a:off x="6625872" y="60521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80" name="tx38"/>
            <p:cNvSpPr/>
            <p:nvPr/>
          </p:nvSpPr>
          <p:spPr>
            <a:xfrm rot="-5400000">
              <a:off x="4532623" y="39676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HTML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data2HTML(sampleData3)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If you are a data scientist or researcher, you will certainly be interested in reproducible research. R package `rrtable` makes it possible to make reports with HTML, LaTex, MS word or MS Powerpoint formats from a table of R codes.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Installation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if(!require(devtools)){ install.packages("devtools") }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devtools::install_github("cardiomoon/rrtable")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Loading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require(rrtable)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 Data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str(sampleData3)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'data.frame':	15 obs. of  5 variables: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type  : chr  "title" "subtitle" "author" "text" ...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title : chr  "" "" "" "Introduction" ...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text  : chr  "R package `rrtable`" "Reproducible Research with a Table of R codes" "Keon-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Woong Moon" "If you are a data scientist or researcher, you will certainly be interested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in reproducible research. R package"| __truncated__ ...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code  : chr  "" "" "" "" ...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$ option: chr  "" "" "" "" ...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Paragraph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df2flextable3(sampleData3)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640080"/>
                <a:gridCol w="914400"/>
                <a:gridCol w="3657600"/>
                <a:gridCol w="36576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package `rrtable`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subtitle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Reproducible Research with a Table of R codes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author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Keon-Woong Moon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Introduction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 you are a data scientist or researcher, you will certainly be interested in reproducible research. R package `rrtable` makes it possible to make reports with HTML, LaTex, MS word or MS Powerpoint formats from a table of R codes.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Installation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install R package `rrtable` with the following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if(!require(devtools)){ install.packages("devtools") }
devtools::install_github("cardiomoon/rrtable")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Loading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load the `rrtable` package with the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require(rrtable)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 sampleData3 is included in rrtable package. You can see the sampleData3 by folllowing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str(sampleData3)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Paragraph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make a paragraph with this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df2flextable3(sampleData3)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landscape=TRUE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 object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add mytable object with the following R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plot into your document.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ggplot into a document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ggplot(iris,aes(x=Sepal.Length,y=Sepal.Width,color=Species))+ 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the result of R code. For example, you can insert the result of regression analysis.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ggplots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ggplot(iris,aes(Sepal.Length,Sepal.Width))+geom_point()
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HTML Report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get report with HTML format(this file) by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data2HTML(sampleData3)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mytable(Dx~.,data=acs)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263255"/>
                <a:gridCol w="966033"/>
                <a:gridCol w="966033"/>
                <a:gridCol w="1285945"/>
                <a:gridCol w="688034"/>
              </a:tblGrid>
              <a:tr h="288555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Unstable.Angina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(N=153)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(N=304)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(N=400)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12.3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62.1 ± 12.1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63.8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Female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(38.2%)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Male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(67.3%)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(72.4%)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(61.8%)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149 (97.4%)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(84.2%)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400 (100.0%)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( 2.6%)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(15.8%)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0 ( 0.0%)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133 (43.8%)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 (30.2%)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171 (56.2%)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279 (69.8%)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55.0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52.4 ±  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59.2 ±  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163.3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165.1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161.7 ±  9.7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65.7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64.5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24.1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24.0 ±  3.3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24.6 ±  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 (69.3%)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(68.8%)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252 (63.0%)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 (30.7%)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(31.2%)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148 (37.0%)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193.7 ± 53.6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183.2 ± 43.4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183.5 ± 48.3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126.1 ± 44.7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116.7 ± 39.5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112.9 ± 40.4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38.9 ± 11.9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38.5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130.1 ± 88.5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106.5 ± 72.0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137.4 ± 101.6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(62.7%)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208 (68.4%)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249 (62.2%)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 (37.3%)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(31.6%)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151 (37.8%)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 (40.5%)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150 (49.3%)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144 (36.0%)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 (59.5%)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154 (50.7%)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(64.0%)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 (27.5%)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 (21.7%)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(24.0%)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97 (31.9%)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185 (46.2%)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 (39.9%)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141 (46.4%)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(29.8%)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1457553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508182" y="25512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8" name="pl6"/>
            <p:cNvSpPr/>
            <p:nvPr/>
          </p:nvSpPr>
          <p:spPr>
            <a:xfrm>
              <a:off x="2727472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70035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70035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9917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2134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4350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6567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2699417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3142788" y="21526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3586159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1907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235112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45679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368124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146438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50113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3190775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63414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381149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3545472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35011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456798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32378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1907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41246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33681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23511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3678483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72282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327944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3412461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345679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319077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368124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880415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27944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327944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3501135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332378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3279449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8804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310210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292475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314643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05776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74740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14643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146438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83607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96909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27944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14643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190775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10210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14643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01342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305776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9077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6812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88041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96909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01342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3013427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88041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305776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1907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3146438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14643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9690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3190775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14643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190775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96909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3146438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96909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34567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279449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05776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3190775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96909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310210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545472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01342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3279449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10210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10210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05776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279449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10210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9077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10210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545472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10210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01342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190775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36812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23511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1907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27944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368124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3997391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142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0750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10750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08946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035358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05339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10750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07142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14357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017323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14357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17964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4089465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4125535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408946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405339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407142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407142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4071429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417964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41255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410750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468463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464856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4720705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4666598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464856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468463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443213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466659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454035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446820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4594457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455838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448624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463052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464856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457642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4648563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454035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470266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455838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461249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463052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470266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473874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4468209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45223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450428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45403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475677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464856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468463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463052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457642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4630528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466659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455838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443213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459445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461249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437803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457642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49190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4901059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4883024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5027307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4648563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497320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48830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4937130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475677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4828917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473874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482891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508141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4738740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486498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472070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491909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4702669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472070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4883024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4937130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4991236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475677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4846953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4937130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482891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4702669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481088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4846953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475677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490105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477481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473874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477481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481088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475677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5267309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5487221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54872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57089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59305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61522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6373964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5416602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>
              <a:off x="5859973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>
              <a:off x="6303345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5375916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5287241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5287241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533157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542025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537591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54645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5420253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528724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537591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5375916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5508927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5375916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5331579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586362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590796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590796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590796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595229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56862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5819287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58636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590796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56862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58636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590796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568627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590796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573061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581928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5774950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581928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5863624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586362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99663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6862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730613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68627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90796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90796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819287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77495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77495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819287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3061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635133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6173984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21832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173984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599663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040972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04097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35133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08530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17398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12964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0699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26265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040972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21832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12964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12964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17398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04097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04097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040972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17398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59522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6085309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6129647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621832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63069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604097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6040972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6173984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630699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6262658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635133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626265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6085309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626265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6537228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7686446" y="23787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7686446" y="29193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7686446" y="28421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7686446" y="27649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7686446" y="26876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7686446" y="26104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7686446" y="25332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7686446" y="24559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7686446" y="23787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 rot="-5400000">
              <a:off x="7796080" y="28823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 rot="-5400000">
              <a:off x="7795981" y="26505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1" name="tx489"/>
            <p:cNvSpPr/>
            <p:nvPr/>
          </p:nvSpPr>
          <p:spPr>
            <a:xfrm rot="-5400000">
              <a:off x="7796576" y="24194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2" name="pt490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6557160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655716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6557160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655716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7089206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708920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708920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7089206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7089206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7089206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7089206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08920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621251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621251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62125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62125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762125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762125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762125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7621251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39"/>
            <p:cNvSpPr/>
            <p:nvPr/>
          </p:nvSpPr>
          <p:spPr>
            <a:xfrm>
              <a:off x="762125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457553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457553" y="32081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397203" y="36715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397203" y="35557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397203" y="34398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397203" y="33240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397203" y="32081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7"/>
            <p:cNvSpPr/>
            <p:nvPr/>
          </p:nvSpPr>
          <p:spPr>
            <a:xfrm rot="-5400000">
              <a:off x="1204985" y="36344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50" name="tx648"/>
            <p:cNvSpPr/>
            <p:nvPr/>
          </p:nvSpPr>
          <p:spPr>
            <a:xfrm rot="-5400000">
              <a:off x="1204886" y="34026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1" name="tx649"/>
            <p:cNvSpPr/>
            <p:nvPr/>
          </p:nvSpPr>
          <p:spPr>
            <a:xfrm rot="-5400000">
              <a:off x="1204985" y="3171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2" name="pt650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65483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566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68439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566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50704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02624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147748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20856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891298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891298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71395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566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71395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68439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743508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74350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16252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743508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32182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68439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3218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654834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50704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71395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536601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50704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566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773066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68439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227555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83218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21277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654834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215732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74350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84392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200953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6174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2039089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861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95041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209820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2157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221643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97997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89129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79973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02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97997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206864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3218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832182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92085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68439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6174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91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8912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203908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7139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23051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206864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245290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65483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236422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218687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233466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21277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20982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221643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91298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92085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24824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248246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22459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86174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248246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206864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2334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203908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2334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23937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254157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2068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200953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24824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2068647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20982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97997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221643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8"/>
            <p:cNvSpPr/>
            <p:nvPr/>
          </p:nvSpPr>
          <p:spPr>
            <a:xfrm>
              <a:off x="203908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799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2727472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1"/>
            <p:cNvSpPr/>
            <p:nvPr/>
          </p:nvSpPr>
          <p:spPr>
            <a:xfrm>
              <a:off x="2822767" y="32758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4" name="pl802"/>
            <p:cNvSpPr/>
            <p:nvPr/>
          </p:nvSpPr>
          <p:spPr>
            <a:xfrm>
              <a:off x="3997391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4143571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408946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40353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4053394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410750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4071429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414357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410750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414357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4017323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414357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417964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41255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410750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412553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412553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410750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4089465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405339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407142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4071429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412553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4179642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4125535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408946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408946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468463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46485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47207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455838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46665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46485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468463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4432138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46665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4468209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455838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468463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448624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463052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457642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464856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45403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4702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45583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472070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468463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463052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4738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464856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4468209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452231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4504280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464856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46846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463052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45764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455838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463052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46665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455838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443213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459445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459445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437803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45764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491909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490105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484695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502730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464856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497320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488302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493713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475677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479284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479284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504534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508141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4738740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486498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47207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504534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47207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49190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472070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493713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499123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484695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493713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48469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4828917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4702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481088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4846953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47567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490105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1"/>
            <p:cNvSpPr/>
            <p:nvPr/>
          </p:nvSpPr>
          <p:spPr>
            <a:xfrm>
              <a:off x="481088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47567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5267309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537591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533157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528724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5331579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5420253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5420253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546459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5287241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5331579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528724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537591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5508927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542025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537591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5331579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53315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586362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590796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595229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5863624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5686275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5686275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586362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586362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568627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590796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577495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586362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59966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590796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5686275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5730613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57749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595229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595229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581928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581928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5686275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581928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577495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6218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599663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604097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635133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612964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6129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630699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621832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626265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6040972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617398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6040972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617398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5952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608530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6129647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62183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5863624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630699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604097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617398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6306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626265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608530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612964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2"/>
            <p:cNvSpPr/>
            <p:nvPr/>
          </p:nvSpPr>
          <p:spPr>
            <a:xfrm>
              <a:off x="626265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6537228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655716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6557160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655716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655716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6557160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6557160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7089206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7089206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708920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762125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762125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3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457553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1595718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1566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168439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1507043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147748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192085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189129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1802624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1891298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1566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171395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1625276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174350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1595718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183218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1684392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183218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168439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153660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171395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171395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177306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275553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09820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24599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127763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1891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068647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1654834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15732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1743508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1684392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195041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1979973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1861740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186879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186174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192085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03908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186174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195041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00953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098205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157321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216437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18687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1891298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183218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183218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192085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197997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18026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18687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06864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1861740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183218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00953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192085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168439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186174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039089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171395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1891298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068647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30511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127763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452902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165483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36422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18687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33466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12776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216437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189129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127763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482460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1979973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245995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186174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33466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03908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00953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33466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393786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41576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068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00953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482460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09820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1979973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245995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186879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245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216437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186879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068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127763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4"/>
            <p:cNvSpPr/>
            <p:nvPr/>
          </p:nvSpPr>
          <p:spPr>
            <a:xfrm>
              <a:off x="2039089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195041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2727472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358980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314643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319077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363414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381149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358980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3545472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354547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33681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3456798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332378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3368124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3190775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341246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327944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323511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367848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372282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327944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319077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88041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3412461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3545472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354547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327944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332378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327944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327944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323511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88041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310210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310210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332378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92475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3146438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747404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836078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314643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3146438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323511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3057764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83607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96909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327944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310210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96909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310210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319077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319077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314643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3013427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92475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92475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33681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3235112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88041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31907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96909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301342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3190775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301342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88041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3057764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314643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96909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3102101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3323786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3190775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3146438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3190775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96909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314643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969090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345679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327944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3057764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327944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3545472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3013427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83607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327944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310210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310210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3057764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327944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319077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310210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3545472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301342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3190775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33681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323511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319077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3235112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323511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323511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3279449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5"/>
            <p:cNvSpPr/>
            <p:nvPr/>
          </p:nvSpPr>
          <p:spPr>
            <a:xfrm>
              <a:off x="336812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6"/>
            <p:cNvSpPr/>
            <p:nvPr/>
          </p:nvSpPr>
          <p:spPr>
            <a:xfrm>
              <a:off x="319077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3997391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8"/>
            <p:cNvSpPr/>
            <p:nvPr/>
          </p:nvSpPr>
          <p:spPr>
            <a:xfrm>
              <a:off x="4072762" y="39949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1" name="pl1559"/>
            <p:cNvSpPr/>
            <p:nvPr/>
          </p:nvSpPr>
          <p:spPr>
            <a:xfrm>
              <a:off x="5267309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5420253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5287241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542025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537591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537591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533157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5331579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546459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5331579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5420253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5508927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5420253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590796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5819287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595229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5819287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586362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5907961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568627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5819287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56862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5730613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5774950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5863624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599663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5730613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5686275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577495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595229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5952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590796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581928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5774950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5863624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577495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577495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5730613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635133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6173984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604097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621832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6173984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599663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6040972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6040972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6351332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6129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608530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6173984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6129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6306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6262658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621832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6262658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590796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6262658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6129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6129647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6173984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604097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617398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5952298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608530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6129647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621832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590796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58636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626265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617398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626265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6262658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6351332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6262658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608530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6129647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8"/>
            <p:cNvSpPr/>
            <p:nvPr/>
          </p:nvSpPr>
          <p:spPr>
            <a:xfrm>
              <a:off x="6262658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09"/>
            <p:cNvSpPr/>
            <p:nvPr/>
          </p:nvSpPr>
          <p:spPr>
            <a:xfrm>
              <a:off x="604097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6537228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7686446" y="38273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7686446" y="43928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7686446" y="42985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7686446" y="42043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7686446" y="41100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7686446" y="40158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7686446" y="39215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7686446" y="38273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9"/>
            <p:cNvSpPr/>
            <p:nvPr/>
          </p:nvSpPr>
          <p:spPr>
            <a:xfrm rot="-5400000">
              <a:off x="7838942" y="43563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2" name="tx1720"/>
            <p:cNvSpPr/>
            <p:nvPr/>
          </p:nvSpPr>
          <p:spPr>
            <a:xfrm rot="-5400000">
              <a:off x="7838248" y="41671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3" name="tx1721"/>
            <p:cNvSpPr/>
            <p:nvPr/>
          </p:nvSpPr>
          <p:spPr>
            <a:xfrm rot="-5400000">
              <a:off x="7838942" y="39793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4" name="tx1722"/>
            <p:cNvSpPr/>
            <p:nvPr/>
          </p:nvSpPr>
          <p:spPr>
            <a:xfrm rot="-5400000">
              <a:off x="7839538" y="37914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5" name="pt1723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6557160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6557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7089206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7089206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7089206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7089206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708920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7089206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7621251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762125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7621251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7621251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7621251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1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2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1457553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1457553" y="45580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1397203" y="50214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1397203" y="49055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1397203" y="47897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1397203" y="46738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1397203" y="45580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80"/>
            <p:cNvSpPr/>
            <p:nvPr/>
          </p:nvSpPr>
          <p:spPr>
            <a:xfrm rot="-5400000">
              <a:off x="1204985" y="49843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3" name="tx1881"/>
            <p:cNvSpPr/>
            <p:nvPr/>
          </p:nvSpPr>
          <p:spPr>
            <a:xfrm rot="-5400000">
              <a:off x="1204985" y="47526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4" name="tx1882"/>
            <p:cNvSpPr/>
            <p:nvPr/>
          </p:nvSpPr>
          <p:spPr>
            <a:xfrm rot="-5400000">
              <a:off x="1204985" y="45209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5" name="pt1883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1566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1625276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147748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192085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1891298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1891298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171395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168439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174350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168439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153660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1684392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1625276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177306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22755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20982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224599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21277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2068647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165483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21573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174350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195041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1979973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218687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1861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192085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203908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186174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200953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200953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209820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215732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221643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2186879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189129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183218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183218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180262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218687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206864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1832182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189129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2039089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17139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2068647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230511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212776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245290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1654834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236422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218687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233466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2098205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221643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1891298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192085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209820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212776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2482460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1861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248246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218687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2334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203908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200953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209820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2334669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239378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25415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209820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2068647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20982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197997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224599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2186879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221643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218687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218687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2068647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0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03908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2727472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3368124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314643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3235112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363414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381149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35011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3323786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3678483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372282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345679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88041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3412461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354547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319077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354547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32378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27944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27944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32378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5776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274740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283607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4643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235112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05776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296909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0210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10210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190775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14643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013427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292475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05776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05776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3681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9077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296909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2880415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05776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190775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19077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296909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2969090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45679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79449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296909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10210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545472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01342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05776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323786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021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10210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190775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0210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545472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10210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01342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368124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235112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511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235112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23511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296909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1"/>
            <p:cNvSpPr/>
            <p:nvPr/>
          </p:nvSpPr>
          <p:spPr>
            <a:xfrm>
              <a:off x="319077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3368124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3997391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4143571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403535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407142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414357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410750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414357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401732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4143571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417964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41255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4125535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417964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466659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4648563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468463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46665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4540350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459445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455838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448624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4576421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45403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468463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470266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473874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4522315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4504280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4540350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475677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464856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468463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463052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463052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466659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455838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459445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4378031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4919095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490105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484695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4883024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502730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4648563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49732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488302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4937130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47567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479284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482891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4738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475677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479284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504534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5081413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4738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4864988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472070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504534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4864988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491909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4846953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48830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493713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499123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484695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475677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48469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493713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481088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475677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490105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486498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477481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473874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2"/>
            <p:cNvSpPr/>
            <p:nvPr/>
          </p:nvSpPr>
          <p:spPr>
            <a:xfrm>
              <a:off x="477481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3"/>
            <p:cNvSpPr/>
            <p:nvPr/>
          </p:nvSpPr>
          <p:spPr>
            <a:xfrm>
              <a:off x="481088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4"/>
            <p:cNvSpPr/>
            <p:nvPr/>
          </p:nvSpPr>
          <p:spPr>
            <a:xfrm>
              <a:off x="475677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5267309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6"/>
            <p:cNvSpPr/>
            <p:nvPr/>
          </p:nvSpPr>
          <p:spPr>
            <a:xfrm>
              <a:off x="5387348" y="47692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9" name="pl2337"/>
            <p:cNvSpPr/>
            <p:nvPr/>
          </p:nvSpPr>
          <p:spPr>
            <a:xfrm>
              <a:off x="6537228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655716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6557160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708920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7089206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7621251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7621251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762125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5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7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1457553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8"/>
            <p:cNvSpPr/>
            <p:nvPr/>
          </p:nvSpPr>
          <p:spPr>
            <a:xfrm>
              <a:off x="1488614" y="60008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1" name="tx2499"/>
            <p:cNvSpPr/>
            <p:nvPr/>
          </p:nvSpPr>
          <p:spPr>
            <a:xfrm>
              <a:off x="1784195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2" name="tx2500"/>
            <p:cNvSpPr/>
            <p:nvPr/>
          </p:nvSpPr>
          <p:spPr>
            <a:xfrm>
              <a:off x="207977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3" name="tx2501"/>
            <p:cNvSpPr/>
            <p:nvPr/>
          </p:nvSpPr>
          <p:spPr>
            <a:xfrm>
              <a:off x="2375356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4" name="pt2502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147748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192085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153660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177306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227555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224599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21277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16548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174350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221643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1802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1713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23051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245290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165483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236422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1891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1861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239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25415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195041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2727472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14643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63414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81149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67848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72282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288041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3237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274740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3681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4567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283607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79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1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3997391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12"/>
            <p:cNvSpPr/>
            <p:nvPr/>
          </p:nvSpPr>
          <p:spPr>
            <a:xfrm>
              <a:off x="4011702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5" name="tx2813"/>
            <p:cNvSpPr/>
            <p:nvPr/>
          </p:nvSpPr>
          <p:spPr>
            <a:xfrm>
              <a:off x="4192056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6" name="tx2814"/>
            <p:cNvSpPr/>
            <p:nvPr/>
          </p:nvSpPr>
          <p:spPr>
            <a:xfrm>
              <a:off x="4372410" y="60004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7" name="tx2815"/>
            <p:cNvSpPr/>
            <p:nvPr/>
          </p:nvSpPr>
          <p:spPr>
            <a:xfrm>
              <a:off x="4552765" y="60020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8" name="tx2816"/>
            <p:cNvSpPr/>
            <p:nvPr/>
          </p:nvSpPr>
          <p:spPr>
            <a:xfrm>
              <a:off x="4733119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9" name="tx2817"/>
            <p:cNvSpPr/>
            <p:nvPr/>
          </p:nvSpPr>
          <p:spPr>
            <a:xfrm>
              <a:off x="4913473" y="60006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20" name="tx2818"/>
            <p:cNvSpPr/>
            <p:nvPr/>
          </p:nvSpPr>
          <p:spPr>
            <a:xfrm>
              <a:off x="5093828" y="60030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1" name="pt2819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403535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401732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448624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4738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45223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450428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475677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43780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502730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46485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49732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508141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499123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2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5267309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546459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5508927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604097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599663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599663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5952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58636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3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4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6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7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19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6537228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7"/>
            <p:cNvSpPr/>
            <p:nvPr/>
          </p:nvSpPr>
          <p:spPr>
            <a:xfrm>
              <a:off x="6509173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30" name="tx3128"/>
            <p:cNvSpPr/>
            <p:nvPr/>
          </p:nvSpPr>
          <p:spPr>
            <a:xfrm>
              <a:off x="677519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1" name="tx3129"/>
            <p:cNvSpPr/>
            <p:nvPr/>
          </p:nvSpPr>
          <p:spPr>
            <a:xfrm>
              <a:off x="7041218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2" name="tx3130"/>
            <p:cNvSpPr/>
            <p:nvPr/>
          </p:nvSpPr>
          <p:spPr>
            <a:xfrm>
              <a:off x="7307241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3" name="tx3131"/>
            <p:cNvSpPr/>
            <p:nvPr/>
          </p:nvSpPr>
          <p:spPr>
            <a:xfrm>
              <a:off x="7573263" y="60004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4" name="pl3132"/>
            <p:cNvSpPr/>
            <p:nvPr/>
          </p:nvSpPr>
          <p:spPr>
            <a:xfrm>
              <a:off x="7686446" y="52793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7686446" y="58354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7686446" y="56963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7686446" y="55573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7686446" y="54183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7686446" y="52793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8"/>
            <p:cNvSpPr/>
            <p:nvPr/>
          </p:nvSpPr>
          <p:spPr>
            <a:xfrm rot="-5400000">
              <a:off x="7795981" y="57982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1" name="tx3139"/>
            <p:cNvSpPr/>
            <p:nvPr/>
          </p:nvSpPr>
          <p:spPr>
            <a:xfrm rot="-5400000">
              <a:off x="7795981" y="55202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2" name="tx3140"/>
            <p:cNvSpPr/>
            <p:nvPr/>
          </p:nvSpPr>
          <p:spPr>
            <a:xfrm rot="-5400000">
              <a:off x="7795881" y="52421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3" name="tx3141"/>
            <p:cNvSpPr/>
            <p:nvPr/>
          </p:nvSpPr>
          <p:spPr>
            <a:xfrm>
              <a:off x="6795565" y="54396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ggplot(iris,aes(x=Sepal.Length,y=Sepal.Width,color=Species))+ geom_point()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05474" y="189838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05474" y="541232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05474" y="463832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05474" y="386433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05474" y="309033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05474" y="231634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955378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402494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84961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2967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405474" y="579931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405474" y="502532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405474" y="425133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405474" y="347733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405474" y="270334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405474" y="192934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267893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126053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573169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02028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2798822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2509399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219975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07526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2654110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232957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207526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265411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78584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2509399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23295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236468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2364687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641129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81180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66709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232957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2798822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66709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3295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2798822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2075264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2798822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236468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265411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65411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943534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294353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2219975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2364687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23295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943534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377668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2509399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265411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37766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2509399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78584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279882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2654110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930552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78584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2654110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2364687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2075264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3088245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2654110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5548343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4680073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337766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4824785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66709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4535362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2509399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496949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943534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654110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956515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410122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4245938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522380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52238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4390650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522380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95651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4245938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45353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4245938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4680073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496949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52589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5114208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410122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66709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3377668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377668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4101227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3232957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4101227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4535362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52238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337766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377668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4245938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81180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2654110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522380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66709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66709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4390650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79882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366709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453536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569305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4535362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641661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2509399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598247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511420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583776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4824785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468007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52589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66709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81180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46800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6561324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6561324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4101227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5403631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52238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6561324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4535362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511420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583776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439065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4245938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468007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583776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612719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6850748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468007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45353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4245938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656132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4535362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4680073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4101227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52589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511420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5114208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53536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390650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395651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11839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11839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11839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11839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11839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11839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13706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3706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3706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3706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3706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3706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2678936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4126053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5573169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7020285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2647152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4094268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5541385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6988501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3859065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6426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9" name="rc197"/>
            <p:cNvSpPr/>
            <p:nvPr/>
          </p:nvSpPr>
          <p:spPr>
            <a:xfrm>
              <a:off x="7280055" y="344276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7352055" y="350038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1" name="rc199"/>
            <p:cNvSpPr/>
            <p:nvPr/>
          </p:nvSpPr>
          <p:spPr>
            <a:xfrm>
              <a:off x="7352055" y="371032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7436957" y="3795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1"/>
            <p:cNvSpPr/>
            <p:nvPr/>
          </p:nvSpPr>
          <p:spPr>
            <a:xfrm>
              <a:off x="7352055" y="392978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7436957" y="4014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3"/>
            <p:cNvSpPr/>
            <p:nvPr/>
          </p:nvSpPr>
          <p:spPr>
            <a:xfrm>
              <a:off x="7352055" y="414924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7436957" y="4234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5"/>
            <p:cNvSpPr/>
            <p:nvPr/>
          </p:nvSpPr>
          <p:spPr>
            <a:xfrm>
              <a:off x="7598943" y="377957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7598943" y="399724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598943" y="419407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2018-04-14T11:18:48Z</dcterms:modified>
  <cp:category/>
</cp:coreProperties>
</file>