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R package `rrtable`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Reproducible Research with a Table of R codes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R code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175274"/>
                <a:gridCol w="7887969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fit=lm(mpg~wt*hp,data=mtcars)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summary(fit)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Call: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lm(formula = mpg ~ wt * hp, data = mtcars)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Residuals: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Min      1Q  Median      3Q     Max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-3.0632 -1.6491 -0.7362  1.4211  4.5513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Coefficients: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      Estimate Std. Error t value Pr(&gt;|t|)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(Intercept) 49.80842    3.60516  13.816 5.01e-14 ***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wt          -8.21662    1.26971  -6.471 5.20e-07 ***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hp          -0.12010    0.02470  -4.863 4.04e-05 ***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wt:hp        0.02785    0.00742   3.753 0.000811 ***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---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Signif. codes:  0 ‘***’ 0.001 ‘**’ 0.01 ‘*’ 0.05 ‘.’ 0.1 ‘ ’ 1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Residual standard error: 2.153 on 28 degrees of freedom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Multiple R-squared:  0.8848,	Adjusted R-squared:  0.8724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F-statistic: 71.66 on 3 and 28 DF,  p-value: 2.981e-13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Two ggplots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175274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ggplot(iris,aes(Sepal.Length,Sepal.Width))+geom_point()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ggplot(iris,aes(Sepal.Length,Sepal.Width,colour=Species))+ geom_point()+guides(colour=FALSE)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grp2"/>
          <p:cNvGrpSpPr/>
          <p:nvPr/>
        </p:nvGrpSpPr>
        <p:grpSpPr>
          <a:xfrm>
            <a:off x="457200" y="1828800"/>
            <a:ext cx="4114800" cy="4572000"/>
            <a:chOff x="457200" y="1828800"/>
            <a:chExt cx="41148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457200" y="1828800"/>
              <a:ext cx="4114799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48274" y="1898389"/>
              <a:ext cx="3554136" cy="408668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48274" y="5412320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48274" y="4638326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48274" y="3864333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948274" y="3090339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948274" y="2316345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1289327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2186837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3084346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3981855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948274" y="5799317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948274" y="5025323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948274" y="4251330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948274" y="3477336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948274" y="2703342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948274" y="1929348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1738082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2635591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3533100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4430610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5"/>
            <p:cNvSpPr/>
            <p:nvPr/>
          </p:nvSpPr>
          <p:spPr>
            <a:xfrm>
              <a:off x="1803007" y="3452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6"/>
            <p:cNvSpPr/>
            <p:nvPr/>
          </p:nvSpPr>
          <p:spPr>
            <a:xfrm>
              <a:off x="1623505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7"/>
            <p:cNvSpPr/>
            <p:nvPr/>
          </p:nvSpPr>
          <p:spPr>
            <a:xfrm>
              <a:off x="1444003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8"/>
            <p:cNvSpPr/>
            <p:nvPr/>
          </p:nvSpPr>
          <p:spPr>
            <a:xfrm>
              <a:off x="1354252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29"/>
            <p:cNvSpPr/>
            <p:nvPr/>
          </p:nvSpPr>
          <p:spPr>
            <a:xfrm>
              <a:off x="1713256" y="32977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0"/>
            <p:cNvSpPr/>
            <p:nvPr/>
          </p:nvSpPr>
          <p:spPr>
            <a:xfrm>
              <a:off x="2072260" y="28333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1"/>
            <p:cNvSpPr/>
            <p:nvPr/>
          </p:nvSpPr>
          <p:spPr>
            <a:xfrm>
              <a:off x="1354252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2"/>
            <p:cNvSpPr/>
            <p:nvPr/>
          </p:nvSpPr>
          <p:spPr>
            <a:xfrm>
              <a:off x="1713256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3"/>
            <p:cNvSpPr/>
            <p:nvPr/>
          </p:nvSpPr>
          <p:spPr>
            <a:xfrm>
              <a:off x="1174750" y="4381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4"/>
            <p:cNvSpPr/>
            <p:nvPr/>
          </p:nvSpPr>
          <p:spPr>
            <a:xfrm>
              <a:off x="1623505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5"/>
            <p:cNvSpPr/>
            <p:nvPr/>
          </p:nvSpPr>
          <p:spPr>
            <a:xfrm>
              <a:off x="2072260" y="31429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6"/>
            <p:cNvSpPr/>
            <p:nvPr/>
          </p:nvSpPr>
          <p:spPr>
            <a:xfrm>
              <a:off x="1533754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7"/>
            <p:cNvSpPr/>
            <p:nvPr/>
          </p:nvSpPr>
          <p:spPr>
            <a:xfrm>
              <a:off x="1533754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8"/>
            <p:cNvSpPr/>
            <p:nvPr/>
          </p:nvSpPr>
          <p:spPr>
            <a:xfrm>
              <a:off x="1085000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39"/>
            <p:cNvSpPr/>
            <p:nvPr/>
          </p:nvSpPr>
          <p:spPr>
            <a:xfrm>
              <a:off x="2431263" y="26785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0"/>
            <p:cNvSpPr/>
            <p:nvPr/>
          </p:nvSpPr>
          <p:spPr>
            <a:xfrm>
              <a:off x="2341512" y="20593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1"/>
            <p:cNvSpPr/>
            <p:nvPr/>
          </p:nvSpPr>
          <p:spPr>
            <a:xfrm>
              <a:off x="2072260" y="28333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2"/>
            <p:cNvSpPr/>
            <p:nvPr/>
          </p:nvSpPr>
          <p:spPr>
            <a:xfrm>
              <a:off x="1803007" y="3452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3"/>
            <p:cNvSpPr/>
            <p:nvPr/>
          </p:nvSpPr>
          <p:spPr>
            <a:xfrm>
              <a:off x="2341512" y="29881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4"/>
            <p:cNvSpPr/>
            <p:nvPr/>
          </p:nvSpPr>
          <p:spPr>
            <a:xfrm>
              <a:off x="1803007" y="29881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5"/>
            <p:cNvSpPr/>
            <p:nvPr/>
          </p:nvSpPr>
          <p:spPr>
            <a:xfrm>
              <a:off x="2072260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6"/>
            <p:cNvSpPr/>
            <p:nvPr/>
          </p:nvSpPr>
          <p:spPr>
            <a:xfrm>
              <a:off x="1803007" y="31429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7"/>
            <p:cNvSpPr/>
            <p:nvPr/>
          </p:nvSpPr>
          <p:spPr>
            <a:xfrm>
              <a:off x="1354252" y="32977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8"/>
            <p:cNvSpPr/>
            <p:nvPr/>
          </p:nvSpPr>
          <p:spPr>
            <a:xfrm>
              <a:off x="1803007" y="37621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49"/>
            <p:cNvSpPr/>
            <p:nvPr/>
          </p:nvSpPr>
          <p:spPr>
            <a:xfrm>
              <a:off x="1533754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0"/>
            <p:cNvSpPr/>
            <p:nvPr/>
          </p:nvSpPr>
          <p:spPr>
            <a:xfrm>
              <a:off x="1713256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1"/>
            <p:cNvSpPr/>
            <p:nvPr/>
          </p:nvSpPr>
          <p:spPr>
            <a:xfrm>
              <a:off x="1713256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2"/>
            <p:cNvSpPr/>
            <p:nvPr/>
          </p:nvSpPr>
          <p:spPr>
            <a:xfrm>
              <a:off x="1892758" y="3452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3"/>
            <p:cNvSpPr/>
            <p:nvPr/>
          </p:nvSpPr>
          <p:spPr>
            <a:xfrm>
              <a:off x="1892758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4"/>
            <p:cNvSpPr/>
            <p:nvPr/>
          </p:nvSpPr>
          <p:spPr>
            <a:xfrm>
              <a:off x="1444003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5"/>
            <p:cNvSpPr/>
            <p:nvPr/>
          </p:nvSpPr>
          <p:spPr>
            <a:xfrm>
              <a:off x="1533754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6"/>
            <p:cNvSpPr/>
            <p:nvPr/>
          </p:nvSpPr>
          <p:spPr>
            <a:xfrm>
              <a:off x="2072260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7"/>
            <p:cNvSpPr/>
            <p:nvPr/>
          </p:nvSpPr>
          <p:spPr>
            <a:xfrm>
              <a:off x="1892758" y="2523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8"/>
            <p:cNvSpPr/>
            <p:nvPr/>
          </p:nvSpPr>
          <p:spPr>
            <a:xfrm>
              <a:off x="2162011" y="23689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59"/>
            <p:cNvSpPr/>
            <p:nvPr/>
          </p:nvSpPr>
          <p:spPr>
            <a:xfrm>
              <a:off x="1623505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0"/>
            <p:cNvSpPr/>
            <p:nvPr/>
          </p:nvSpPr>
          <p:spPr>
            <a:xfrm>
              <a:off x="1713256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1"/>
            <p:cNvSpPr/>
            <p:nvPr/>
          </p:nvSpPr>
          <p:spPr>
            <a:xfrm>
              <a:off x="2162011" y="3452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2"/>
            <p:cNvSpPr/>
            <p:nvPr/>
          </p:nvSpPr>
          <p:spPr>
            <a:xfrm>
              <a:off x="1623505" y="32977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3"/>
            <p:cNvSpPr/>
            <p:nvPr/>
          </p:nvSpPr>
          <p:spPr>
            <a:xfrm>
              <a:off x="1174750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4"/>
            <p:cNvSpPr/>
            <p:nvPr/>
          </p:nvSpPr>
          <p:spPr>
            <a:xfrm>
              <a:off x="1803007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5"/>
            <p:cNvSpPr/>
            <p:nvPr/>
          </p:nvSpPr>
          <p:spPr>
            <a:xfrm>
              <a:off x="1713256" y="3452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6"/>
            <p:cNvSpPr/>
            <p:nvPr/>
          </p:nvSpPr>
          <p:spPr>
            <a:xfrm>
              <a:off x="1264501" y="53100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7"/>
            <p:cNvSpPr/>
            <p:nvPr/>
          </p:nvSpPr>
          <p:spPr>
            <a:xfrm>
              <a:off x="1174750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8"/>
            <p:cNvSpPr/>
            <p:nvPr/>
          </p:nvSpPr>
          <p:spPr>
            <a:xfrm>
              <a:off x="1713256" y="3452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69"/>
            <p:cNvSpPr/>
            <p:nvPr/>
          </p:nvSpPr>
          <p:spPr>
            <a:xfrm>
              <a:off x="1803007" y="29881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0"/>
            <p:cNvSpPr/>
            <p:nvPr/>
          </p:nvSpPr>
          <p:spPr>
            <a:xfrm>
              <a:off x="1533754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1"/>
            <p:cNvSpPr/>
            <p:nvPr/>
          </p:nvSpPr>
          <p:spPr>
            <a:xfrm>
              <a:off x="1803007" y="29881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2"/>
            <p:cNvSpPr/>
            <p:nvPr/>
          </p:nvSpPr>
          <p:spPr>
            <a:xfrm>
              <a:off x="1354252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3"/>
            <p:cNvSpPr/>
            <p:nvPr/>
          </p:nvSpPr>
          <p:spPr>
            <a:xfrm>
              <a:off x="1982509" y="31429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4"/>
            <p:cNvSpPr/>
            <p:nvPr/>
          </p:nvSpPr>
          <p:spPr>
            <a:xfrm>
              <a:off x="1713256" y="37621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5"/>
            <p:cNvSpPr/>
            <p:nvPr/>
          </p:nvSpPr>
          <p:spPr>
            <a:xfrm>
              <a:off x="3508275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6"/>
            <p:cNvSpPr/>
            <p:nvPr/>
          </p:nvSpPr>
          <p:spPr>
            <a:xfrm>
              <a:off x="2969769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7"/>
            <p:cNvSpPr/>
            <p:nvPr/>
          </p:nvSpPr>
          <p:spPr>
            <a:xfrm>
              <a:off x="3418524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8"/>
            <p:cNvSpPr/>
            <p:nvPr/>
          </p:nvSpPr>
          <p:spPr>
            <a:xfrm>
              <a:off x="2162011" y="53100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79"/>
            <p:cNvSpPr/>
            <p:nvPr/>
          </p:nvSpPr>
          <p:spPr>
            <a:xfrm>
              <a:off x="3059520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0"/>
            <p:cNvSpPr/>
            <p:nvPr/>
          </p:nvSpPr>
          <p:spPr>
            <a:xfrm>
              <a:off x="2341512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1"/>
            <p:cNvSpPr/>
            <p:nvPr/>
          </p:nvSpPr>
          <p:spPr>
            <a:xfrm>
              <a:off x="2880018" y="37621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2"/>
            <p:cNvSpPr/>
            <p:nvPr/>
          </p:nvSpPr>
          <p:spPr>
            <a:xfrm>
              <a:off x="1623505" y="51552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3"/>
            <p:cNvSpPr/>
            <p:nvPr/>
          </p:nvSpPr>
          <p:spPr>
            <a:xfrm>
              <a:off x="3149271" y="4381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4"/>
            <p:cNvSpPr/>
            <p:nvPr/>
          </p:nvSpPr>
          <p:spPr>
            <a:xfrm>
              <a:off x="1892758" y="4690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5"/>
            <p:cNvSpPr/>
            <p:nvPr/>
          </p:nvSpPr>
          <p:spPr>
            <a:xfrm>
              <a:off x="1713256" y="57744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6"/>
            <p:cNvSpPr/>
            <p:nvPr/>
          </p:nvSpPr>
          <p:spPr>
            <a:xfrm>
              <a:off x="2521014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7"/>
            <p:cNvSpPr/>
            <p:nvPr/>
          </p:nvSpPr>
          <p:spPr>
            <a:xfrm>
              <a:off x="2610765" y="54648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8"/>
            <p:cNvSpPr/>
            <p:nvPr/>
          </p:nvSpPr>
          <p:spPr>
            <a:xfrm>
              <a:off x="2700516" y="4381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89"/>
            <p:cNvSpPr/>
            <p:nvPr/>
          </p:nvSpPr>
          <p:spPr>
            <a:xfrm>
              <a:off x="2251762" y="4381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0"/>
            <p:cNvSpPr/>
            <p:nvPr/>
          </p:nvSpPr>
          <p:spPr>
            <a:xfrm>
              <a:off x="3239022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1"/>
            <p:cNvSpPr/>
            <p:nvPr/>
          </p:nvSpPr>
          <p:spPr>
            <a:xfrm>
              <a:off x="2251762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2"/>
            <p:cNvSpPr/>
            <p:nvPr/>
          </p:nvSpPr>
          <p:spPr>
            <a:xfrm>
              <a:off x="2431263" y="4690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3"/>
            <p:cNvSpPr/>
            <p:nvPr/>
          </p:nvSpPr>
          <p:spPr>
            <a:xfrm>
              <a:off x="2790267" y="54648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4"/>
            <p:cNvSpPr/>
            <p:nvPr/>
          </p:nvSpPr>
          <p:spPr>
            <a:xfrm>
              <a:off x="2251762" y="5000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5"/>
            <p:cNvSpPr/>
            <p:nvPr/>
          </p:nvSpPr>
          <p:spPr>
            <a:xfrm>
              <a:off x="2521014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6"/>
            <p:cNvSpPr/>
            <p:nvPr/>
          </p:nvSpPr>
          <p:spPr>
            <a:xfrm>
              <a:off x="2700516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7"/>
            <p:cNvSpPr/>
            <p:nvPr/>
          </p:nvSpPr>
          <p:spPr>
            <a:xfrm>
              <a:off x="2880018" y="5000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8"/>
            <p:cNvSpPr/>
            <p:nvPr/>
          </p:nvSpPr>
          <p:spPr>
            <a:xfrm>
              <a:off x="2700516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99"/>
            <p:cNvSpPr/>
            <p:nvPr/>
          </p:nvSpPr>
          <p:spPr>
            <a:xfrm>
              <a:off x="2969769" y="4381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0"/>
            <p:cNvSpPr/>
            <p:nvPr/>
          </p:nvSpPr>
          <p:spPr>
            <a:xfrm>
              <a:off x="3149271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1"/>
            <p:cNvSpPr/>
            <p:nvPr/>
          </p:nvSpPr>
          <p:spPr>
            <a:xfrm>
              <a:off x="3328773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2"/>
            <p:cNvSpPr/>
            <p:nvPr/>
          </p:nvSpPr>
          <p:spPr>
            <a:xfrm>
              <a:off x="3239022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3"/>
            <p:cNvSpPr/>
            <p:nvPr/>
          </p:nvSpPr>
          <p:spPr>
            <a:xfrm>
              <a:off x="2610765" y="4381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4"/>
            <p:cNvSpPr/>
            <p:nvPr/>
          </p:nvSpPr>
          <p:spPr>
            <a:xfrm>
              <a:off x="2341512" y="48456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5"/>
            <p:cNvSpPr/>
            <p:nvPr/>
          </p:nvSpPr>
          <p:spPr>
            <a:xfrm>
              <a:off x="2162011" y="51552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6"/>
            <p:cNvSpPr/>
            <p:nvPr/>
          </p:nvSpPr>
          <p:spPr>
            <a:xfrm>
              <a:off x="2162011" y="51552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7"/>
            <p:cNvSpPr/>
            <p:nvPr/>
          </p:nvSpPr>
          <p:spPr>
            <a:xfrm>
              <a:off x="2431263" y="4690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8"/>
            <p:cNvSpPr/>
            <p:nvPr/>
          </p:nvSpPr>
          <p:spPr>
            <a:xfrm>
              <a:off x="2610765" y="4690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09"/>
            <p:cNvSpPr/>
            <p:nvPr/>
          </p:nvSpPr>
          <p:spPr>
            <a:xfrm>
              <a:off x="2072260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0"/>
            <p:cNvSpPr/>
            <p:nvPr/>
          </p:nvSpPr>
          <p:spPr>
            <a:xfrm>
              <a:off x="2610765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1"/>
            <p:cNvSpPr/>
            <p:nvPr/>
          </p:nvSpPr>
          <p:spPr>
            <a:xfrm>
              <a:off x="3239022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2"/>
            <p:cNvSpPr/>
            <p:nvPr/>
          </p:nvSpPr>
          <p:spPr>
            <a:xfrm>
              <a:off x="2880018" y="53100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3"/>
            <p:cNvSpPr/>
            <p:nvPr/>
          </p:nvSpPr>
          <p:spPr>
            <a:xfrm>
              <a:off x="2251762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4"/>
            <p:cNvSpPr/>
            <p:nvPr/>
          </p:nvSpPr>
          <p:spPr>
            <a:xfrm>
              <a:off x="2162011" y="5000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5"/>
            <p:cNvSpPr/>
            <p:nvPr/>
          </p:nvSpPr>
          <p:spPr>
            <a:xfrm>
              <a:off x="2162011" y="48456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6"/>
            <p:cNvSpPr/>
            <p:nvPr/>
          </p:nvSpPr>
          <p:spPr>
            <a:xfrm>
              <a:off x="2700516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7"/>
            <p:cNvSpPr/>
            <p:nvPr/>
          </p:nvSpPr>
          <p:spPr>
            <a:xfrm>
              <a:off x="2431263" y="48456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8"/>
            <p:cNvSpPr/>
            <p:nvPr/>
          </p:nvSpPr>
          <p:spPr>
            <a:xfrm>
              <a:off x="1713256" y="53100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19"/>
            <p:cNvSpPr/>
            <p:nvPr/>
          </p:nvSpPr>
          <p:spPr>
            <a:xfrm>
              <a:off x="2251762" y="4690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0"/>
            <p:cNvSpPr/>
            <p:nvPr/>
          </p:nvSpPr>
          <p:spPr>
            <a:xfrm>
              <a:off x="2341512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1"/>
            <p:cNvSpPr/>
            <p:nvPr/>
          </p:nvSpPr>
          <p:spPr>
            <a:xfrm>
              <a:off x="2341512" y="4381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2"/>
            <p:cNvSpPr/>
            <p:nvPr/>
          </p:nvSpPr>
          <p:spPr>
            <a:xfrm>
              <a:off x="2790267" y="4381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3"/>
            <p:cNvSpPr/>
            <p:nvPr/>
          </p:nvSpPr>
          <p:spPr>
            <a:xfrm>
              <a:off x="1803007" y="5000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4"/>
            <p:cNvSpPr/>
            <p:nvPr/>
          </p:nvSpPr>
          <p:spPr>
            <a:xfrm>
              <a:off x="2341512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5"/>
            <p:cNvSpPr/>
            <p:nvPr/>
          </p:nvSpPr>
          <p:spPr>
            <a:xfrm>
              <a:off x="2880018" y="37621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6"/>
            <p:cNvSpPr/>
            <p:nvPr/>
          </p:nvSpPr>
          <p:spPr>
            <a:xfrm>
              <a:off x="2431263" y="4690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7"/>
            <p:cNvSpPr/>
            <p:nvPr/>
          </p:nvSpPr>
          <p:spPr>
            <a:xfrm>
              <a:off x="3598025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8"/>
            <p:cNvSpPr/>
            <p:nvPr/>
          </p:nvSpPr>
          <p:spPr>
            <a:xfrm>
              <a:off x="2880018" y="4381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29"/>
            <p:cNvSpPr/>
            <p:nvPr/>
          </p:nvSpPr>
          <p:spPr>
            <a:xfrm>
              <a:off x="3059520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0"/>
            <p:cNvSpPr/>
            <p:nvPr/>
          </p:nvSpPr>
          <p:spPr>
            <a:xfrm>
              <a:off x="4046780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1"/>
            <p:cNvSpPr/>
            <p:nvPr/>
          </p:nvSpPr>
          <p:spPr>
            <a:xfrm>
              <a:off x="1623505" y="5000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2"/>
            <p:cNvSpPr/>
            <p:nvPr/>
          </p:nvSpPr>
          <p:spPr>
            <a:xfrm>
              <a:off x="3777527" y="4381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3"/>
            <p:cNvSpPr/>
            <p:nvPr/>
          </p:nvSpPr>
          <p:spPr>
            <a:xfrm>
              <a:off x="3239022" y="5000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4"/>
            <p:cNvSpPr/>
            <p:nvPr/>
          </p:nvSpPr>
          <p:spPr>
            <a:xfrm>
              <a:off x="3687776" y="32977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5"/>
            <p:cNvSpPr/>
            <p:nvPr/>
          </p:nvSpPr>
          <p:spPr>
            <a:xfrm>
              <a:off x="3059520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6"/>
            <p:cNvSpPr/>
            <p:nvPr/>
          </p:nvSpPr>
          <p:spPr>
            <a:xfrm>
              <a:off x="2969769" y="4690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7"/>
            <p:cNvSpPr/>
            <p:nvPr/>
          </p:nvSpPr>
          <p:spPr>
            <a:xfrm>
              <a:off x="3328773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8"/>
            <p:cNvSpPr/>
            <p:nvPr/>
          </p:nvSpPr>
          <p:spPr>
            <a:xfrm>
              <a:off x="2341512" y="5000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39"/>
            <p:cNvSpPr/>
            <p:nvPr/>
          </p:nvSpPr>
          <p:spPr>
            <a:xfrm>
              <a:off x="2431263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0"/>
            <p:cNvSpPr/>
            <p:nvPr/>
          </p:nvSpPr>
          <p:spPr>
            <a:xfrm>
              <a:off x="2969769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1"/>
            <p:cNvSpPr/>
            <p:nvPr/>
          </p:nvSpPr>
          <p:spPr>
            <a:xfrm>
              <a:off x="3059520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2"/>
            <p:cNvSpPr/>
            <p:nvPr/>
          </p:nvSpPr>
          <p:spPr>
            <a:xfrm>
              <a:off x="4136531" y="29881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3"/>
            <p:cNvSpPr/>
            <p:nvPr/>
          </p:nvSpPr>
          <p:spPr>
            <a:xfrm>
              <a:off x="4136531" y="48456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4"/>
            <p:cNvSpPr/>
            <p:nvPr/>
          </p:nvSpPr>
          <p:spPr>
            <a:xfrm>
              <a:off x="2610765" y="54648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5"/>
            <p:cNvSpPr/>
            <p:nvPr/>
          </p:nvSpPr>
          <p:spPr>
            <a:xfrm>
              <a:off x="3418524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6"/>
            <p:cNvSpPr/>
            <p:nvPr/>
          </p:nvSpPr>
          <p:spPr>
            <a:xfrm>
              <a:off x="2251762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7"/>
            <p:cNvSpPr/>
            <p:nvPr/>
          </p:nvSpPr>
          <p:spPr>
            <a:xfrm>
              <a:off x="4136531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8"/>
            <p:cNvSpPr/>
            <p:nvPr/>
          </p:nvSpPr>
          <p:spPr>
            <a:xfrm>
              <a:off x="2880018" y="4690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49"/>
            <p:cNvSpPr/>
            <p:nvPr/>
          </p:nvSpPr>
          <p:spPr>
            <a:xfrm>
              <a:off x="3239022" y="37621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0"/>
            <p:cNvSpPr/>
            <p:nvPr/>
          </p:nvSpPr>
          <p:spPr>
            <a:xfrm>
              <a:off x="3687776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1"/>
            <p:cNvSpPr/>
            <p:nvPr/>
          </p:nvSpPr>
          <p:spPr>
            <a:xfrm>
              <a:off x="2790267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2"/>
            <p:cNvSpPr/>
            <p:nvPr/>
          </p:nvSpPr>
          <p:spPr>
            <a:xfrm>
              <a:off x="2700516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3"/>
            <p:cNvSpPr/>
            <p:nvPr/>
          </p:nvSpPr>
          <p:spPr>
            <a:xfrm>
              <a:off x="2969769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4"/>
            <p:cNvSpPr/>
            <p:nvPr/>
          </p:nvSpPr>
          <p:spPr>
            <a:xfrm>
              <a:off x="3687776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5"/>
            <p:cNvSpPr/>
            <p:nvPr/>
          </p:nvSpPr>
          <p:spPr>
            <a:xfrm>
              <a:off x="3867278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6"/>
            <p:cNvSpPr/>
            <p:nvPr/>
          </p:nvSpPr>
          <p:spPr>
            <a:xfrm>
              <a:off x="4316033" y="29881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7"/>
            <p:cNvSpPr/>
            <p:nvPr/>
          </p:nvSpPr>
          <p:spPr>
            <a:xfrm>
              <a:off x="2969769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8"/>
            <p:cNvSpPr/>
            <p:nvPr/>
          </p:nvSpPr>
          <p:spPr>
            <a:xfrm>
              <a:off x="2880018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59"/>
            <p:cNvSpPr/>
            <p:nvPr/>
          </p:nvSpPr>
          <p:spPr>
            <a:xfrm>
              <a:off x="2700516" y="48456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0"/>
            <p:cNvSpPr/>
            <p:nvPr/>
          </p:nvSpPr>
          <p:spPr>
            <a:xfrm>
              <a:off x="4136531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1"/>
            <p:cNvSpPr/>
            <p:nvPr/>
          </p:nvSpPr>
          <p:spPr>
            <a:xfrm>
              <a:off x="2880018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2"/>
            <p:cNvSpPr/>
            <p:nvPr/>
          </p:nvSpPr>
          <p:spPr>
            <a:xfrm>
              <a:off x="2969769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3"/>
            <p:cNvSpPr/>
            <p:nvPr/>
          </p:nvSpPr>
          <p:spPr>
            <a:xfrm>
              <a:off x="2610765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4"/>
            <p:cNvSpPr/>
            <p:nvPr/>
          </p:nvSpPr>
          <p:spPr>
            <a:xfrm>
              <a:off x="3418524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5"/>
            <p:cNvSpPr/>
            <p:nvPr/>
          </p:nvSpPr>
          <p:spPr>
            <a:xfrm>
              <a:off x="3239022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6"/>
            <p:cNvSpPr/>
            <p:nvPr/>
          </p:nvSpPr>
          <p:spPr>
            <a:xfrm>
              <a:off x="3418524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7"/>
            <p:cNvSpPr/>
            <p:nvPr/>
          </p:nvSpPr>
          <p:spPr>
            <a:xfrm>
              <a:off x="2431263" y="4690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8"/>
            <p:cNvSpPr/>
            <p:nvPr/>
          </p:nvSpPr>
          <p:spPr>
            <a:xfrm>
              <a:off x="3328773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69"/>
            <p:cNvSpPr/>
            <p:nvPr/>
          </p:nvSpPr>
          <p:spPr>
            <a:xfrm>
              <a:off x="3239022" y="37621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0"/>
            <p:cNvSpPr/>
            <p:nvPr/>
          </p:nvSpPr>
          <p:spPr>
            <a:xfrm>
              <a:off x="3239022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1"/>
            <p:cNvSpPr/>
            <p:nvPr/>
          </p:nvSpPr>
          <p:spPr>
            <a:xfrm>
              <a:off x="2880018" y="5000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2"/>
            <p:cNvSpPr/>
            <p:nvPr/>
          </p:nvSpPr>
          <p:spPr>
            <a:xfrm>
              <a:off x="3059520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3"/>
            <p:cNvSpPr/>
            <p:nvPr/>
          </p:nvSpPr>
          <p:spPr>
            <a:xfrm>
              <a:off x="2790267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4"/>
            <p:cNvSpPr/>
            <p:nvPr/>
          </p:nvSpPr>
          <p:spPr>
            <a:xfrm>
              <a:off x="2521014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tx175"/>
            <p:cNvSpPr/>
            <p:nvPr/>
          </p:nvSpPr>
          <p:spPr>
            <a:xfrm>
              <a:off x="726751" y="5756653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178" name="tx176"/>
            <p:cNvSpPr/>
            <p:nvPr/>
          </p:nvSpPr>
          <p:spPr>
            <a:xfrm>
              <a:off x="726751" y="4982659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79" name="tx177"/>
            <p:cNvSpPr/>
            <p:nvPr/>
          </p:nvSpPr>
          <p:spPr>
            <a:xfrm>
              <a:off x="726751" y="4208666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180" name="tx178"/>
            <p:cNvSpPr/>
            <p:nvPr/>
          </p:nvSpPr>
          <p:spPr>
            <a:xfrm>
              <a:off x="726751" y="3434672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</a:t>
              </a:r>
            </a:p>
          </p:txBody>
        </p:sp>
        <p:sp>
          <p:nvSpPr>
            <p:cNvPr id="181" name="tx179"/>
            <p:cNvSpPr/>
            <p:nvPr/>
          </p:nvSpPr>
          <p:spPr>
            <a:xfrm>
              <a:off x="726751" y="2660678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182" name="tx180"/>
            <p:cNvSpPr/>
            <p:nvPr/>
          </p:nvSpPr>
          <p:spPr>
            <a:xfrm>
              <a:off x="726751" y="1887081"/>
              <a:ext cx="158892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4.5</a:t>
              </a:r>
            </a:p>
          </p:txBody>
        </p:sp>
        <p:sp>
          <p:nvSpPr>
            <p:cNvPr id="183" name="pl181"/>
            <p:cNvSpPr/>
            <p:nvPr/>
          </p:nvSpPr>
          <p:spPr>
            <a:xfrm>
              <a:off x="913479" y="5799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2"/>
            <p:cNvSpPr/>
            <p:nvPr/>
          </p:nvSpPr>
          <p:spPr>
            <a:xfrm>
              <a:off x="913479" y="50253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3"/>
            <p:cNvSpPr/>
            <p:nvPr/>
          </p:nvSpPr>
          <p:spPr>
            <a:xfrm>
              <a:off x="913479" y="42513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4"/>
            <p:cNvSpPr/>
            <p:nvPr/>
          </p:nvSpPr>
          <p:spPr>
            <a:xfrm>
              <a:off x="913479" y="34773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5"/>
            <p:cNvSpPr/>
            <p:nvPr/>
          </p:nvSpPr>
          <p:spPr>
            <a:xfrm>
              <a:off x="913479" y="2703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6"/>
            <p:cNvSpPr/>
            <p:nvPr/>
          </p:nvSpPr>
          <p:spPr>
            <a:xfrm>
              <a:off x="913479" y="1929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7"/>
            <p:cNvSpPr/>
            <p:nvPr/>
          </p:nvSpPr>
          <p:spPr>
            <a:xfrm>
              <a:off x="1738082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8"/>
            <p:cNvSpPr/>
            <p:nvPr/>
          </p:nvSpPr>
          <p:spPr>
            <a:xfrm>
              <a:off x="2635591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89"/>
            <p:cNvSpPr/>
            <p:nvPr/>
          </p:nvSpPr>
          <p:spPr>
            <a:xfrm>
              <a:off x="3533100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0"/>
            <p:cNvSpPr/>
            <p:nvPr/>
          </p:nvSpPr>
          <p:spPr>
            <a:xfrm>
              <a:off x="4430610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tx191"/>
            <p:cNvSpPr/>
            <p:nvPr/>
          </p:nvSpPr>
          <p:spPr>
            <a:xfrm>
              <a:off x="1706298" y="6047309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94" name="tx192"/>
            <p:cNvSpPr/>
            <p:nvPr/>
          </p:nvSpPr>
          <p:spPr>
            <a:xfrm>
              <a:off x="2603807" y="6045920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95" name="tx193"/>
            <p:cNvSpPr/>
            <p:nvPr/>
          </p:nvSpPr>
          <p:spPr>
            <a:xfrm>
              <a:off x="3501316" y="6048698"/>
              <a:ext cx="63568" cy="807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96" name="tx194"/>
            <p:cNvSpPr/>
            <p:nvPr/>
          </p:nvSpPr>
          <p:spPr>
            <a:xfrm>
              <a:off x="4398826" y="6045920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97" name="tx195"/>
            <p:cNvSpPr/>
            <p:nvPr/>
          </p:nvSpPr>
          <p:spPr>
            <a:xfrm>
              <a:off x="2313643" y="6167896"/>
              <a:ext cx="823397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Sepal.Length</a:t>
              </a:r>
            </a:p>
          </p:txBody>
        </p:sp>
        <p:sp>
          <p:nvSpPr>
            <p:cNvPr id="198" name="tx196"/>
            <p:cNvSpPr/>
            <p:nvPr/>
          </p:nvSpPr>
          <p:spPr>
            <a:xfrm rot="-5400000">
              <a:off x="185408" y="3876942"/>
              <a:ext cx="753206" cy="129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Sepal.Width</a:t>
              </a:r>
            </a:p>
          </p:txBody>
        </p:sp>
      </p:grp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199" name="grp2"/>
          <p:cNvGrpSpPr/>
          <p:nvPr/>
        </p:nvGrpSpPr>
        <p:grpSpPr>
          <a:xfrm>
            <a:off x="4572000" y="1828800"/>
            <a:ext cx="4114800" cy="4572000"/>
            <a:chOff x="4572000" y="1828800"/>
            <a:chExt cx="4114800" cy="4572000"/>
          </a:xfrm>
        </p:grpSpPr>
        <p:sp>
          <p:nvSpPr>
            <p:cNvPr id="200" name="rc3"/>
            <p:cNvSpPr/>
            <p:nvPr/>
          </p:nvSpPr>
          <p:spPr>
            <a:xfrm>
              <a:off x="4572000" y="18288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rc4"/>
            <p:cNvSpPr/>
            <p:nvPr/>
          </p:nvSpPr>
          <p:spPr>
            <a:xfrm>
              <a:off x="4572000" y="1828800"/>
              <a:ext cx="4114799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5"/>
            <p:cNvSpPr/>
            <p:nvPr/>
          </p:nvSpPr>
          <p:spPr>
            <a:xfrm>
              <a:off x="5063074" y="1898389"/>
              <a:ext cx="3554136" cy="408668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6"/>
            <p:cNvSpPr/>
            <p:nvPr/>
          </p:nvSpPr>
          <p:spPr>
            <a:xfrm>
              <a:off x="5063074" y="5412320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7"/>
            <p:cNvSpPr/>
            <p:nvPr/>
          </p:nvSpPr>
          <p:spPr>
            <a:xfrm>
              <a:off x="5063074" y="4638326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8"/>
            <p:cNvSpPr/>
            <p:nvPr/>
          </p:nvSpPr>
          <p:spPr>
            <a:xfrm>
              <a:off x="5063074" y="3864333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9"/>
            <p:cNvSpPr/>
            <p:nvPr/>
          </p:nvSpPr>
          <p:spPr>
            <a:xfrm>
              <a:off x="5063074" y="3090339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10"/>
            <p:cNvSpPr/>
            <p:nvPr/>
          </p:nvSpPr>
          <p:spPr>
            <a:xfrm>
              <a:off x="5063074" y="2316345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11"/>
            <p:cNvSpPr/>
            <p:nvPr/>
          </p:nvSpPr>
          <p:spPr>
            <a:xfrm>
              <a:off x="5404127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12"/>
            <p:cNvSpPr/>
            <p:nvPr/>
          </p:nvSpPr>
          <p:spPr>
            <a:xfrm>
              <a:off x="6301637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13"/>
            <p:cNvSpPr/>
            <p:nvPr/>
          </p:nvSpPr>
          <p:spPr>
            <a:xfrm>
              <a:off x="7199146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14"/>
            <p:cNvSpPr/>
            <p:nvPr/>
          </p:nvSpPr>
          <p:spPr>
            <a:xfrm>
              <a:off x="8096655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15"/>
            <p:cNvSpPr/>
            <p:nvPr/>
          </p:nvSpPr>
          <p:spPr>
            <a:xfrm>
              <a:off x="5063074" y="5799317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16"/>
            <p:cNvSpPr/>
            <p:nvPr/>
          </p:nvSpPr>
          <p:spPr>
            <a:xfrm>
              <a:off x="5063074" y="5025323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17"/>
            <p:cNvSpPr/>
            <p:nvPr/>
          </p:nvSpPr>
          <p:spPr>
            <a:xfrm>
              <a:off x="5063074" y="4251330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18"/>
            <p:cNvSpPr/>
            <p:nvPr/>
          </p:nvSpPr>
          <p:spPr>
            <a:xfrm>
              <a:off x="5063074" y="3477336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19"/>
            <p:cNvSpPr/>
            <p:nvPr/>
          </p:nvSpPr>
          <p:spPr>
            <a:xfrm>
              <a:off x="5063074" y="2703342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0"/>
            <p:cNvSpPr/>
            <p:nvPr/>
          </p:nvSpPr>
          <p:spPr>
            <a:xfrm>
              <a:off x="5063074" y="1929348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"/>
            <p:cNvSpPr/>
            <p:nvPr/>
          </p:nvSpPr>
          <p:spPr>
            <a:xfrm>
              <a:off x="5852882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2"/>
            <p:cNvSpPr/>
            <p:nvPr/>
          </p:nvSpPr>
          <p:spPr>
            <a:xfrm>
              <a:off x="6750391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3"/>
            <p:cNvSpPr/>
            <p:nvPr/>
          </p:nvSpPr>
          <p:spPr>
            <a:xfrm>
              <a:off x="7647900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4"/>
            <p:cNvSpPr/>
            <p:nvPr/>
          </p:nvSpPr>
          <p:spPr>
            <a:xfrm>
              <a:off x="8545410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5"/>
            <p:cNvSpPr/>
            <p:nvPr/>
          </p:nvSpPr>
          <p:spPr>
            <a:xfrm>
              <a:off x="5917807" y="3452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6"/>
            <p:cNvSpPr/>
            <p:nvPr/>
          </p:nvSpPr>
          <p:spPr>
            <a:xfrm>
              <a:off x="5738305" y="4226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7"/>
            <p:cNvSpPr/>
            <p:nvPr/>
          </p:nvSpPr>
          <p:spPr>
            <a:xfrm>
              <a:off x="5558803" y="39169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8"/>
            <p:cNvSpPr/>
            <p:nvPr/>
          </p:nvSpPr>
          <p:spPr>
            <a:xfrm>
              <a:off x="5469052" y="40717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9"/>
            <p:cNvSpPr/>
            <p:nvPr/>
          </p:nvSpPr>
          <p:spPr>
            <a:xfrm>
              <a:off x="5828056" y="3297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30"/>
            <p:cNvSpPr/>
            <p:nvPr/>
          </p:nvSpPr>
          <p:spPr>
            <a:xfrm>
              <a:off x="6187060" y="28333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31"/>
            <p:cNvSpPr/>
            <p:nvPr/>
          </p:nvSpPr>
          <p:spPr>
            <a:xfrm>
              <a:off x="5469052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32"/>
            <p:cNvSpPr/>
            <p:nvPr/>
          </p:nvSpPr>
          <p:spPr>
            <a:xfrm>
              <a:off x="5828056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33"/>
            <p:cNvSpPr/>
            <p:nvPr/>
          </p:nvSpPr>
          <p:spPr>
            <a:xfrm>
              <a:off x="5289550" y="43813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34"/>
            <p:cNvSpPr/>
            <p:nvPr/>
          </p:nvSpPr>
          <p:spPr>
            <a:xfrm>
              <a:off x="5738305" y="40717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35"/>
            <p:cNvSpPr/>
            <p:nvPr/>
          </p:nvSpPr>
          <p:spPr>
            <a:xfrm>
              <a:off x="6187060" y="314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36"/>
            <p:cNvSpPr/>
            <p:nvPr/>
          </p:nvSpPr>
          <p:spPr>
            <a:xfrm>
              <a:off x="5648554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37"/>
            <p:cNvSpPr/>
            <p:nvPr/>
          </p:nvSpPr>
          <p:spPr>
            <a:xfrm>
              <a:off x="5648554" y="4226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38"/>
            <p:cNvSpPr/>
            <p:nvPr/>
          </p:nvSpPr>
          <p:spPr>
            <a:xfrm>
              <a:off x="5199800" y="4226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39"/>
            <p:cNvSpPr/>
            <p:nvPr/>
          </p:nvSpPr>
          <p:spPr>
            <a:xfrm>
              <a:off x="6546063" y="26785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40"/>
            <p:cNvSpPr/>
            <p:nvPr/>
          </p:nvSpPr>
          <p:spPr>
            <a:xfrm>
              <a:off x="6456312" y="2059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41"/>
            <p:cNvSpPr/>
            <p:nvPr/>
          </p:nvSpPr>
          <p:spPr>
            <a:xfrm>
              <a:off x="6187060" y="28333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42"/>
            <p:cNvSpPr/>
            <p:nvPr/>
          </p:nvSpPr>
          <p:spPr>
            <a:xfrm>
              <a:off x="5917807" y="3452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43"/>
            <p:cNvSpPr/>
            <p:nvPr/>
          </p:nvSpPr>
          <p:spPr>
            <a:xfrm>
              <a:off x="6456312" y="2988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44"/>
            <p:cNvSpPr/>
            <p:nvPr/>
          </p:nvSpPr>
          <p:spPr>
            <a:xfrm>
              <a:off x="5917807" y="2988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45"/>
            <p:cNvSpPr/>
            <p:nvPr/>
          </p:nvSpPr>
          <p:spPr>
            <a:xfrm>
              <a:off x="6187060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46"/>
            <p:cNvSpPr/>
            <p:nvPr/>
          </p:nvSpPr>
          <p:spPr>
            <a:xfrm>
              <a:off x="5917807" y="314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47"/>
            <p:cNvSpPr/>
            <p:nvPr/>
          </p:nvSpPr>
          <p:spPr>
            <a:xfrm>
              <a:off x="5469052" y="3297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48"/>
            <p:cNvSpPr/>
            <p:nvPr/>
          </p:nvSpPr>
          <p:spPr>
            <a:xfrm>
              <a:off x="5917807" y="3762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49"/>
            <p:cNvSpPr/>
            <p:nvPr/>
          </p:nvSpPr>
          <p:spPr>
            <a:xfrm>
              <a:off x="5648554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50"/>
            <p:cNvSpPr/>
            <p:nvPr/>
          </p:nvSpPr>
          <p:spPr>
            <a:xfrm>
              <a:off x="5828056" y="4226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51"/>
            <p:cNvSpPr/>
            <p:nvPr/>
          </p:nvSpPr>
          <p:spPr>
            <a:xfrm>
              <a:off x="5828056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52"/>
            <p:cNvSpPr/>
            <p:nvPr/>
          </p:nvSpPr>
          <p:spPr>
            <a:xfrm>
              <a:off x="6007558" y="3452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53"/>
            <p:cNvSpPr/>
            <p:nvPr/>
          </p:nvSpPr>
          <p:spPr>
            <a:xfrm>
              <a:off x="6007558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54"/>
            <p:cNvSpPr/>
            <p:nvPr/>
          </p:nvSpPr>
          <p:spPr>
            <a:xfrm>
              <a:off x="5558803" y="39169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55"/>
            <p:cNvSpPr/>
            <p:nvPr/>
          </p:nvSpPr>
          <p:spPr>
            <a:xfrm>
              <a:off x="5648554" y="40717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56"/>
            <p:cNvSpPr/>
            <p:nvPr/>
          </p:nvSpPr>
          <p:spPr>
            <a:xfrm>
              <a:off x="6187060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57"/>
            <p:cNvSpPr/>
            <p:nvPr/>
          </p:nvSpPr>
          <p:spPr>
            <a:xfrm>
              <a:off x="6007558" y="25237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58"/>
            <p:cNvSpPr/>
            <p:nvPr/>
          </p:nvSpPr>
          <p:spPr>
            <a:xfrm>
              <a:off x="6276811" y="2368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59"/>
            <p:cNvSpPr/>
            <p:nvPr/>
          </p:nvSpPr>
          <p:spPr>
            <a:xfrm>
              <a:off x="5738305" y="40717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60"/>
            <p:cNvSpPr/>
            <p:nvPr/>
          </p:nvSpPr>
          <p:spPr>
            <a:xfrm>
              <a:off x="5828056" y="39169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61"/>
            <p:cNvSpPr/>
            <p:nvPr/>
          </p:nvSpPr>
          <p:spPr>
            <a:xfrm>
              <a:off x="6276811" y="3452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62"/>
            <p:cNvSpPr/>
            <p:nvPr/>
          </p:nvSpPr>
          <p:spPr>
            <a:xfrm>
              <a:off x="5738305" y="3297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63"/>
            <p:cNvSpPr/>
            <p:nvPr/>
          </p:nvSpPr>
          <p:spPr>
            <a:xfrm>
              <a:off x="5289550" y="4226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64"/>
            <p:cNvSpPr/>
            <p:nvPr/>
          </p:nvSpPr>
          <p:spPr>
            <a:xfrm>
              <a:off x="5917807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65"/>
            <p:cNvSpPr/>
            <p:nvPr/>
          </p:nvSpPr>
          <p:spPr>
            <a:xfrm>
              <a:off x="5828056" y="3452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66"/>
            <p:cNvSpPr/>
            <p:nvPr/>
          </p:nvSpPr>
          <p:spPr>
            <a:xfrm>
              <a:off x="5379301" y="53100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67"/>
            <p:cNvSpPr/>
            <p:nvPr/>
          </p:nvSpPr>
          <p:spPr>
            <a:xfrm>
              <a:off x="5289550" y="39169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68"/>
            <p:cNvSpPr/>
            <p:nvPr/>
          </p:nvSpPr>
          <p:spPr>
            <a:xfrm>
              <a:off x="5828056" y="3452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69"/>
            <p:cNvSpPr/>
            <p:nvPr/>
          </p:nvSpPr>
          <p:spPr>
            <a:xfrm>
              <a:off x="5917807" y="2988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70"/>
            <p:cNvSpPr/>
            <p:nvPr/>
          </p:nvSpPr>
          <p:spPr>
            <a:xfrm>
              <a:off x="5648554" y="4226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71"/>
            <p:cNvSpPr/>
            <p:nvPr/>
          </p:nvSpPr>
          <p:spPr>
            <a:xfrm>
              <a:off x="5917807" y="2988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72"/>
            <p:cNvSpPr/>
            <p:nvPr/>
          </p:nvSpPr>
          <p:spPr>
            <a:xfrm>
              <a:off x="5469052" y="39169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73"/>
            <p:cNvSpPr/>
            <p:nvPr/>
          </p:nvSpPr>
          <p:spPr>
            <a:xfrm>
              <a:off x="6097309" y="314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74"/>
            <p:cNvSpPr/>
            <p:nvPr/>
          </p:nvSpPr>
          <p:spPr>
            <a:xfrm>
              <a:off x="5828056" y="3762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75"/>
            <p:cNvSpPr/>
            <p:nvPr/>
          </p:nvSpPr>
          <p:spPr>
            <a:xfrm>
              <a:off x="7623075" y="39169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76"/>
            <p:cNvSpPr/>
            <p:nvPr/>
          </p:nvSpPr>
          <p:spPr>
            <a:xfrm>
              <a:off x="7084569" y="39169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77"/>
            <p:cNvSpPr/>
            <p:nvPr/>
          </p:nvSpPr>
          <p:spPr>
            <a:xfrm>
              <a:off x="7533324" y="40717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78"/>
            <p:cNvSpPr/>
            <p:nvPr/>
          </p:nvSpPr>
          <p:spPr>
            <a:xfrm>
              <a:off x="6276811" y="53100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79"/>
            <p:cNvSpPr/>
            <p:nvPr/>
          </p:nvSpPr>
          <p:spPr>
            <a:xfrm>
              <a:off x="7174320" y="45361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80"/>
            <p:cNvSpPr/>
            <p:nvPr/>
          </p:nvSpPr>
          <p:spPr>
            <a:xfrm>
              <a:off x="6456312" y="45361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81"/>
            <p:cNvSpPr/>
            <p:nvPr/>
          </p:nvSpPr>
          <p:spPr>
            <a:xfrm>
              <a:off x="6994818" y="37621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82"/>
            <p:cNvSpPr/>
            <p:nvPr/>
          </p:nvSpPr>
          <p:spPr>
            <a:xfrm>
              <a:off x="5738305" y="51552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83"/>
            <p:cNvSpPr/>
            <p:nvPr/>
          </p:nvSpPr>
          <p:spPr>
            <a:xfrm>
              <a:off x="7264071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84"/>
            <p:cNvSpPr/>
            <p:nvPr/>
          </p:nvSpPr>
          <p:spPr>
            <a:xfrm>
              <a:off x="6007558" y="46909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85"/>
            <p:cNvSpPr/>
            <p:nvPr/>
          </p:nvSpPr>
          <p:spPr>
            <a:xfrm>
              <a:off x="5828056" y="57744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86"/>
            <p:cNvSpPr/>
            <p:nvPr/>
          </p:nvSpPr>
          <p:spPr>
            <a:xfrm>
              <a:off x="6635814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87"/>
            <p:cNvSpPr/>
            <p:nvPr/>
          </p:nvSpPr>
          <p:spPr>
            <a:xfrm>
              <a:off x="6725565" y="54648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88"/>
            <p:cNvSpPr/>
            <p:nvPr/>
          </p:nvSpPr>
          <p:spPr>
            <a:xfrm>
              <a:off x="6815316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89"/>
            <p:cNvSpPr/>
            <p:nvPr/>
          </p:nvSpPr>
          <p:spPr>
            <a:xfrm>
              <a:off x="6366562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90"/>
            <p:cNvSpPr/>
            <p:nvPr/>
          </p:nvSpPr>
          <p:spPr>
            <a:xfrm>
              <a:off x="7353822" y="40717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91"/>
            <p:cNvSpPr/>
            <p:nvPr/>
          </p:nvSpPr>
          <p:spPr>
            <a:xfrm>
              <a:off x="6366562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92"/>
            <p:cNvSpPr/>
            <p:nvPr/>
          </p:nvSpPr>
          <p:spPr>
            <a:xfrm>
              <a:off x="6546063" y="46909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93"/>
            <p:cNvSpPr/>
            <p:nvPr/>
          </p:nvSpPr>
          <p:spPr>
            <a:xfrm>
              <a:off x="6905067" y="54648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94"/>
            <p:cNvSpPr/>
            <p:nvPr/>
          </p:nvSpPr>
          <p:spPr>
            <a:xfrm>
              <a:off x="6366562" y="50004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95"/>
            <p:cNvSpPr/>
            <p:nvPr/>
          </p:nvSpPr>
          <p:spPr>
            <a:xfrm>
              <a:off x="6635814" y="39169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96"/>
            <p:cNvSpPr/>
            <p:nvPr/>
          </p:nvSpPr>
          <p:spPr>
            <a:xfrm>
              <a:off x="6815316" y="45361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97"/>
            <p:cNvSpPr/>
            <p:nvPr/>
          </p:nvSpPr>
          <p:spPr>
            <a:xfrm>
              <a:off x="6994818" y="50004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98"/>
            <p:cNvSpPr/>
            <p:nvPr/>
          </p:nvSpPr>
          <p:spPr>
            <a:xfrm>
              <a:off x="6815316" y="45361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99"/>
            <p:cNvSpPr/>
            <p:nvPr/>
          </p:nvSpPr>
          <p:spPr>
            <a:xfrm>
              <a:off x="7084569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100"/>
            <p:cNvSpPr/>
            <p:nvPr/>
          </p:nvSpPr>
          <p:spPr>
            <a:xfrm>
              <a:off x="7264071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101"/>
            <p:cNvSpPr/>
            <p:nvPr/>
          </p:nvSpPr>
          <p:spPr>
            <a:xfrm>
              <a:off x="7443573" y="45361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102"/>
            <p:cNvSpPr/>
            <p:nvPr/>
          </p:nvSpPr>
          <p:spPr>
            <a:xfrm>
              <a:off x="7353822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103"/>
            <p:cNvSpPr/>
            <p:nvPr/>
          </p:nvSpPr>
          <p:spPr>
            <a:xfrm>
              <a:off x="6725565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104"/>
            <p:cNvSpPr/>
            <p:nvPr/>
          </p:nvSpPr>
          <p:spPr>
            <a:xfrm>
              <a:off x="6456312" y="48456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105"/>
            <p:cNvSpPr/>
            <p:nvPr/>
          </p:nvSpPr>
          <p:spPr>
            <a:xfrm>
              <a:off x="6276811" y="51552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106"/>
            <p:cNvSpPr/>
            <p:nvPr/>
          </p:nvSpPr>
          <p:spPr>
            <a:xfrm>
              <a:off x="6276811" y="51552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107"/>
            <p:cNvSpPr/>
            <p:nvPr/>
          </p:nvSpPr>
          <p:spPr>
            <a:xfrm>
              <a:off x="6546063" y="46909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108"/>
            <p:cNvSpPr/>
            <p:nvPr/>
          </p:nvSpPr>
          <p:spPr>
            <a:xfrm>
              <a:off x="6725565" y="46909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109"/>
            <p:cNvSpPr/>
            <p:nvPr/>
          </p:nvSpPr>
          <p:spPr>
            <a:xfrm>
              <a:off x="6187060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110"/>
            <p:cNvSpPr/>
            <p:nvPr/>
          </p:nvSpPr>
          <p:spPr>
            <a:xfrm>
              <a:off x="6725565" y="360730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111"/>
            <p:cNvSpPr/>
            <p:nvPr/>
          </p:nvSpPr>
          <p:spPr>
            <a:xfrm>
              <a:off x="7353822" y="40717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112"/>
            <p:cNvSpPr/>
            <p:nvPr/>
          </p:nvSpPr>
          <p:spPr>
            <a:xfrm>
              <a:off x="6994818" y="53100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113"/>
            <p:cNvSpPr/>
            <p:nvPr/>
          </p:nvSpPr>
          <p:spPr>
            <a:xfrm>
              <a:off x="6366562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114"/>
            <p:cNvSpPr/>
            <p:nvPr/>
          </p:nvSpPr>
          <p:spPr>
            <a:xfrm>
              <a:off x="6276811" y="50004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115"/>
            <p:cNvSpPr/>
            <p:nvPr/>
          </p:nvSpPr>
          <p:spPr>
            <a:xfrm>
              <a:off x="6276811" y="48456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116"/>
            <p:cNvSpPr/>
            <p:nvPr/>
          </p:nvSpPr>
          <p:spPr>
            <a:xfrm>
              <a:off x="6815316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117"/>
            <p:cNvSpPr/>
            <p:nvPr/>
          </p:nvSpPr>
          <p:spPr>
            <a:xfrm>
              <a:off x="6546063" y="48456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118"/>
            <p:cNvSpPr/>
            <p:nvPr/>
          </p:nvSpPr>
          <p:spPr>
            <a:xfrm>
              <a:off x="5828056" y="53100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119"/>
            <p:cNvSpPr/>
            <p:nvPr/>
          </p:nvSpPr>
          <p:spPr>
            <a:xfrm>
              <a:off x="6366562" y="46909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120"/>
            <p:cNvSpPr/>
            <p:nvPr/>
          </p:nvSpPr>
          <p:spPr>
            <a:xfrm>
              <a:off x="6456312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121"/>
            <p:cNvSpPr/>
            <p:nvPr/>
          </p:nvSpPr>
          <p:spPr>
            <a:xfrm>
              <a:off x="6456312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122"/>
            <p:cNvSpPr/>
            <p:nvPr/>
          </p:nvSpPr>
          <p:spPr>
            <a:xfrm>
              <a:off x="6905067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123"/>
            <p:cNvSpPr/>
            <p:nvPr/>
          </p:nvSpPr>
          <p:spPr>
            <a:xfrm>
              <a:off x="5917807" y="50004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124"/>
            <p:cNvSpPr/>
            <p:nvPr/>
          </p:nvSpPr>
          <p:spPr>
            <a:xfrm>
              <a:off x="6456312" y="45361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125"/>
            <p:cNvSpPr/>
            <p:nvPr/>
          </p:nvSpPr>
          <p:spPr>
            <a:xfrm>
              <a:off x="6994818" y="37621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126"/>
            <p:cNvSpPr/>
            <p:nvPr/>
          </p:nvSpPr>
          <p:spPr>
            <a:xfrm>
              <a:off x="6546063" y="46909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127"/>
            <p:cNvSpPr/>
            <p:nvPr/>
          </p:nvSpPr>
          <p:spPr>
            <a:xfrm>
              <a:off x="7712825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128"/>
            <p:cNvSpPr/>
            <p:nvPr/>
          </p:nvSpPr>
          <p:spPr>
            <a:xfrm>
              <a:off x="6994818" y="43813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129"/>
            <p:cNvSpPr/>
            <p:nvPr/>
          </p:nvSpPr>
          <p:spPr>
            <a:xfrm>
              <a:off x="7174320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130"/>
            <p:cNvSpPr/>
            <p:nvPr/>
          </p:nvSpPr>
          <p:spPr>
            <a:xfrm>
              <a:off x="8161580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131"/>
            <p:cNvSpPr/>
            <p:nvPr/>
          </p:nvSpPr>
          <p:spPr>
            <a:xfrm>
              <a:off x="5738305" y="50004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132"/>
            <p:cNvSpPr/>
            <p:nvPr/>
          </p:nvSpPr>
          <p:spPr>
            <a:xfrm>
              <a:off x="7892327" y="43813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133"/>
            <p:cNvSpPr/>
            <p:nvPr/>
          </p:nvSpPr>
          <p:spPr>
            <a:xfrm>
              <a:off x="7353822" y="50004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134"/>
            <p:cNvSpPr/>
            <p:nvPr/>
          </p:nvSpPr>
          <p:spPr>
            <a:xfrm>
              <a:off x="7802576" y="32977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135"/>
            <p:cNvSpPr/>
            <p:nvPr/>
          </p:nvSpPr>
          <p:spPr>
            <a:xfrm>
              <a:off x="7174320" y="39169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136"/>
            <p:cNvSpPr/>
            <p:nvPr/>
          </p:nvSpPr>
          <p:spPr>
            <a:xfrm>
              <a:off x="7084569" y="46909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137"/>
            <p:cNvSpPr/>
            <p:nvPr/>
          </p:nvSpPr>
          <p:spPr>
            <a:xfrm>
              <a:off x="7443573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138"/>
            <p:cNvSpPr/>
            <p:nvPr/>
          </p:nvSpPr>
          <p:spPr>
            <a:xfrm>
              <a:off x="6456312" y="50004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139"/>
            <p:cNvSpPr/>
            <p:nvPr/>
          </p:nvSpPr>
          <p:spPr>
            <a:xfrm>
              <a:off x="6546063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140"/>
            <p:cNvSpPr/>
            <p:nvPr/>
          </p:nvSpPr>
          <p:spPr>
            <a:xfrm>
              <a:off x="7084569" y="39169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141"/>
            <p:cNvSpPr/>
            <p:nvPr/>
          </p:nvSpPr>
          <p:spPr>
            <a:xfrm>
              <a:off x="7174320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142"/>
            <p:cNvSpPr/>
            <p:nvPr/>
          </p:nvSpPr>
          <p:spPr>
            <a:xfrm>
              <a:off x="8251331" y="29881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143"/>
            <p:cNvSpPr/>
            <p:nvPr/>
          </p:nvSpPr>
          <p:spPr>
            <a:xfrm>
              <a:off x="8251331" y="48456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144"/>
            <p:cNvSpPr/>
            <p:nvPr/>
          </p:nvSpPr>
          <p:spPr>
            <a:xfrm>
              <a:off x="6725565" y="546489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145"/>
            <p:cNvSpPr/>
            <p:nvPr/>
          </p:nvSpPr>
          <p:spPr>
            <a:xfrm>
              <a:off x="7533324" y="39169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146"/>
            <p:cNvSpPr/>
            <p:nvPr/>
          </p:nvSpPr>
          <p:spPr>
            <a:xfrm>
              <a:off x="6366562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147"/>
            <p:cNvSpPr/>
            <p:nvPr/>
          </p:nvSpPr>
          <p:spPr>
            <a:xfrm>
              <a:off x="8251331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148"/>
            <p:cNvSpPr/>
            <p:nvPr/>
          </p:nvSpPr>
          <p:spPr>
            <a:xfrm>
              <a:off x="6994818" y="46909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149"/>
            <p:cNvSpPr/>
            <p:nvPr/>
          </p:nvSpPr>
          <p:spPr>
            <a:xfrm>
              <a:off x="7353822" y="37621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150"/>
            <p:cNvSpPr/>
            <p:nvPr/>
          </p:nvSpPr>
          <p:spPr>
            <a:xfrm>
              <a:off x="7802576" y="39169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151"/>
            <p:cNvSpPr/>
            <p:nvPr/>
          </p:nvSpPr>
          <p:spPr>
            <a:xfrm>
              <a:off x="6905067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152"/>
            <p:cNvSpPr/>
            <p:nvPr/>
          </p:nvSpPr>
          <p:spPr>
            <a:xfrm>
              <a:off x="6815316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153"/>
            <p:cNvSpPr/>
            <p:nvPr/>
          </p:nvSpPr>
          <p:spPr>
            <a:xfrm>
              <a:off x="7084569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154"/>
            <p:cNvSpPr/>
            <p:nvPr/>
          </p:nvSpPr>
          <p:spPr>
            <a:xfrm>
              <a:off x="7802576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155"/>
            <p:cNvSpPr/>
            <p:nvPr/>
          </p:nvSpPr>
          <p:spPr>
            <a:xfrm>
              <a:off x="7982078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156"/>
            <p:cNvSpPr/>
            <p:nvPr/>
          </p:nvSpPr>
          <p:spPr>
            <a:xfrm>
              <a:off x="8430833" y="29881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157"/>
            <p:cNvSpPr/>
            <p:nvPr/>
          </p:nvSpPr>
          <p:spPr>
            <a:xfrm>
              <a:off x="7084569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158"/>
            <p:cNvSpPr/>
            <p:nvPr/>
          </p:nvSpPr>
          <p:spPr>
            <a:xfrm>
              <a:off x="6994818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159"/>
            <p:cNvSpPr/>
            <p:nvPr/>
          </p:nvSpPr>
          <p:spPr>
            <a:xfrm>
              <a:off x="6815316" y="48456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160"/>
            <p:cNvSpPr/>
            <p:nvPr/>
          </p:nvSpPr>
          <p:spPr>
            <a:xfrm>
              <a:off x="8251331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161"/>
            <p:cNvSpPr/>
            <p:nvPr/>
          </p:nvSpPr>
          <p:spPr>
            <a:xfrm>
              <a:off x="6994818" y="36073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162"/>
            <p:cNvSpPr/>
            <p:nvPr/>
          </p:nvSpPr>
          <p:spPr>
            <a:xfrm>
              <a:off x="7084569" y="40717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163"/>
            <p:cNvSpPr/>
            <p:nvPr/>
          </p:nvSpPr>
          <p:spPr>
            <a:xfrm>
              <a:off x="6725565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164"/>
            <p:cNvSpPr/>
            <p:nvPr/>
          </p:nvSpPr>
          <p:spPr>
            <a:xfrm>
              <a:off x="7533324" y="40717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165"/>
            <p:cNvSpPr/>
            <p:nvPr/>
          </p:nvSpPr>
          <p:spPr>
            <a:xfrm>
              <a:off x="7353822" y="40717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166"/>
            <p:cNvSpPr/>
            <p:nvPr/>
          </p:nvSpPr>
          <p:spPr>
            <a:xfrm>
              <a:off x="7533324" y="40717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167"/>
            <p:cNvSpPr/>
            <p:nvPr/>
          </p:nvSpPr>
          <p:spPr>
            <a:xfrm>
              <a:off x="6546063" y="46909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168"/>
            <p:cNvSpPr/>
            <p:nvPr/>
          </p:nvSpPr>
          <p:spPr>
            <a:xfrm>
              <a:off x="7443573" y="39169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169"/>
            <p:cNvSpPr/>
            <p:nvPr/>
          </p:nvSpPr>
          <p:spPr>
            <a:xfrm>
              <a:off x="7353822" y="37621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170"/>
            <p:cNvSpPr/>
            <p:nvPr/>
          </p:nvSpPr>
          <p:spPr>
            <a:xfrm>
              <a:off x="7353822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171"/>
            <p:cNvSpPr/>
            <p:nvPr/>
          </p:nvSpPr>
          <p:spPr>
            <a:xfrm>
              <a:off x="6994818" y="50004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172"/>
            <p:cNvSpPr/>
            <p:nvPr/>
          </p:nvSpPr>
          <p:spPr>
            <a:xfrm>
              <a:off x="7174320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173"/>
            <p:cNvSpPr/>
            <p:nvPr/>
          </p:nvSpPr>
          <p:spPr>
            <a:xfrm>
              <a:off x="6905067" y="36073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174"/>
            <p:cNvSpPr/>
            <p:nvPr/>
          </p:nvSpPr>
          <p:spPr>
            <a:xfrm>
              <a:off x="6635814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tx175"/>
            <p:cNvSpPr/>
            <p:nvPr/>
          </p:nvSpPr>
          <p:spPr>
            <a:xfrm>
              <a:off x="4841551" y="5756653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373" name="tx176"/>
            <p:cNvSpPr/>
            <p:nvPr/>
          </p:nvSpPr>
          <p:spPr>
            <a:xfrm>
              <a:off x="4841551" y="4982659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374" name="tx177"/>
            <p:cNvSpPr/>
            <p:nvPr/>
          </p:nvSpPr>
          <p:spPr>
            <a:xfrm>
              <a:off x="4841551" y="4208666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375" name="tx178"/>
            <p:cNvSpPr/>
            <p:nvPr/>
          </p:nvSpPr>
          <p:spPr>
            <a:xfrm>
              <a:off x="4841551" y="3434672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</a:t>
              </a:r>
            </a:p>
          </p:txBody>
        </p:sp>
        <p:sp>
          <p:nvSpPr>
            <p:cNvPr id="376" name="tx179"/>
            <p:cNvSpPr/>
            <p:nvPr/>
          </p:nvSpPr>
          <p:spPr>
            <a:xfrm>
              <a:off x="4841551" y="2660678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377" name="tx180"/>
            <p:cNvSpPr/>
            <p:nvPr/>
          </p:nvSpPr>
          <p:spPr>
            <a:xfrm>
              <a:off x="4841551" y="1887081"/>
              <a:ext cx="158892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4.5</a:t>
              </a:r>
            </a:p>
          </p:txBody>
        </p:sp>
        <p:sp>
          <p:nvSpPr>
            <p:cNvPr id="378" name="pl181"/>
            <p:cNvSpPr/>
            <p:nvPr/>
          </p:nvSpPr>
          <p:spPr>
            <a:xfrm>
              <a:off x="5028279" y="5799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182"/>
            <p:cNvSpPr/>
            <p:nvPr/>
          </p:nvSpPr>
          <p:spPr>
            <a:xfrm>
              <a:off x="5028279" y="50253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183"/>
            <p:cNvSpPr/>
            <p:nvPr/>
          </p:nvSpPr>
          <p:spPr>
            <a:xfrm>
              <a:off x="5028279" y="42513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184"/>
            <p:cNvSpPr/>
            <p:nvPr/>
          </p:nvSpPr>
          <p:spPr>
            <a:xfrm>
              <a:off x="5028279" y="34773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185"/>
            <p:cNvSpPr/>
            <p:nvPr/>
          </p:nvSpPr>
          <p:spPr>
            <a:xfrm>
              <a:off x="5028279" y="2703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186"/>
            <p:cNvSpPr/>
            <p:nvPr/>
          </p:nvSpPr>
          <p:spPr>
            <a:xfrm>
              <a:off x="5028279" y="1929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187"/>
            <p:cNvSpPr/>
            <p:nvPr/>
          </p:nvSpPr>
          <p:spPr>
            <a:xfrm>
              <a:off x="5852882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188"/>
            <p:cNvSpPr/>
            <p:nvPr/>
          </p:nvSpPr>
          <p:spPr>
            <a:xfrm>
              <a:off x="6750391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189"/>
            <p:cNvSpPr/>
            <p:nvPr/>
          </p:nvSpPr>
          <p:spPr>
            <a:xfrm>
              <a:off x="7647900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190"/>
            <p:cNvSpPr/>
            <p:nvPr/>
          </p:nvSpPr>
          <p:spPr>
            <a:xfrm>
              <a:off x="8545410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tx191"/>
            <p:cNvSpPr/>
            <p:nvPr/>
          </p:nvSpPr>
          <p:spPr>
            <a:xfrm>
              <a:off x="5821098" y="6047309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89" name="tx192"/>
            <p:cNvSpPr/>
            <p:nvPr/>
          </p:nvSpPr>
          <p:spPr>
            <a:xfrm>
              <a:off x="6718607" y="6045920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90" name="tx193"/>
            <p:cNvSpPr/>
            <p:nvPr/>
          </p:nvSpPr>
          <p:spPr>
            <a:xfrm>
              <a:off x="7616116" y="6048698"/>
              <a:ext cx="63568" cy="807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91" name="tx194"/>
            <p:cNvSpPr/>
            <p:nvPr/>
          </p:nvSpPr>
          <p:spPr>
            <a:xfrm>
              <a:off x="8513626" y="6045920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92" name="tx195"/>
            <p:cNvSpPr/>
            <p:nvPr/>
          </p:nvSpPr>
          <p:spPr>
            <a:xfrm>
              <a:off x="6428443" y="6167896"/>
              <a:ext cx="823397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Sepal.Length</a:t>
              </a:r>
            </a:p>
          </p:txBody>
        </p:sp>
        <p:sp>
          <p:nvSpPr>
            <p:cNvPr id="393" name="tx196"/>
            <p:cNvSpPr/>
            <p:nvPr/>
          </p:nvSpPr>
          <p:spPr>
            <a:xfrm rot="-5400000">
              <a:off x="4300208" y="3876942"/>
              <a:ext cx="753206" cy="129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Sepal.Width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Two plots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175274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hist(rnorm(1000))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plot(1:10)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grp2"/>
          <p:cNvGrpSpPr/>
          <p:nvPr/>
        </p:nvGrpSpPr>
        <p:grpSpPr>
          <a:xfrm>
            <a:off x="457200" y="1828800"/>
            <a:ext cx="4114800" cy="4572000"/>
            <a:chOff x="457200" y="1828800"/>
            <a:chExt cx="41148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4"/>
            <p:cNvSpPr/>
            <p:nvPr/>
          </p:nvSpPr>
          <p:spPr>
            <a:xfrm>
              <a:off x="1610712" y="2100417"/>
              <a:ext cx="2173535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Histogram of rnorm(1000)</a:t>
              </a:r>
            </a:p>
          </p:txBody>
        </p:sp>
        <p:sp>
          <p:nvSpPr>
            <p:cNvPr id="7" name="tx5"/>
            <p:cNvSpPr/>
            <p:nvPr/>
          </p:nvSpPr>
          <p:spPr>
            <a:xfrm>
              <a:off x="2278231" y="6019982"/>
              <a:ext cx="838497" cy="143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rnorm(1000)</a:t>
              </a:r>
            </a:p>
          </p:txBody>
        </p:sp>
        <p:sp>
          <p:nvSpPr>
            <p:cNvPr id="8" name="tx6"/>
            <p:cNvSpPr/>
            <p:nvPr/>
          </p:nvSpPr>
          <p:spPr>
            <a:xfrm rot="-5400000">
              <a:off x="191133" y="3952716"/>
              <a:ext cx="720030" cy="141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Frequency</a:t>
              </a:r>
            </a:p>
          </p:txBody>
        </p:sp>
        <p:sp>
          <p:nvSpPr>
            <p:cNvPr id="9" name="pl7"/>
            <p:cNvSpPr/>
            <p:nvPr/>
          </p:nvSpPr>
          <p:spPr>
            <a:xfrm>
              <a:off x="1317413" y="5468112"/>
              <a:ext cx="2547815" cy="0"/>
            </a:xfrm>
            <a:custGeom>
              <a:avLst/>
              <a:pathLst>
                <a:path w="2547815" h="0">
                  <a:moveTo>
                    <a:pt x="0" y="0"/>
                  </a:moveTo>
                  <a:lnTo>
                    <a:pt x="254781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317413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742049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2166685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2591321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3015956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3440592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3865228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5"/>
            <p:cNvSpPr/>
            <p:nvPr/>
          </p:nvSpPr>
          <p:spPr>
            <a:xfrm>
              <a:off x="1249659" y="5685774"/>
              <a:ext cx="135508" cy="1115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</a:t>
              </a:r>
            </a:p>
          </p:txBody>
        </p:sp>
        <p:sp>
          <p:nvSpPr>
            <p:cNvPr id="18" name="tx16"/>
            <p:cNvSpPr/>
            <p:nvPr/>
          </p:nvSpPr>
          <p:spPr>
            <a:xfrm>
              <a:off x="1674295" y="5687758"/>
              <a:ext cx="135508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9" name="tx17"/>
            <p:cNvSpPr/>
            <p:nvPr/>
          </p:nvSpPr>
          <p:spPr>
            <a:xfrm>
              <a:off x="2098931" y="5687758"/>
              <a:ext cx="135508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20" name="tx18"/>
            <p:cNvSpPr/>
            <p:nvPr/>
          </p:nvSpPr>
          <p:spPr>
            <a:xfrm>
              <a:off x="2548942" y="5685972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" name="tx19"/>
            <p:cNvSpPr/>
            <p:nvPr/>
          </p:nvSpPr>
          <p:spPr>
            <a:xfrm>
              <a:off x="2973578" y="5687758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3398214" y="5687758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3822849" y="5685774"/>
              <a:ext cx="84757" cy="1115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4" name="pl22"/>
            <p:cNvSpPr/>
            <p:nvPr/>
          </p:nvSpPr>
          <p:spPr>
            <a:xfrm>
              <a:off x="1207008" y="2872287"/>
              <a:ext cx="0" cy="2488806"/>
            </a:xfrm>
            <a:custGeom>
              <a:avLst/>
              <a:pathLst>
                <a:path w="0" h="2488806">
                  <a:moveTo>
                    <a:pt x="0" y="24888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1115567" y="536109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1115567" y="473889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1115567" y="411669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1115567" y="34944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7"/>
            <p:cNvSpPr/>
            <p:nvPr/>
          </p:nvSpPr>
          <p:spPr>
            <a:xfrm>
              <a:off x="1115567" y="2872287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8"/>
            <p:cNvSpPr/>
            <p:nvPr/>
          </p:nvSpPr>
          <p:spPr>
            <a:xfrm rot="-5400000">
              <a:off x="889511" y="5305431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1" name="tx29"/>
            <p:cNvSpPr/>
            <p:nvPr/>
          </p:nvSpPr>
          <p:spPr>
            <a:xfrm rot="-5400000">
              <a:off x="847132" y="4683230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2" name="tx30"/>
            <p:cNvSpPr/>
            <p:nvPr/>
          </p:nvSpPr>
          <p:spPr>
            <a:xfrm rot="-5400000">
              <a:off x="804753" y="4061028"/>
              <a:ext cx="2542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3" name="tx31"/>
            <p:cNvSpPr/>
            <p:nvPr/>
          </p:nvSpPr>
          <p:spPr>
            <a:xfrm rot="-5400000">
              <a:off x="804753" y="3438826"/>
              <a:ext cx="2542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34" name="tx32"/>
            <p:cNvSpPr/>
            <p:nvPr/>
          </p:nvSpPr>
          <p:spPr>
            <a:xfrm rot="-5400000">
              <a:off x="804753" y="2816625"/>
              <a:ext cx="2542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5" name="rc33"/>
            <p:cNvSpPr/>
            <p:nvPr/>
          </p:nvSpPr>
          <p:spPr>
            <a:xfrm>
              <a:off x="1317413" y="5249097"/>
              <a:ext cx="212317" cy="111996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1529731" y="5124656"/>
              <a:ext cx="212317" cy="236436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1742049" y="4776223"/>
              <a:ext cx="212317" cy="58486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1954367" y="4290906"/>
              <a:ext cx="212317" cy="1070186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2166685" y="3519376"/>
              <a:ext cx="212317" cy="1841716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2379003" y="2872287"/>
              <a:ext cx="212317" cy="2488806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2591321" y="2685626"/>
              <a:ext cx="212317" cy="2675466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2803638" y="3880253"/>
              <a:ext cx="212317" cy="148083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3015956" y="4166466"/>
              <a:ext cx="212317" cy="1194626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3228274" y="4900664"/>
              <a:ext cx="212317" cy="46042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3440592" y="5149544"/>
              <a:ext cx="212317" cy="211548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3652910" y="5311317"/>
              <a:ext cx="212317" cy="49776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3865228" y="5323761"/>
              <a:ext cx="212317" cy="37332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8" name="grp2"/>
          <p:cNvGrpSpPr/>
          <p:nvPr/>
        </p:nvGrpSpPr>
        <p:grpSpPr>
          <a:xfrm>
            <a:off x="4572000" y="1828800"/>
            <a:ext cx="4114800" cy="4572000"/>
            <a:chOff x="4572000" y="1828800"/>
            <a:chExt cx="4114800" cy="4572000"/>
          </a:xfrm>
        </p:grpSpPr>
        <p:sp>
          <p:nvSpPr>
            <p:cNvPr id="49" name="rc3"/>
            <p:cNvSpPr/>
            <p:nvPr/>
          </p:nvSpPr>
          <p:spPr>
            <a:xfrm>
              <a:off x="4572000" y="18288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"/>
            <p:cNvSpPr/>
            <p:nvPr/>
          </p:nvSpPr>
          <p:spPr>
            <a:xfrm>
              <a:off x="5397923" y="532680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"/>
            <p:cNvSpPr/>
            <p:nvPr/>
          </p:nvSpPr>
          <p:spPr>
            <a:xfrm>
              <a:off x="5704604" y="5029529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6"/>
            <p:cNvSpPr/>
            <p:nvPr/>
          </p:nvSpPr>
          <p:spPr>
            <a:xfrm>
              <a:off x="6011286" y="473225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7"/>
            <p:cNvSpPr/>
            <p:nvPr/>
          </p:nvSpPr>
          <p:spPr>
            <a:xfrm>
              <a:off x="6317967" y="443498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8"/>
            <p:cNvSpPr/>
            <p:nvPr/>
          </p:nvSpPr>
          <p:spPr>
            <a:xfrm>
              <a:off x="6624649" y="413770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9"/>
            <p:cNvSpPr/>
            <p:nvPr/>
          </p:nvSpPr>
          <p:spPr>
            <a:xfrm>
              <a:off x="6931330" y="384043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10"/>
            <p:cNvSpPr/>
            <p:nvPr/>
          </p:nvSpPr>
          <p:spPr>
            <a:xfrm>
              <a:off x="7238012" y="354315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11"/>
            <p:cNvSpPr/>
            <p:nvPr/>
          </p:nvSpPr>
          <p:spPr>
            <a:xfrm>
              <a:off x="7544693" y="324588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12"/>
            <p:cNvSpPr/>
            <p:nvPr/>
          </p:nvSpPr>
          <p:spPr>
            <a:xfrm>
              <a:off x="7851375" y="2948610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13"/>
            <p:cNvSpPr/>
            <p:nvPr/>
          </p:nvSpPr>
          <p:spPr>
            <a:xfrm>
              <a:off x="8158056" y="265133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14"/>
            <p:cNvSpPr/>
            <p:nvPr/>
          </p:nvSpPr>
          <p:spPr>
            <a:xfrm>
              <a:off x="5738894" y="5468112"/>
              <a:ext cx="2453451" cy="0"/>
            </a:xfrm>
            <a:custGeom>
              <a:avLst/>
              <a:pathLst>
                <a:path w="2453451" h="0">
                  <a:moveTo>
                    <a:pt x="0" y="0"/>
                  </a:moveTo>
                  <a:lnTo>
                    <a:pt x="245345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15"/>
            <p:cNvSpPr/>
            <p:nvPr/>
          </p:nvSpPr>
          <p:spPr>
            <a:xfrm>
              <a:off x="5738894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16"/>
            <p:cNvSpPr/>
            <p:nvPr/>
          </p:nvSpPr>
          <p:spPr>
            <a:xfrm>
              <a:off x="6352257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17"/>
            <p:cNvSpPr/>
            <p:nvPr/>
          </p:nvSpPr>
          <p:spPr>
            <a:xfrm>
              <a:off x="6965620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18"/>
            <p:cNvSpPr/>
            <p:nvPr/>
          </p:nvSpPr>
          <p:spPr>
            <a:xfrm>
              <a:off x="7578983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19"/>
            <p:cNvSpPr/>
            <p:nvPr/>
          </p:nvSpPr>
          <p:spPr>
            <a:xfrm>
              <a:off x="8192346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20"/>
            <p:cNvSpPr/>
            <p:nvPr/>
          </p:nvSpPr>
          <p:spPr>
            <a:xfrm>
              <a:off x="5696516" y="5687758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7" name="tx21"/>
            <p:cNvSpPr/>
            <p:nvPr/>
          </p:nvSpPr>
          <p:spPr>
            <a:xfrm>
              <a:off x="6309878" y="5688155"/>
              <a:ext cx="84757" cy="1091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8" name="tx22"/>
            <p:cNvSpPr/>
            <p:nvPr/>
          </p:nvSpPr>
          <p:spPr>
            <a:xfrm>
              <a:off x="6923241" y="5685972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69" name="tx23"/>
            <p:cNvSpPr/>
            <p:nvPr/>
          </p:nvSpPr>
          <p:spPr>
            <a:xfrm>
              <a:off x="7536604" y="5685972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0" name="tx24"/>
            <p:cNvSpPr/>
            <p:nvPr/>
          </p:nvSpPr>
          <p:spPr>
            <a:xfrm>
              <a:off x="8107589" y="5685972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1" name="pl25"/>
            <p:cNvSpPr/>
            <p:nvPr/>
          </p:nvSpPr>
          <p:spPr>
            <a:xfrm>
              <a:off x="5321808" y="2685626"/>
              <a:ext cx="0" cy="2378192"/>
            </a:xfrm>
            <a:custGeom>
              <a:avLst/>
              <a:pathLst>
                <a:path w="0" h="2378192">
                  <a:moveTo>
                    <a:pt x="0" y="23781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26"/>
            <p:cNvSpPr/>
            <p:nvPr/>
          </p:nvSpPr>
          <p:spPr>
            <a:xfrm>
              <a:off x="5230368" y="5063819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27"/>
            <p:cNvSpPr/>
            <p:nvPr/>
          </p:nvSpPr>
          <p:spPr>
            <a:xfrm>
              <a:off x="5230368" y="4469271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28"/>
            <p:cNvSpPr/>
            <p:nvPr/>
          </p:nvSpPr>
          <p:spPr>
            <a:xfrm>
              <a:off x="5230368" y="3874722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29"/>
            <p:cNvSpPr/>
            <p:nvPr/>
          </p:nvSpPr>
          <p:spPr>
            <a:xfrm>
              <a:off x="5230368" y="3280174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30"/>
            <p:cNvSpPr/>
            <p:nvPr/>
          </p:nvSpPr>
          <p:spPr>
            <a:xfrm>
              <a:off x="5230368" y="2685626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31"/>
            <p:cNvSpPr/>
            <p:nvPr/>
          </p:nvSpPr>
          <p:spPr>
            <a:xfrm rot="-5400000">
              <a:off x="5005204" y="5009050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8" name="tx32"/>
            <p:cNvSpPr/>
            <p:nvPr/>
          </p:nvSpPr>
          <p:spPr>
            <a:xfrm rot="-5400000">
              <a:off x="5005402" y="4414700"/>
              <a:ext cx="84757" cy="1091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9" name="tx33"/>
            <p:cNvSpPr/>
            <p:nvPr/>
          </p:nvSpPr>
          <p:spPr>
            <a:xfrm rot="-5400000">
              <a:off x="5004311" y="3819061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0" name="tx34"/>
            <p:cNvSpPr/>
            <p:nvPr/>
          </p:nvSpPr>
          <p:spPr>
            <a:xfrm rot="-5400000">
              <a:off x="5004311" y="3224513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1" name="tx35"/>
            <p:cNvSpPr/>
            <p:nvPr/>
          </p:nvSpPr>
          <p:spPr>
            <a:xfrm rot="-5400000">
              <a:off x="4961932" y="2629964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2" name="pl36"/>
            <p:cNvSpPr/>
            <p:nvPr/>
          </p:nvSpPr>
          <p:spPr>
            <a:xfrm>
              <a:off x="5321808" y="2578607"/>
              <a:ext cx="2980944" cy="2889504"/>
            </a:xfrm>
            <a:custGeom>
              <a:avLst/>
              <a:pathLst>
                <a:path w="2980944" h="2889504">
                  <a:moveTo>
                    <a:pt x="0" y="2889504"/>
                  </a:moveTo>
                  <a:lnTo>
                    <a:pt x="2980944" y="2889504"/>
                  </a:lnTo>
                  <a:lnTo>
                    <a:pt x="2980944" y="0"/>
                  </a:lnTo>
                  <a:lnTo>
                    <a:pt x="0" y="0"/>
                  </a:lnTo>
                  <a:lnTo>
                    <a:pt x="0" y="2889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37"/>
            <p:cNvSpPr/>
            <p:nvPr/>
          </p:nvSpPr>
          <p:spPr>
            <a:xfrm>
              <a:off x="6625872" y="6052129"/>
              <a:ext cx="372814" cy="1109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Index</a:t>
              </a:r>
            </a:p>
          </p:txBody>
        </p:sp>
        <p:sp>
          <p:nvSpPr>
            <p:cNvPr id="84" name="tx38"/>
            <p:cNvSpPr/>
            <p:nvPr/>
          </p:nvSpPr>
          <p:spPr>
            <a:xfrm rot="-5400000">
              <a:off x="4532623" y="3967698"/>
              <a:ext cx="296614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1:10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HTML Report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175274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data2HTML(sampleData3)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Introduction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If you are a data scientist or researcher, you will certainly be interested in reproducible research. R package `rrtable` makes it possible to make reports with HTML, LaTex, MS word or MS Powerpoint formats from a table of R codes.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Package Installation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175274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if(!require(devtools)){ install.packages("devtools") }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devtools::install_github("cardiomoon/rrtable")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Package Loading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175274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require(rrtable)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Sample Data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175274"/>
                <a:gridCol w="7887969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str(sampleData3)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'data.frame':	15 obs. of  5 variables: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$ type  : chr  "title" "subtitle" "author" "text" ...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$ title : chr  "" "" "" "Introduction" ...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$ text  : chr  "R package `rrtable`" "Reproducible Research with a Table of R codes" "Keon-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Woong Moon" "If you are a data scientist or researcher, you will certainly be interested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in reproducible research. R package"| __truncated__ ...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$ code  : chr  "" "" "" "" ...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$ option: chr  "" "" "" "" ...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Paragraph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175274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df2flextable3(sampleData3)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"/>
          <p:cNvGraphicFramePr>
            <a:graphicFrameLocks noGrp="true"/>
          </p:cNvGraphicFramePr>
          <p:nvPr/>
        </p:nvGraphicFramePr>
        <p:xfrm rot="0">
          <a:off x="914400" y="1828800"/>
          <a:ext cx="0" cy="0"/>
        </p:xfrm>
        <a:graphic>
          <a:graphicData uri="http://schemas.openxmlformats.org/drawingml/2006/table">
            <a:tbl>
              <a:tblPr/>
              <a:tblGrid>
                <a:gridCol w="640080"/>
                <a:gridCol w="914400"/>
                <a:gridCol w="3657600"/>
                <a:gridCol w="3657600"/>
                <a:gridCol w="914400"/>
              </a:tblGrid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type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title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text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code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option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title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 package `rrtable`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subtitle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Reproducible Research with a Table of R codes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author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Keon-Woong Moon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text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Introduction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If you are a data scientist or researcher, you will certainly be interested in reproducible research. R package `rrtable` makes it possible to make reports with HTML, LaTex, MS word or MS Powerpoint formats from a table of R codes.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header2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Package Installation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You can install R package `rrtable` with the following command.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if(!require(devtools)){ install.packages("devtools") }
devtools::install_github("cardiomoon/rrtable")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echo=TRUE,eval=FALSE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header2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Package Loading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You can load the `rrtable` package with the following R command.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require(rrtable)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echo=TRUE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header2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Sample Data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Sample data sampleData3 is included in rrtable package. You can see the sampleData3 by folllowing R command.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str(sampleData3)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echo=TRUE,eval=TRUE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table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Paragraph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You can make a paragraph with this data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df2flextable3(sampleData3)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landscape=TRUE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mytable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mytable object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You can add mytable object with the following R code.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mytable(Dx~.,data=acs)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plot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Plot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You can insert a plot into your document.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plot(iris)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ggplot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ggplot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You can insert a ggplot into a document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ggplot(iris,aes(x=Sepal.Length,y=Sepal.Width,color=Species))+ geom_point()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Rcode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 code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You can insert the result of R code. For example, you can insert the result of regression analysis.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fit=lm(mpg~wt*hp,data=mtcars)
summary(fit)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2ggplots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Two ggplots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You can insert two parallel ggplots with the following code.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ggplot(iris,aes(Sepal.Length,Sepal.Width))+geom_point()
ggplot(iris,aes(Sepal.Length,Sepal.Width,colour=Species))+ geom_point()+guides(colour=FALSE)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2plots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Two plots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You can insert two parallel plots with the following code.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hist(rnorm(1000))
plot(1:10)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header2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HTML Report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You can get report with HTML format(this file) by following R command.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data2HTML(sampleData3)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echo=TRUE,eval=FALSE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mytable object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175274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mytable(Dx~.,data=acs)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"/>
          <p:cNvGraphicFramePr>
            <a:graphicFrameLocks noGrp="true"/>
          </p:cNvGraphicFramePr>
          <p:nvPr/>
        </p:nvGraphicFramePr>
        <p:xfrm rot="0">
          <a:off x="914400" y="1828800"/>
          <a:ext cx="0" cy="0"/>
        </p:xfrm>
        <a:graphic>
          <a:graphicData uri="http://schemas.openxmlformats.org/drawingml/2006/table">
            <a:tbl>
              <a:tblPr/>
              <a:tblGrid>
                <a:gridCol w="1263255"/>
                <a:gridCol w="966033"/>
                <a:gridCol w="966033"/>
                <a:gridCol w="1285945"/>
                <a:gridCol w="688034"/>
              </a:tblGrid>
              <a:tr h="288555">
                <a:tc rowSpan="2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Dx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NSTEMI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STEMI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Unstable.Angina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90341">
                <a:tc vMerge="true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Dx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(N=153)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(N=304)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(N=400)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age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64.3 ± 12.3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62.1 ± 12.1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63.8 ± 11.0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sex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Female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50 (32.7%)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84 (27.6%)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153 (38.2%)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Male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103 (67.3%)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220 (72.4%)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247 (61.8%)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cardiogenicShock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&lt; 0.001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No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149 (97.4%)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256 (84.2%)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400 (100.0%)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Yes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 ( 2.6%)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48 (15.8%)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0 ( 0.0%)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486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entry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Femoral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58 (37.9%)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133 (43.8%)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121 (30.2%)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Radial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95 (62.1%)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171 (56.2%)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279 (69.8%)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EF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55.0 ±  9.3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52.4 ±  9.5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59.2 ±  8.7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&lt; 0.001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height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163.3 ±  8.2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165.1 ±  8.2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161.7 ±  9.7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&lt; 0.001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weight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64.3 ± 10.2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65.7 ± 11.6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64.5 ± 11.6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0.361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BMI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24.1 ±  3.2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24.0 ±  3.3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24.6 ±  3.4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0.064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obesity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No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106 (69.3%)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209 (68.8%)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252 (63.0%)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Yes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47 (30.7%)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95 (31.2%)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148 (37.0%)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TC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193.7 ± 53.6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183.2 ± 43.4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183.5 ± 48.3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LDLC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126.1 ± 44.7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116.7 ± 39.5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112.9 ± 40.4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HDLC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38.9 ± 11.9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38.5 ± 11.0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37.8 ± 10.9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0.501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TG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130.1 ± 88.5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106.5 ± 72.0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137.4 ± 101.6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&lt; 0.001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DM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No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96 (62.7%)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208 (68.4%)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249 (62.2%)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Yes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57 (37.3%)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96 (31.6%)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151 (37.8%)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HBP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No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 (40.5%)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150 (49.3%)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144 (36.0%)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Yes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91 (59.5%)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154 (50.7%)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256 (64.0%)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smoking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&lt; 0.001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Ex-smoker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42 (27.5%)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66 (21.7%)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96 (24.0%)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Never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50 (32.7%)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97 (31.9%)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185 (46.2%)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Smoker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61 (39.9%)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141 (46.4%)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119 (29.8%)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175274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plot(iris)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grp2"/>
          <p:cNvGrpSpPr/>
          <p:nvPr/>
        </p:nvGrpSpPr>
        <p:grpSpPr>
          <a:xfrm>
            <a:off x="914400" y="1828800"/>
            <a:ext cx="7315200" cy="4572000"/>
            <a:chOff x="914400" y="1828800"/>
            <a:chExt cx="7315200" cy="4572000"/>
          </a:xfrm>
        </p:grpSpPr>
        <p:sp>
          <p:nvSpPr>
            <p:cNvPr id="5" name="rc3"/>
            <p:cNvSpPr/>
            <p:nvPr/>
          </p:nvSpPr>
          <p:spPr>
            <a:xfrm>
              <a:off x="914400" y="182880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4"/>
            <p:cNvSpPr/>
            <p:nvPr/>
          </p:nvSpPr>
          <p:spPr>
            <a:xfrm>
              <a:off x="1457553" y="2371953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5"/>
            <p:cNvSpPr/>
            <p:nvPr/>
          </p:nvSpPr>
          <p:spPr>
            <a:xfrm>
              <a:off x="1508182" y="2551294"/>
              <a:ext cx="1047960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Sepal.Length</a:t>
              </a:r>
            </a:p>
          </p:txBody>
        </p:sp>
        <p:sp>
          <p:nvSpPr>
            <p:cNvPr id="8" name="pl6"/>
            <p:cNvSpPr/>
            <p:nvPr/>
          </p:nvSpPr>
          <p:spPr>
            <a:xfrm>
              <a:off x="2727472" y="2371953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2770035" y="2371953"/>
              <a:ext cx="886742" cy="0"/>
            </a:xfrm>
            <a:custGeom>
              <a:avLst/>
              <a:pathLst>
                <a:path w="886742" h="0">
                  <a:moveTo>
                    <a:pt x="0" y="0"/>
                  </a:moveTo>
                  <a:lnTo>
                    <a:pt x="88674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2770035" y="23116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2991721" y="23116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3213407" y="23116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3435092" y="23116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3656778" y="23116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3"/>
            <p:cNvSpPr/>
            <p:nvPr/>
          </p:nvSpPr>
          <p:spPr>
            <a:xfrm>
              <a:off x="2699417" y="215289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16" name="tx14"/>
            <p:cNvSpPr/>
            <p:nvPr/>
          </p:nvSpPr>
          <p:spPr>
            <a:xfrm>
              <a:off x="3142788" y="2152698"/>
              <a:ext cx="141237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17" name="tx15"/>
            <p:cNvSpPr/>
            <p:nvPr/>
          </p:nvSpPr>
          <p:spPr>
            <a:xfrm>
              <a:off x="3586159" y="215289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18" name="pt16"/>
            <p:cNvSpPr/>
            <p:nvPr/>
          </p:nvSpPr>
          <p:spPr>
            <a:xfrm>
              <a:off x="3412461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7"/>
            <p:cNvSpPr/>
            <p:nvPr/>
          </p:nvSpPr>
          <p:spPr>
            <a:xfrm>
              <a:off x="3190775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8"/>
            <p:cNvSpPr/>
            <p:nvPr/>
          </p:nvSpPr>
          <p:spPr>
            <a:xfrm>
              <a:off x="3279449" y="2865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19"/>
            <p:cNvSpPr/>
            <p:nvPr/>
          </p:nvSpPr>
          <p:spPr>
            <a:xfrm>
              <a:off x="3235112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0"/>
            <p:cNvSpPr/>
            <p:nvPr/>
          </p:nvSpPr>
          <p:spPr>
            <a:xfrm>
              <a:off x="3456798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1"/>
            <p:cNvSpPr/>
            <p:nvPr/>
          </p:nvSpPr>
          <p:spPr>
            <a:xfrm>
              <a:off x="3589809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2"/>
            <p:cNvSpPr/>
            <p:nvPr/>
          </p:nvSpPr>
          <p:spPr>
            <a:xfrm>
              <a:off x="3368124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3"/>
            <p:cNvSpPr/>
            <p:nvPr/>
          </p:nvSpPr>
          <p:spPr>
            <a:xfrm>
              <a:off x="3368124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4"/>
            <p:cNvSpPr/>
            <p:nvPr/>
          </p:nvSpPr>
          <p:spPr>
            <a:xfrm>
              <a:off x="3146438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5"/>
            <p:cNvSpPr/>
            <p:nvPr/>
          </p:nvSpPr>
          <p:spPr>
            <a:xfrm>
              <a:off x="3235112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6"/>
            <p:cNvSpPr/>
            <p:nvPr/>
          </p:nvSpPr>
          <p:spPr>
            <a:xfrm>
              <a:off x="3501135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7"/>
            <p:cNvSpPr/>
            <p:nvPr/>
          </p:nvSpPr>
          <p:spPr>
            <a:xfrm>
              <a:off x="3368124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8"/>
            <p:cNvSpPr/>
            <p:nvPr/>
          </p:nvSpPr>
          <p:spPr>
            <a:xfrm>
              <a:off x="3190775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29"/>
            <p:cNvSpPr/>
            <p:nvPr/>
          </p:nvSpPr>
          <p:spPr>
            <a:xfrm>
              <a:off x="3190775" y="29276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0"/>
            <p:cNvSpPr/>
            <p:nvPr/>
          </p:nvSpPr>
          <p:spPr>
            <a:xfrm>
              <a:off x="3634146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1"/>
            <p:cNvSpPr/>
            <p:nvPr/>
          </p:nvSpPr>
          <p:spPr>
            <a:xfrm>
              <a:off x="3811495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2"/>
            <p:cNvSpPr/>
            <p:nvPr/>
          </p:nvSpPr>
          <p:spPr>
            <a:xfrm>
              <a:off x="3589809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3"/>
            <p:cNvSpPr/>
            <p:nvPr/>
          </p:nvSpPr>
          <p:spPr>
            <a:xfrm>
              <a:off x="3412461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4"/>
            <p:cNvSpPr/>
            <p:nvPr/>
          </p:nvSpPr>
          <p:spPr>
            <a:xfrm>
              <a:off x="3545472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5"/>
            <p:cNvSpPr/>
            <p:nvPr/>
          </p:nvSpPr>
          <p:spPr>
            <a:xfrm>
              <a:off x="3545472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6"/>
            <p:cNvSpPr/>
            <p:nvPr/>
          </p:nvSpPr>
          <p:spPr>
            <a:xfrm>
              <a:off x="3368124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7"/>
            <p:cNvSpPr/>
            <p:nvPr/>
          </p:nvSpPr>
          <p:spPr>
            <a:xfrm>
              <a:off x="3501135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8"/>
            <p:cNvSpPr/>
            <p:nvPr/>
          </p:nvSpPr>
          <p:spPr>
            <a:xfrm>
              <a:off x="3456798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39"/>
            <p:cNvSpPr/>
            <p:nvPr/>
          </p:nvSpPr>
          <p:spPr>
            <a:xfrm>
              <a:off x="3323786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0"/>
            <p:cNvSpPr/>
            <p:nvPr/>
          </p:nvSpPr>
          <p:spPr>
            <a:xfrm>
              <a:off x="3368124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1"/>
            <p:cNvSpPr/>
            <p:nvPr/>
          </p:nvSpPr>
          <p:spPr>
            <a:xfrm>
              <a:off x="3190775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2"/>
            <p:cNvSpPr/>
            <p:nvPr/>
          </p:nvSpPr>
          <p:spPr>
            <a:xfrm>
              <a:off x="3368124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3"/>
            <p:cNvSpPr/>
            <p:nvPr/>
          </p:nvSpPr>
          <p:spPr>
            <a:xfrm>
              <a:off x="3412461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4"/>
            <p:cNvSpPr/>
            <p:nvPr/>
          </p:nvSpPr>
          <p:spPr>
            <a:xfrm>
              <a:off x="3368124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5"/>
            <p:cNvSpPr/>
            <p:nvPr/>
          </p:nvSpPr>
          <p:spPr>
            <a:xfrm>
              <a:off x="3279449" y="2865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6"/>
            <p:cNvSpPr/>
            <p:nvPr/>
          </p:nvSpPr>
          <p:spPr>
            <a:xfrm>
              <a:off x="3235112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7"/>
            <p:cNvSpPr/>
            <p:nvPr/>
          </p:nvSpPr>
          <p:spPr>
            <a:xfrm>
              <a:off x="3368124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8"/>
            <p:cNvSpPr/>
            <p:nvPr/>
          </p:nvSpPr>
          <p:spPr>
            <a:xfrm>
              <a:off x="3678483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49"/>
            <p:cNvSpPr/>
            <p:nvPr/>
          </p:nvSpPr>
          <p:spPr>
            <a:xfrm>
              <a:off x="3722820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0"/>
            <p:cNvSpPr/>
            <p:nvPr/>
          </p:nvSpPr>
          <p:spPr>
            <a:xfrm>
              <a:off x="3235112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1"/>
            <p:cNvSpPr/>
            <p:nvPr/>
          </p:nvSpPr>
          <p:spPr>
            <a:xfrm>
              <a:off x="3279449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2"/>
            <p:cNvSpPr/>
            <p:nvPr/>
          </p:nvSpPr>
          <p:spPr>
            <a:xfrm>
              <a:off x="3412461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3"/>
            <p:cNvSpPr/>
            <p:nvPr/>
          </p:nvSpPr>
          <p:spPr>
            <a:xfrm>
              <a:off x="3456798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4"/>
            <p:cNvSpPr/>
            <p:nvPr/>
          </p:nvSpPr>
          <p:spPr>
            <a:xfrm>
              <a:off x="3190775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5"/>
            <p:cNvSpPr/>
            <p:nvPr/>
          </p:nvSpPr>
          <p:spPr>
            <a:xfrm>
              <a:off x="3368124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6"/>
            <p:cNvSpPr/>
            <p:nvPr/>
          </p:nvSpPr>
          <p:spPr>
            <a:xfrm>
              <a:off x="3412461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7"/>
            <p:cNvSpPr/>
            <p:nvPr/>
          </p:nvSpPr>
          <p:spPr>
            <a:xfrm>
              <a:off x="2880415" y="28967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8"/>
            <p:cNvSpPr/>
            <p:nvPr/>
          </p:nvSpPr>
          <p:spPr>
            <a:xfrm>
              <a:off x="3279449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59"/>
            <p:cNvSpPr/>
            <p:nvPr/>
          </p:nvSpPr>
          <p:spPr>
            <a:xfrm>
              <a:off x="3412461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0"/>
            <p:cNvSpPr/>
            <p:nvPr/>
          </p:nvSpPr>
          <p:spPr>
            <a:xfrm>
              <a:off x="3545472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1"/>
            <p:cNvSpPr/>
            <p:nvPr/>
          </p:nvSpPr>
          <p:spPr>
            <a:xfrm>
              <a:off x="3190775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2"/>
            <p:cNvSpPr/>
            <p:nvPr/>
          </p:nvSpPr>
          <p:spPr>
            <a:xfrm>
              <a:off x="3545472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3"/>
            <p:cNvSpPr/>
            <p:nvPr/>
          </p:nvSpPr>
          <p:spPr>
            <a:xfrm>
              <a:off x="3279449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4"/>
            <p:cNvSpPr/>
            <p:nvPr/>
          </p:nvSpPr>
          <p:spPr>
            <a:xfrm>
              <a:off x="3501135" y="27731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5"/>
            <p:cNvSpPr/>
            <p:nvPr/>
          </p:nvSpPr>
          <p:spPr>
            <a:xfrm>
              <a:off x="3323786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6"/>
            <p:cNvSpPr/>
            <p:nvPr/>
          </p:nvSpPr>
          <p:spPr>
            <a:xfrm>
              <a:off x="3279449" y="2510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7"/>
            <p:cNvSpPr/>
            <p:nvPr/>
          </p:nvSpPr>
          <p:spPr>
            <a:xfrm>
              <a:off x="3279449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8"/>
            <p:cNvSpPr/>
            <p:nvPr/>
          </p:nvSpPr>
          <p:spPr>
            <a:xfrm>
              <a:off x="3235112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69"/>
            <p:cNvSpPr/>
            <p:nvPr/>
          </p:nvSpPr>
          <p:spPr>
            <a:xfrm>
              <a:off x="2880415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0"/>
            <p:cNvSpPr/>
            <p:nvPr/>
          </p:nvSpPr>
          <p:spPr>
            <a:xfrm>
              <a:off x="3102101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1"/>
            <p:cNvSpPr/>
            <p:nvPr/>
          </p:nvSpPr>
          <p:spPr>
            <a:xfrm>
              <a:off x="3102101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2"/>
            <p:cNvSpPr/>
            <p:nvPr/>
          </p:nvSpPr>
          <p:spPr>
            <a:xfrm>
              <a:off x="3323786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3"/>
            <p:cNvSpPr/>
            <p:nvPr/>
          </p:nvSpPr>
          <p:spPr>
            <a:xfrm>
              <a:off x="2924752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4"/>
            <p:cNvSpPr/>
            <p:nvPr/>
          </p:nvSpPr>
          <p:spPr>
            <a:xfrm>
              <a:off x="3146438" y="25723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5"/>
            <p:cNvSpPr/>
            <p:nvPr/>
          </p:nvSpPr>
          <p:spPr>
            <a:xfrm>
              <a:off x="3057764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6"/>
            <p:cNvSpPr/>
            <p:nvPr/>
          </p:nvSpPr>
          <p:spPr>
            <a:xfrm>
              <a:off x="2747404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7"/>
            <p:cNvSpPr/>
            <p:nvPr/>
          </p:nvSpPr>
          <p:spPr>
            <a:xfrm>
              <a:off x="3190775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8"/>
            <p:cNvSpPr/>
            <p:nvPr/>
          </p:nvSpPr>
          <p:spPr>
            <a:xfrm>
              <a:off x="2836078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79"/>
            <p:cNvSpPr/>
            <p:nvPr/>
          </p:nvSpPr>
          <p:spPr>
            <a:xfrm>
              <a:off x="3146438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0"/>
            <p:cNvSpPr/>
            <p:nvPr/>
          </p:nvSpPr>
          <p:spPr>
            <a:xfrm>
              <a:off x="3146438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1"/>
            <p:cNvSpPr/>
            <p:nvPr/>
          </p:nvSpPr>
          <p:spPr>
            <a:xfrm>
              <a:off x="3235112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2"/>
            <p:cNvSpPr/>
            <p:nvPr/>
          </p:nvSpPr>
          <p:spPr>
            <a:xfrm>
              <a:off x="3190775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3"/>
            <p:cNvSpPr/>
            <p:nvPr/>
          </p:nvSpPr>
          <p:spPr>
            <a:xfrm>
              <a:off x="3057764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4"/>
            <p:cNvSpPr/>
            <p:nvPr/>
          </p:nvSpPr>
          <p:spPr>
            <a:xfrm>
              <a:off x="2836078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5"/>
            <p:cNvSpPr/>
            <p:nvPr/>
          </p:nvSpPr>
          <p:spPr>
            <a:xfrm>
              <a:off x="2969090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6"/>
            <p:cNvSpPr/>
            <p:nvPr/>
          </p:nvSpPr>
          <p:spPr>
            <a:xfrm>
              <a:off x="3279449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7"/>
            <p:cNvSpPr/>
            <p:nvPr/>
          </p:nvSpPr>
          <p:spPr>
            <a:xfrm>
              <a:off x="3102101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8"/>
            <p:cNvSpPr/>
            <p:nvPr/>
          </p:nvSpPr>
          <p:spPr>
            <a:xfrm>
              <a:off x="2969090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89"/>
            <p:cNvSpPr/>
            <p:nvPr/>
          </p:nvSpPr>
          <p:spPr>
            <a:xfrm>
              <a:off x="3102101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0"/>
            <p:cNvSpPr/>
            <p:nvPr/>
          </p:nvSpPr>
          <p:spPr>
            <a:xfrm>
              <a:off x="3146438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1"/>
            <p:cNvSpPr/>
            <p:nvPr/>
          </p:nvSpPr>
          <p:spPr>
            <a:xfrm>
              <a:off x="3190775" y="25723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2"/>
            <p:cNvSpPr/>
            <p:nvPr/>
          </p:nvSpPr>
          <p:spPr>
            <a:xfrm>
              <a:off x="3102101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3"/>
            <p:cNvSpPr/>
            <p:nvPr/>
          </p:nvSpPr>
          <p:spPr>
            <a:xfrm>
              <a:off x="3190775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4"/>
            <p:cNvSpPr/>
            <p:nvPr/>
          </p:nvSpPr>
          <p:spPr>
            <a:xfrm>
              <a:off x="3146438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5"/>
            <p:cNvSpPr/>
            <p:nvPr/>
          </p:nvSpPr>
          <p:spPr>
            <a:xfrm>
              <a:off x="3013427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6"/>
            <p:cNvSpPr/>
            <p:nvPr/>
          </p:nvSpPr>
          <p:spPr>
            <a:xfrm>
              <a:off x="2924752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7"/>
            <p:cNvSpPr/>
            <p:nvPr/>
          </p:nvSpPr>
          <p:spPr>
            <a:xfrm>
              <a:off x="2924752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8"/>
            <p:cNvSpPr/>
            <p:nvPr/>
          </p:nvSpPr>
          <p:spPr>
            <a:xfrm>
              <a:off x="3057764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99"/>
            <p:cNvSpPr/>
            <p:nvPr/>
          </p:nvSpPr>
          <p:spPr>
            <a:xfrm>
              <a:off x="3057764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0"/>
            <p:cNvSpPr/>
            <p:nvPr/>
          </p:nvSpPr>
          <p:spPr>
            <a:xfrm>
              <a:off x="3190775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1"/>
            <p:cNvSpPr/>
            <p:nvPr/>
          </p:nvSpPr>
          <p:spPr>
            <a:xfrm>
              <a:off x="3368124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2"/>
            <p:cNvSpPr/>
            <p:nvPr/>
          </p:nvSpPr>
          <p:spPr>
            <a:xfrm>
              <a:off x="3235112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3"/>
            <p:cNvSpPr/>
            <p:nvPr/>
          </p:nvSpPr>
          <p:spPr>
            <a:xfrm>
              <a:off x="2880415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4"/>
            <p:cNvSpPr/>
            <p:nvPr/>
          </p:nvSpPr>
          <p:spPr>
            <a:xfrm>
              <a:off x="3190775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5"/>
            <p:cNvSpPr/>
            <p:nvPr/>
          </p:nvSpPr>
          <p:spPr>
            <a:xfrm>
              <a:off x="2969090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6"/>
            <p:cNvSpPr/>
            <p:nvPr/>
          </p:nvSpPr>
          <p:spPr>
            <a:xfrm>
              <a:off x="3013427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7"/>
            <p:cNvSpPr/>
            <p:nvPr/>
          </p:nvSpPr>
          <p:spPr>
            <a:xfrm>
              <a:off x="3190775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8"/>
            <p:cNvSpPr/>
            <p:nvPr/>
          </p:nvSpPr>
          <p:spPr>
            <a:xfrm>
              <a:off x="3013427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09"/>
            <p:cNvSpPr/>
            <p:nvPr/>
          </p:nvSpPr>
          <p:spPr>
            <a:xfrm>
              <a:off x="2880415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0"/>
            <p:cNvSpPr/>
            <p:nvPr/>
          </p:nvSpPr>
          <p:spPr>
            <a:xfrm>
              <a:off x="3057764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1"/>
            <p:cNvSpPr/>
            <p:nvPr/>
          </p:nvSpPr>
          <p:spPr>
            <a:xfrm>
              <a:off x="3190775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2"/>
            <p:cNvSpPr/>
            <p:nvPr/>
          </p:nvSpPr>
          <p:spPr>
            <a:xfrm>
              <a:off x="3146438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3"/>
            <p:cNvSpPr/>
            <p:nvPr/>
          </p:nvSpPr>
          <p:spPr>
            <a:xfrm>
              <a:off x="3146438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4"/>
            <p:cNvSpPr/>
            <p:nvPr/>
          </p:nvSpPr>
          <p:spPr>
            <a:xfrm>
              <a:off x="296909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5"/>
            <p:cNvSpPr/>
            <p:nvPr/>
          </p:nvSpPr>
          <p:spPr>
            <a:xfrm>
              <a:off x="3102101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6"/>
            <p:cNvSpPr/>
            <p:nvPr/>
          </p:nvSpPr>
          <p:spPr>
            <a:xfrm>
              <a:off x="3323786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7"/>
            <p:cNvSpPr/>
            <p:nvPr/>
          </p:nvSpPr>
          <p:spPr>
            <a:xfrm>
              <a:off x="3057764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8"/>
            <p:cNvSpPr/>
            <p:nvPr/>
          </p:nvSpPr>
          <p:spPr>
            <a:xfrm>
              <a:off x="3190775" y="24951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19"/>
            <p:cNvSpPr/>
            <p:nvPr/>
          </p:nvSpPr>
          <p:spPr>
            <a:xfrm>
              <a:off x="3146438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0"/>
            <p:cNvSpPr/>
            <p:nvPr/>
          </p:nvSpPr>
          <p:spPr>
            <a:xfrm>
              <a:off x="3190775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1"/>
            <p:cNvSpPr/>
            <p:nvPr/>
          </p:nvSpPr>
          <p:spPr>
            <a:xfrm>
              <a:off x="3190775" y="2417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2"/>
            <p:cNvSpPr/>
            <p:nvPr/>
          </p:nvSpPr>
          <p:spPr>
            <a:xfrm>
              <a:off x="2969090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3"/>
            <p:cNvSpPr/>
            <p:nvPr/>
          </p:nvSpPr>
          <p:spPr>
            <a:xfrm>
              <a:off x="3146438" y="2464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4"/>
            <p:cNvSpPr/>
            <p:nvPr/>
          </p:nvSpPr>
          <p:spPr>
            <a:xfrm>
              <a:off x="2969090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5"/>
            <p:cNvSpPr/>
            <p:nvPr/>
          </p:nvSpPr>
          <p:spPr>
            <a:xfrm>
              <a:off x="3456798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6"/>
            <p:cNvSpPr/>
            <p:nvPr/>
          </p:nvSpPr>
          <p:spPr>
            <a:xfrm>
              <a:off x="3279449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7"/>
            <p:cNvSpPr/>
            <p:nvPr/>
          </p:nvSpPr>
          <p:spPr>
            <a:xfrm>
              <a:off x="3057764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8"/>
            <p:cNvSpPr/>
            <p:nvPr/>
          </p:nvSpPr>
          <p:spPr>
            <a:xfrm>
              <a:off x="3190775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29"/>
            <p:cNvSpPr/>
            <p:nvPr/>
          </p:nvSpPr>
          <p:spPr>
            <a:xfrm>
              <a:off x="2969090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0"/>
            <p:cNvSpPr/>
            <p:nvPr/>
          </p:nvSpPr>
          <p:spPr>
            <a:xfrm>
              <a:off x="3102101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1"/>
            <p:cNvSpPr/>
            <p:nvPr/>
          </p:nvSpPr>
          <p:spPr>
            <a:xfrm>
              <a:off x="3279449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2"/>
            <p:cNvSpPr/>
            <p:nvPr/>
          </p:nvSpPr>
          <p:spPr>
            <a:xfrm>
              <a:off x="3190775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3"/>
            <p:cNvSpPr/>
            <p:nvPr/>
          </p:nvSpPr>
          <p:spPr>
            <a:xfrm>
              <a:off x="3545472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4"/>
            <p:cNvSpPr/>
            <p:nvPr/>
          </p:nvSpPr>
          <p:spPr>
            <a:xfrm>
              <a:off x="3013427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5"/>
            <p:cNvSpPr/>
            <p:nvPr/>
          </p:nvSpPr>
          <p:spPr>
            <a:xfrm>
              <a:off x="2836078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6"/>
            <p:cNvSpPr/>
            <p:nvPr/>
          </p:nvSpPr>
          <p:spPr>
            <a:xfrm>
              <a:off x="3279449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7"/>
            <p:cNvSpPr/>
            <p:nvPr/>
          </p:nvSpPr>
          <p:spPr>
            <a:xfrm>
              <a:off x="3102101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8"/>
            <p:cNvSpPr/>
            <p:nvPr/>
          </p:nvSpPr>
          <p:spPr>
            <a:xfrm>
              <a:off x="3102101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39"/>
            <p:cNvSpPr/>
            <p:nvPr/>
          </p:nvSpPr>
          <p:spPr>
            <a:xfrm>
              <a:off x="3057764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0"/>
            <p:cNvSpPr/>
            <p:nvPr/>
          </p:nvSpPr>
          <p:spPr>
            <a:xfrm>
              <a:off x="3323786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1"/>
            <p:cNvSpPr/>
            <p:nvPr/>
          </p:nvSpPr>
          <p:spPr>
            <a:xfrm>
              <a:off x="3279449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2"/>
            <p:cNvSpPr/>
            <p:nvPr/>
          </p:nvSpPr>
          <p:spPr>
            <a:xfrm>
              <a:off x="3102101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3"/>
            <p:cNvSpPr/>
            <p:nvPr/>
          </p:nvSpPr>
          <p:spPr>
            <a:xfrm>
              <a:off x="3190775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4"/>
            <p:cNvSpPr/>
            <p:nvPr/>
          </p:nvSpPr>
          <p:spPr>
            <a:xfrm>
              <a:off x="3102101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5"/>
            <p:cNvSpPr/>
            <p:nvPr/>
          </p:nvSpPr>
          <p:spPr>
            <a:xfrm>
              <a:off x="3190775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6"/>
            <p:cNvSpPr/>
            <p:nvPr/>
          </p:nvSpPr>
          <p:spPr>
            <a:xfrm>
              <a:off x="3102101" y="24488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7"/>
            <p:cNvSpPr/>
            <p:nvPr/>
          </p:nvSpPr>
          <p:spPr>
            <a:xfrm>
              <a:off x="3545472" y="2371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8"/>
            <p:cNvSpPr/>
            <p:nvPr/>
          </p:nvSpPr>
          <p:spPr>
            <a:xfrm>
              <a:off x="3102101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49"/>
            <p:cNvSpPr/>
            <p:nvPr/>
          </p:nvSpPr>
          <p:spPr>
            <a:xfrm>
              <a:off x="3102101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0"/>
            <p:cNvSpPr/>
            <p:nvPr/>
          </p:nvSpPr>
          <p:spPr>
            <a:xfrm>
              <a:off x="3013427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1"/>
            <p:cNvSpPr/>
            <p:nvPr/>
          </p:nvSpPr>
          <p:spPr>
            <a:xfrm>
              <a:off x="3190775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2"/>
            <p:cNvSpPr/>
            <p:nvPr/>
          </p:nvSpPr>
          <p:spPr>
            <a:xfrm>
              <a:off x="3368124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3"/>
            <p:cNvSpPr/>
            <p:nvPr/>
          </p:nvSpPr>
          <p:spPr>
            <a:xfrm>
              <a:off x="3235112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4"/>
            <p:cNvSpPr/>
            <p:nvPr/>
          </p:nvSpPr>
          <p:spPr>
            <a:xfrm>
              <a:off x="3190775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5"/>
            <p:cNvSpPr/>
            <p:nvPr/>
          </p:nvSpPr>
          <p:spPr>
            <a:xfrm>
              <a:off x="3235112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6"/>
            <p:cNvSpPr/>
            <p:nvPr/>
          </p:nvSpPr>
          <p:spPr>
            <a:xfrm>
              <a:off x="3235112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7"/>
            <p:cNvSpPr/>
            <p:nvPr/>
          </p:nvSpPr>
          <p:spPr>
            <a:xfrm>
              <a:off x="3235112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8"/>
            <p:cNvSpPr/>
            <p:nvPr/>
          </p:nvSpPr>
          <p:spPr>
            <a:xfrm>
              <a:off x="3057764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59"/>
            <p:cNvSpPr/>
            <p:nvPr/>
          </p:nvSpPr>
          <p:spPr>
            <a:xfrm>
              <a:off x="3279449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0"/>
            <p:cNvSpPr/>
            <p:nvPr/>
          </p:nvSpPr>
          <p:spPr>
            <a:xfrm>
              <a:off x="3323786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1"/>
            <p:cNvSpPr/>
            <p:nvPr/>
          </p:nvSpPr>
          <p:spPr>
            <a:xfrm>
              <a:off x="3190775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2"/>
            <p:cNvSpPr/>
            <p:nvPr/>
          </p:nvSpPr>
          <p:spPr>
            <a:xfrm>
              <a:off x="2969090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3"/>
            <p:cNvSpPr/>
            <p:nvPr/>
          </p:nvSpPr>
          <p:spPr>
            <a:xfrm>
              <a:off x="3190775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4"/>
            <p:cNvSpPr/>
            <p:nvPr/>
          </p:nvSpPr>
          <p:spPr>
            <a:xfrm>
              <a:off x="3368124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5"/>
            <p:cNvSpPr/>
            <p:nvPr/>
          </p:nvSpPr>
          <p:spPr>
            <a:xfrm>
              <a:off x="3190775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6"/>
            <p:cNvSpPr/>
            <p:nvPr/>
          </p:nvSpPr>
          <p:spPr>
            <a:xfrm>
              <a:off x="3997391" y="2371953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7"/>
            <p:cNvSpPr/>
            <p:nvPr/>
          </p:nvSpPr>
          <p:spPr>
            <a:xfrm>
              <a:off x="4089465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8"/>
            <p:cNvSpPr/>
            <p:nvPr/>
          </p:nvSpPr>
          <p:spPr>
            <a:xfrm>
              <a:off x="4089465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69"/>
            <p:cNvSpPr/>
            <p:nvPr/>
          </p:nvSpPr>
          <p:spPr>
            <a:xfrm>
              <a:off x="4071429" y="2865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0"/>
            <p:cNvSpPr/>
            <p:nvPr/>
          </p:nvSpPr>
          <p:spPr>
            <a:xfrm>
              <a:off x="4107500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1"/>
            <p:cNvSpPr/>
            <p:nvPr/>
          </p:nvSpPr>
          <p:spPr>
            <a:xfrm>
              <a:off x="4089465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2"/>
            <p:cNvSpPr/>
            <p:nvPr/>
          </p:nvSpPr>
          <p:spPr>
            <a:xfrm>
              <a:off x="4143571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3"/>
            <p:cNvSpPr/>
            <p:nvPr/>
          </p:nvSpPr>
          <p:spPr>
            <a:xfrm>
              <a:off x="4089465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4"/>
            <p:cNvSpPr/>
            <p:nvPr/>
          </p:nvSpPr>
          <p:spPr>
            <a:xfrm>
              <a:off x="4107500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5"/>
            <p:cNvSpPr/>
            <p:nvPr/>
          </p:nvSpPr>
          <p:spPr>
            <a:xfrm>
              <a:off x="4089465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6"/>
            <p:cNvSpPr/>
            <p:nvPr/>
          </p:nvSpPr>
          <p:spPr>
            <a:xfrm>
              <a:off x="4107500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7"/>
            <p:cNvSpPr/>
            <p:nvPr/>
          </p:nvSpPr>
          <p:spPr>
            <a:xfrm>
              <a:off x="4107500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8"/>
            <p:cNvSpPr/>
            <p:nvPr/>
          </p:nvSpPr>
          <p:spPr>
            <a:xfrm>
              <a:off x="4125535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79"/>
            <p:cNvSpPr/>
            <p:nvPr/>
          </p:nvSpPr>
          <p:spPr>
            <a:xfrm>
              <a:off x="4089465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0"/>
            <p:cNvSpPr/>
            <p:nvPr/>
          </p:nvSpPr>
          <p:spPr>
            <a:xfrm>
              <a:off x="4035358" y="29276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1"/>
            <p:cNvSpPr/>
            <p:nvPr/>
          </p:nvSpPr>
          <p:spPr>
            <a:xfrm>
              <a:off x="4053394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2"/>
            <p:cNvSpPr/>
            <p:nvPr/>
          </p:nvSpPr>
          <p:spPr>
            <a:xfrm>
              <a:off x="4107500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3"/>
            <p:cNvSpPr/>
            <p:nvPr/>
          </p:nvSpPr>
          <p:spPr>
            <a:xfrm>
              <a:off x="4071429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4"/>
            <p:cNvSpPr/>
            <p:nvPr/>
          </p:nvSpPr>
          <p:spPr>
            <a:xfrm>
              <a:off x="4089465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5"/>
            <p:cNvSpPr/>
            <p:nvPr/>
          </p:nvSpPr>
          <p:spPr>
            <a:xfrm>
              <a:off x="4143571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6"/>
            <p:cNvSpPr/>
            <p:nvPr/>
          </p:nvSpPr>
          <p:spPr>
            <a:xfrm>
              <a:off x="410750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7"/>
            <p:cNvSpPr/>
            <p:nvPr/>
          </p:nvSpPr>
          <p:spPr>
            <a:xfrm>
              <a:off x="4143571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8"/>
            <p:cNvSpPr/>
            <p:nvPr/>
          </p:nvSpPr>
          <p:spPr>
            <a:xfrm>
              <a:off x="410750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89"/>
            <p:cNvSpPr/>
            <p:nvPr/>
          </p:nvSpPr>
          <p:spPr>
            <a:xfrm>
              <a:off x="4017323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0"/>
            <p:cNvSpPr/>
            <p:nvPr/>
          </p:nvSpPr>
          <p:spPr>
            <a:xfrm>
              <a:off x="4143571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1"/>
            <p:cNvSpPr/>
            <p:nvPr/>
          </p:nvSpPr>
          <p:spPr>
            <a:xfrm>
              <a:off x="4179642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2"/>
            <p:cNvSpPr/>
            <p:nvPr/>
          </p:nvSpPr>
          <p:spPr>
            <a:xfrm>
              <a:off x="4125535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3"/>
            <p:cNvSpPr/>
            <p:nvPr/>
          </p:nvSpPr>
          <p:spPr>
            <a:xfrm>
              <a:off x="4125535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4"/>
            <p:cNvSpPr/>
            <p:nvPr/>
          </p:nvSpPr>
          <p:spPr>
            <a:xfrm>
              <a:off x="4107500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5"/>
            <p:cNvSpPr/>
            <p:nvPr/>
          </p:nvSpPr>
          <p:spPr>
            <a:xfrm>
              <a:off x="4089465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6"/>
            <p:cNvSpPr/>
            <p:nvPr/>
          </p:nvSpPr>
          <p:spPr>
            <a:xfrm>
              <a:off x="4125535" y="2865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7"/>
            <p:cNvSpPr/>
            <p:nvPr/>
          </p:nvSpPr>
          <p:spPr>
            <a:xfrm>
              <a:off x="4125535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8"/>
            <p:cNvSpPr/>
            <p:nvPr/>
          </p:nvSpPr>
          <p:spPr>
            <a:xfrm>
              <a:off x="4107500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199"/>
            <p:cNvSpPr/>
            <p:nvPr/>
          </p:nvSpPr>
          <p:spPr>
            <a:xfrm>
              <a:off x="4107500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0"/>
            <p:cNvSpPr/>
            <p:nvPr/>
          </p:nvSpPr>
          <p:spPr>
            <a:xfrm>
              <a:off x="4089465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1"/>
            <p:cNvSpPr/>
            <p:nvPr/>
          </p:nvSpPr>
          <p:spPr>
            <a:xfrm>
              <a:off x="4107500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2"/>
            <p:cNvSpPr/>
            <p:nvPr/>
          </p:nvSpPr>
          <p:spPr>
            <a:xfrm>
              <a:off x="4053394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3"/>
            <p:cNvSpPr/>
            <p:nvPr/>
          </p:nvSpPr>
          <p:spPr>
            <a:xfrm>
              <a:off x="4071429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4"/>
            <p:cNvSpPr/>
            <p:nvPr/>
          </p:nvSpPr>
          <p:spPr>
            <a:xfrm>
              <a:off x="4089465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5"/>
            <p:cNvSpPr/>
            <p:nvPr/>
          </p:nvSpPr>
          <p:spPr>
            <a:xfrm>
              <a:off x="4071429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6"/>
            <p:cNvSpPr/>
            <p:nvPr/>
          </p:nvSpPr>
          <p:spPr>
            <a:xfrm>
              <a:off x="410750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7"/>
            <p:cNvSpPr/>
            <p:nvPr/>
          </p:nvSpPr>
          <p:spPr>
            <a:xfrm>
              <a:off x="4071429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8"/>
            <p:cNvSpPr/>
            <p:nvPr/>
          </p:nvSpPr>
          <p:spPr>
            <a:xfrm>
              <a:off x="4071429" y="28967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09"/>
            <p:cNvSpPr/>
            <p:nvPr/>
          </p:nvSpPr>
          <p:spPr>
            <a:xfrm>
              <a:off x="4071429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0"/>
            <p:cNvSpPr/>
            <p:nvPr/>
          </p:nvSpPr>
          <p:spPr>
            <a:xfrm>
              <a:off x="4125535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1"/>
            <p:cNvSpPr/>
            <p:nvPr/>
          </p:nvSpPr>
          <p:spPr>
            <a:xfrm>
              <a:off x="4179642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2"/>
            <p:cNvSpPr/>
            <p:nvPr/>
          </p:nvSpPr>
          <p:spPr>
            <a:xfrm>
              <a:off x="4089465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3"/>
            <p:cNvSpPr/>
            <p:nvPr/>
          </p:nvSpPr>
          <p:spPr>
            <a:xfrm>
              <a:off x="4125535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4"/>
            <p:cNvSpPr/>
            <p:nvPr/>
          </p:nvSpPr>
          <p:spPr>
            <a:xfrm>
              <a:off x="4089465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5"/>
            <p:cNvSpPr/>
            <p:nvPr/>
          </p:nvSpPr>
          <p:spPr>
            <a:xfrm>
              <a:off x="4107500" y="27731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6"/>
            <p:cNvSpPr/>
            <p:nvPr/>
          </p:nvSpPr>
          <p:spPr>
            <a:xfrm>
              <a:off x="4089465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7"/>
            <p:cNvSpPr/>
            <p:nvPr/>
          </p:nvSpPr>
          <p:spPr>
            <a:xfrm>
              <a:off x="4684634" y="2510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8"/>
            <p:cNvSpPr/>
            <p:nvPr/>
          </p:nvSpPr>
          <p:spPr>
            <a:xfrm>
              <a:off x="4648563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19"/>
            <p:cNvSpPr/>
            <p:nvPr/>
          </p:nvSpPr>
          <p:spPr>
            <a:xfrm>
              <a:off x="4720705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0"/>
            <p:cNvSpPr/>
            <p:nvPr/>
          </p:nvSpPr>
          <p:spPr>
            <a:xfrm>
              <a:off x="4558386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1"/>
            <p:cNvSpPr/>
            <p:nvPr/>
          </p:nvSpPr>
          <p:spPr>
            <a:xfrm>
              <a:off x="4666598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2"/>
            <p:cNvSpPr/>
            <p:nvPr/>
          </p:nvSpPr>
          <p:spPr>
            <a:xfrm>
              <a:off x="4648563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3"/>
            <p:cNvSpPr/>
            <p:nvPr/>
          </p:nvSpPr>
          <p:spPr>
            <a:xfrm>
              <a:off x="4684634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4"/>
            <p:cNvSpPr/>
            <p:nvPr/>
          </p:nvSpPr>
          <p:spPr>
            <a:xfrm>
              <a:off x="4432138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5"/>
            <p:cNvSpPr/>
            <p:nvPr/>
          </p:nvSpPr>
          <p:spPr>
            <a:xfrm>
              <a:off x="4666598" y="25723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6"/>
            <p:cNvSpPr/>
            <p:nvPr/>
          </p:nvSpPr>
          <p:spPr>
            <a:xfrm>
              <a:off x="4540350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7"/>
            <p:cNvSpPr/>
            <p:nvPr/>
          </p:nvSpPr>
          <p:spPr>
            <a:xfrm>
              <a:off x="4468209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8"/>
            <p:cNvSpPr/>
            <p:nvPr/>
          </p:nvSpPr>
          <p:spPr>
            <a:xfrm>
              <a:off x="4594457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29"/>
            <p:cNvSpPr/>
            <p:nvPr/>
          </p:nvSpPr>
          <p:spPr>
            <a:xfrm>
              <a:off x="4558386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0"/>
            <p:cNvSpPr/>
            <p:nvPr/>
          </p:nvSpPr>
          <p:spPr>
            <a:xfrm>
              <a:off x="4684634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1"/>
            <p:cNvSpPr/>
            <p:nvPr/>
          </p:nvSpPr>
          <p:spPr>
            <a:xfrm>
              <a:off x="4486244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2"/>
            <p:cNvSpPr/>
            <p:nvPr/>
          </p:nvSpPr>
          <p:spPr>
            <a:xfrm>
              <a:off x="4630528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3"/>
            <p:cNvSpPr/>
            <p:nvPr/>
          </p:nvSpPr>
          <p:spPr>
            <a:xfrm>
              <a:off x="4648563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4"/>
            <p:cNvSpPr/>
            <p:nvPr/>
          </p:nvSpPr>
          <p:spPr>
            <a:xfrm>
              <a:off x="4576421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5"/>
            <p:cNvSpPr/>
            <p:nvPr/>
          </p:nvSpPr>
          <p:spPr>
            <a:xfrm>
              <a:off x="4648563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6"/>
            <p:cNvSpPr/>
            <p:nvPr/>
          </p:nvSpPr>
          <p:spPr>
            <a:xfrm>
              <a:off x="4540350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7"/>
            <p:cNvSpPr/>
            <p:nvPr/>
          </p:nvSpPr>
          <p:spPr>
            <a:xfrm>
              <a:off x="4702669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8"/>
            <p:cNvSpPr/>
            <p:nvPr/>
          </p:nvSpPr>
          <p:spPr>
            <a:xfrm>
              <a:off x="4558386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39"/>
            <p:cNvSpPr/>
            <p:nvPr/>
          </p:nvSpPr>
          <p:spPr>
            <a:xfrm>
              <a:off x="4720705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0"/>
            <p:cNvSpPr/>
            <p:nvPr/>
          </p:nvSpPr>
          <p:spPr>
            <a:xfrm>
              <a:off x="4684634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1"/>
            <p:cNvSpPr/>
            <p:nvPr/>
          </p:nvSpPr>
          <p:spPr>
            <a:xfrm>
              <a:off x="4612492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2"/>
            <p:cNvSpPr/>
            <p:nvPr/>
          </p:nvSpPr>
          <p:spPr>
            <a:xfrm>
              <a:off x="4630528" y="25723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3"/>
            <p:cNvSpPr/>
            <p:nvPr/>
          </p:nvSpPr>
          <p:spPr>
            <a:xfrm>
              <a:off x="4702669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4"/>
            <p:cNvSpPr/>
            <p:nvPr/>
          </p:nvSpPr>
          <p:spPr>
            <a:xfrm>
              <a:off x="4738740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5"/>
            <p:cNvSpPr/>
            <p:nvPr/>
          </p:nvSpPr>
          <p:spPr>
            <a:xfrm>
              <a:off x="4648563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6"/>
            <p:cNvSpPr/>
            <p:nvPr/>
          </p:nvSpPr>
          <p:spPr>
            <a:xfrm>
              <a:off x="4468209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7"/>
            <p:cNvSpPr/>
            <p:nvPr/>
          </p:nvSpPr>
          <p:spPr>
            <a:xfrm>
              <a:off x="4522315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8"/>
            <p:cNvSpPr/>
            <p:nvPr/>
          </p:nvSpPr>
          <p:spPr>
            <a:xfrm>
              <a:off x="4504280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49"/>
            <p:cNvSpPr/>
            <p:nvPr/>
          </p:nvSpPr>
          <p:spPr>
            <a:xfrm>
              <a:off x="4540350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0"/>
            <p:cNvSpPr/>
            <p:nvPr/>
          </p:nvSpPr>
          <p:spPr>
            <a:xfrm>
              <a:off x="4756776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1"/>
            <p:cNvSpPr/>
            <p:nvPr/>
          </p:nvSpPr>
          <p:spPr>
            <a:xfrm>
              <a:off x="4648563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2"/>
            <p:cNvSpPr/>
            <p:nvPr/>
          </p:nvSpPr>
          <p:spPr>
            <a:xfrm>
              <a:off x="4648563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3"/>
            <p:cNvSpPr/>
            <p:nvPr/>
          </p:nvSpPr>
          <p:spPr>
            <a:xfrm>
              <a:off x="4684634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4"/>
            <p:cNvSpPr/>
            <p:nvPr/>
          </p:nvSpPr>
          <p:spPr>
            <a:xfrm>
              <a:off x="4630528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5"/>
            <p:cNvSpPr/>
            <p:nvPr/>
          </p:nvSpPr>
          <p:spPr>
            <a:xfrm>
              <a:off x="4576421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6"/>
            <p:cNvSpPr/>
            <p:nvPr/>
          </p:nvSpPr>
          <p:spPr>
            <a:xfrm>
              <a:off x="4558386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7"/>
            <p:cNvSpPr/>
            <p:nvPr/>
          </p:nvSpPr>
          <p:spPr>
            <a:xfrm>
              <a:off x="4630528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8"/>
            <p:cNvSpPr/>
            <p:nvPr/>
          </p:nvSpPr>
          <p:spPr>
            <a:xfrm>
              <a:off x="4666598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59"/>
            <p:cNvSpPr/>
            <p:nvPr/>
          </p:nvSpPr>
          <p:spPr>
            <a:xfrm>
              <a:off x="4558386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0"/>
            <p:cNvSpPr/>
            <p:nvPr/>
          </p:nvSpPr>
          <p:spPr>
            <a:xfrm>
              <a:off x="4432138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1"/>
            <p:cNvSpPr/>
            <p:nvPr/>
          </p:nvSpPr>
          <p:spPr>
            <a:xfrm>
              <a:off x="4594457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2"/>
            <p:cNvSpPr/>
            <p:nvPr/>
          </p:nvSpPr>
          <p:spPr>
            <a:xfrm>
              <a:off x="4594457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3"/>
            <p:cNvSpPr/>
            <p:nvPr/>
          </p:nvSpPr>
          <p:spPr>
            <a:xfrm>
              <a:off x="4594457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4"/>
            <p:cNvSpPr/>
            <p:nvPr/>
          </p:nvSpPr>
          <p:spPr>
            <a:xfrm>
              <a:off x="4612492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5"/>
            <p:cNvSpPr/>
            <p:nvPr/>
          </p:nvSpPr>
          <p:spPr>
            <a:xfrm>
              <a:off x="4378031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6"/>
            <p:cNvSpPr/>
            <p:nvPr/>
          </p:nvSpPr>
          <p:spPr>
            <a:xfrm>
              <a:off x="4576421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7"/>
            <p:cNvSpPr/>
            <p:nvPr/>
          </p:nvSpPr>
          <p:spPr>
            <a:xfrm>
              <a:off x="4919095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8"/>
            <p:cNvSpPr/>
            <p:nvPr/>
          </p:nvSpPr>
          <p:spPr>
            <a:xfrm>
              <a:off x="4756776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69"/>
            <p:cNvSpPr/>
            <p:nvPr/>
          </p:nvSpPr>
          <p:spPr>
            <a:xfrm>
              <a:off x="4901059" y="24951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0"/>
            <p:cNvSpPr/>
            <p:nvPr/>
          </p:nvSpPr>
          <p:spPr>
            <a:xfrm>
              <a:off x="4846953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1"/>
            <p:cNvSpPr/>
            <p:nvPr/>
          </p:nvSpPr>
          <p:spPr>
            <a:xfrm>
              <a:off x="4883024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2"/>
            <p:cNvSpPr/>
            <p:nvPr/>
          </p:nvSpPr>
          <p:spPr>
            <a:xfrm>
              <a:off x="5027307" y="2417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3"/>
            <p:cNvSpPr/>
            <p:nvPr/>
          </p:nvSpPr>
          <p:spPr>
            <a:xfrm>
              <a:off x="4648563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4"/>
            <p:cNvSpPr/>
            <p:nvPr/>
          </p:nvSpPr>
          <p:spPr>
            <a:xfrm>
              <a:off x="4973201" y="2464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5"/>
            <p:cNvSpPr/>
            <p:nvPr/>
          </p:nvSpPr>
          <p:spPr>
            <a:xfrm>
              <a:off x="4883024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6"/>
            <p:cNvSpPr/>
            <p:nvPr/>
          </p:nvSpPr>
          <p:spPr>
            <a:xfrm>
              <a:off x="4937130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7"/>
            <p:cNvSpPr/>
            <p:nvPr/>
          </p:nvSpPr>
          <p:spPr>
            <a:xfrm>
              <a:off x="4756776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8"/>
            <p:cNvSpPr/>
            <p:nvPr/>
          </p:nvSpPr>
          <p:spPr>
            <a:xfrm>
              <a:off x="4792846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79"/>
            <p:cNvSpPr/>
            <p:nvPr/>
          </p:nvSpPr>
          <p:spPr>
            <a:xfrm>
              <a:off x="4828917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0"/>
            <p:cNvSpPr/>
            <p:nvPr/>
          </p:nvSpPr>
          <p:spPr>
            <a:xfrm>
              <a:off x="4738740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1"/>
            <p:cNvSpPr/>
            <p:nvPr/>
          </p:nvSpPr>
          <p:spPr>
            <a:xfrm>
              <a:off x="4756776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2"/>
            <p:cNvSpPr/>
            <p:nvPr/>
          </p:nvSpPr>
          <p:spPr>
            <a:xfrm>
              <a:off x="4792846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3"/>
            <p:cNvSpPr/>
            <p:nvPr/>
          </p:nvSpPr>
          <p:spPr>
            <a:xfrm>
              <a:off x="4828917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4"/>
            <p:cNvSpPr/>
            <p:nvPr/>
          </p:nvSpPr>
          <p:spPr>
            <a:xfrm>
              <a:off x="5045343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5"/>
            <p:cNvSpPr/>
            <p:nvPr/>
          </p:nvSpPr>
          <p:spPr>
            <a:xfrm>
              <a:off x="5081413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6"/>
            <p:cNvSpPr/>
            <p:nvPr/>
          </p:nvSpPr>
          <p:spPr>
            <a:xfrm>
              <a:off x="4738740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7"/>
            <p:cNvSpPr/>
            <p:nvPr/>
          </p:nvSpPr>
          <p:spPr>
            <a:xfrm>
              <a:off x="4864988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8"/>
            <p:cNvSpPr/>
            <p:nvPr/>
          </p:nvSpPr>
          <p:spPr>
            <a:xfrm>
              <a:off x="4720705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89"/>
            <p:cNvSpPr/>
            <p:nvPr/>
          </p:nvSpPr>
          <p:spPr>
            <a:xfrm>
              <a:off x="5045343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0"/>
            <p:cNvSpPr/>
            <p:nvPr/>
          </p:nvSpPr>
          <p:spPr>
            <a:xfrm>
              <a:off x="4720705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1"/>
            <p:cNvSpPr/>
            <p:nvPr/>
          </p:nvSpPr>
          <p:spPr>
            <a:xfrm>
              <a:off x="4864988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2"/>
            <p:cNvSpPr/>
            <p:nvPr/>
          </p:nvSpPr>
          <p:spPr>
            <a:xfrm>
              <a:off x="4919095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3"/>
            <p:cNvSpPr/>
            <p:nvPr/>
          </p:nvSpPr>
          <p:spPr>
            <a:xfrm>
              <a:off x="4702669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4"/>
            <p:cNvSpPr/>
            <p:nvPr/>
          </p:nvSpPr>
          <p:spPr>
            <a:xfrm>
              <a:off x="4720705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5"/>
            <p:cNvSpPr/>
            <p:nvPr/>
          </p:nvSpPr>
          <p:spPr>
            <a:xfrm>
              <a:off x="4846953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6"/>
            <p:cNvSpPr/>
            <p:nvPr/>
          </p:nvSpPr>
          <p:spPr>
            <a:xfrm>
              <a:off x="4883024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7"/>
            <p:cNvSpPr/>
            <p:nvPr/>
          </p:nvSpPr>
          <p:spPr>
            <a:xfrm>
              <a:off x="4937130" y="24488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8"/>
            <p:cNvSpPr/>
            <p:nvPr/>
          </p:nvSpPr>
          <p:spPr>
            <a:xfrm>
              <a:off x="4991236" y="2371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299"/>
            <p:cNvSpPr/>
            <p:nvPr/>
          </p:nvSpPr>
          <p:spPr>
            <a:xfrm>
              <a:off x="4846953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0"/>
            <p:cNvSpPr/>
            <p:nvPr/>
          </p:nvSpPr>
          <p:spPr>
            <a:xfrm>
              <a:off x="4756776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1"/>
            <p:cNvSpPr/>
            <p:nvPr/>
          </p:nvSpPr>
          <p:spPr>
            <a:xfrm>
              <a:off x="4846953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2"/>
            <p:cNvSpPr/>
            <p:nvPr/>
          </p:nvSpPr>
          <p:spPr>
            <a:xfrm>
              <a:off x="4937130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3"/>
            <p:cNvSpPr/>
            <p:nvPr/>
          </p:nvSpPr>
          <p:spPr>
            <a:xfrm>
              <a:off x="4846953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4"/>
            <p:cNvSpPr/>
            <p:nvPr/>
          </p:nvSpPr>
          <p:spPr>
            <a:xfrm>
              <a:off x="4828917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5"/>
            <p:cNvSpPr/>
            <p:nvPr/>
          </p:nvSpPr>
          <p:spPr>
            <a:xfrm>
              <a:off x="4702669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6"/>
            <p:cNvSpPr/>
            <p:nvPr/>
          </p:nvSpPr>
          <p:spPr>
            <a:xfrm>
              <a:off x="4810882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7"/>
            <p:cNvSpPr/>
            <p:nvPr/>
          </p:nvSpPr>
          <p:spPr>
            <a:xfrm>
              <a:off x="4846953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8"/>
            <p:cNvSpPr/>
            <p:nvPr/>
          </p:nvSpPr>
          <p:spPr>
            <a:xfrm>
              <a:off x="4756776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09"/>
            <p:cNvSpPr/>
            <p:nvPr/>
          </p:nvSpPr>
          <p:spPr>
            <a:xfrm>
              <a:off x="4756776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0"/>
            <p:cNvSpPr/>
            <p:nvPr/>
          </p:nvSpPr>
          <p:spPr>
            <a:xfrm>
              <a:off x="4901059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1"/>
            <p:cNvSpPr/>
            <p:nvPr/>
          </p:nvSpPr>
          <p:spPr>
            <a:xfrm>
              <a:off x="4864988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2"/>
            <p:cNvSpPr/>
            <p:nvPr/>
          </p:nvSpPr>
          <p:spPr>
            <a:xfrm>
              <a:off x="4774811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3"/>
            <p:cNvSpPr/>
            <p:nvPr/>
          </p:nvSpPr>
          <p:spPr>
            <a:xfrm>
              <a:off x="4738740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4"/>
            <p:cNvSpPr/>
            <p:nvPr/>
          </p:nvSpPr>
          <p:spPr>
            <a:xfrm>
              <a:off x="4774811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5"/>
            <p:cNvSpPr/>
            <p:nvPr/>
          </p:nvSpPr>
          <p:spPr>
            <a:xfrm>
              <a:off x="4810882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6"/>
            <p:cNvSpPr/>
            <p:nvPr/>
          </p:nvSpPr>
          <p:spPr>
            <a:xfrm>
              <a:off x="4756776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7"/>
            <p:cNvSpPr/>
            <p:nvPr/>
          </p:nvSpPr>
          <p:spPr>
            <a:xfrm>
              <a:off x="5267309" y="2371953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8"/>
            <p:cNvSpPr/>
            <p:nvPr/>
          </p:nvSpPr>
          <p:spPr>
            <a:xfrm>
              <a:off x="5487221" y="2371953"/>
              <a:ext cx="886742" cy="0"/>
            </a:xfrm>
            <a:custGeom>
              <a:avLst/>
              <a:pathLst>
                <a:path w="886742" h="0">
                  <a:moveTo>
                    <a:pt x="0" y="0"/>
                  </a:moveTo>
                  <a:lnTo>
                    <a:pt x="88674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19"/>
            <p:cNvSpPr/>
            <p:nvPr/>
          </p:nvSpPr>
          <p:spPr>
            <a:xfrm>
              <a:off x="5487221" y="23116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0"/>
            <p:cNvSpPr/>
            <p:nvPr/>
          </p:nvSpPr>
          <p:spPr>
            <a:xfrm>
              <a:off x="5708907" y="23116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1"/>
            <p:cNvSpPr/>
            <p:nvPr/>
          </p:nvSpPr>
          <p:spPr>
            <a:xfrm>
              <a:off x="5930592" y="23116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2"/>
            <p:cNvSpPr/>
            <p:nvPr/>
          </p:nvSpPr>
          <p:spPr>
            <a:xfrm>
              <a:off x="6152278" y="23116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3"/>
            <p:cNvSpPr/>
            <p:nvPr/>
          </p:nvSpPr>
          <p:spPr>
            <a:xfrm>
              <a:off x="6373964" y="23116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tx324"/>
            <p:cNvSpPr/>
            <p:nvPr/>
          </p:nvSpPr>
          <p:spPr>
            <a:xfrm>
              <a:off x="5416602" y="215289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327" name="tx325"/>
            <p:cNvSpPr/>
            <p:nvPr/>
          </p:nvSpPr>
          <p:spPr>
            <a:xfrm>
              <a:off x="5859973" y="215289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328" name="tx326"/>
            <p:cNvSpPr/>
            <p:nvPr/>
          </p:nvSpPr>
          <p:spPr>
            <a:xfrm>
              <a:off x="6303345" y="215289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329" name="pt327"/>
            <p:cNvSpPr/>
            <p:nvPr/>
          </p:nvSpPr>
          <p:spPr>
            <a:xfrm>
              <a:off x="5331579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8"/>
            <p:cNvSpPr/>
            <p:nvPr/>
          </p:nvSpPr>
          <p:spPr>
            <a:xfrm>
              <a:off x="5331579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29"/>
            <p:cNvSpPr/>
            <p:nvPr/>
          </p:nvSpPr>
          <p:spPr>
            <a:xfrm>
              <a:off x="5331579" y="2865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0"/>
            <p:cNvSpPr/>
            <p:nvPr/>
          </p:nvSpPr>
          <p:spPr>
            <a:xfrm>
              <a:off x="5331579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1"/>
            <p:cNvSpPr/>
            <p:nvPr/>
          </p:nvSpPr>
          <p:spPr>
            <a:xfrm>
              <a:off x="5331579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2"/>
            <p:cNvSpPr/>
            <p:nvPr/>
          </p:nvSpPr>
          <p:spPr>
            <a:xfrm>
              <a:off x="5420253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3"/>
            <p:cNvSpPr/>
            <p:nvPr/>
          </p:nvSpPr>
          <p:spPr>
            <a:xfrm>
              <a:off x="5375916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4"/>
            <p:cNvSpPr/>
            <p:nvPr/>
          </p:nvSpPr>
          <p:spPr>
            <a:xfrm>
              <a:off x="5331579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5"/>
            <p:cNvSpPr/>
            <p:nvPr/>
          </p:nvSpPr>
          <p:spPr>
            <a:xfrm>
              <a:off x="5331579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6"/>
            <p:cNvSpPr/>
            <p:nvPr/>
          </p:nvSpPr>
          <p:spPr>
            <a:xfrm>
              <a:off x="5287241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7"/>
            <p:cNvSpPr/>
            <p:nvPr/>
          </p:nvSpPr>
          <p:spPr>
            <a:xfrm>
              <a:off x="5331579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8"/>
            <p:cNvSpPr/>
            <p:nvPr/>
          </p:nvSpPr>
          <p:spPr>
            <a:xfrm>
              <a:off x="5331579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39"/>
            <p:cNvSpPr/>
            <p:nvPr/>
          </p:nvSpPr>
          <p:spPr>
            <a:xfrm>
              <a:off x="5287241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0"/>
            <p:cNvSpPr/>
            <p:nvPr/>
          </p:nvSpPr>
          <p:spPr>
            <a:xfrm>
              <a:off x="5287241" y="29276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1"/>
            <p:cNvSpPr/>
            <p:nvPr/>
          </p:nvSpPr>
          <p:spPr>
            <a:xfrm>
              <a:off x="5331579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2"/>
            <p:cNvSpPr/>
            <p:nvPr/>
          </p:nvSpPr>
          <p:spPr>
            <a:xfrm>
              <a:off x="5420253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3"/>
            <p:cNvSpPr/>
            <p:nvPr/>
          </p:nvSpPr>
          <p:spPr>
            <a:xfrm>
              <a:off x="5420253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4"/>
            <p:cNvSpPr/>
            <p:nvPr/>
          </p:nvSpPr>
          <p:spPr>
            <a:xfrm>
              <a:off x="5375916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5"/>
            <p:cNvSpPr/>
            <p:nvPr/>
          </p:nvSpPr>
          <p:spPr>
            <a:xfrm>
              <a:off x="5375916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6"/>
            <p:cNvSpPr/>
            <p:nvPr/>
          </p:nvSpPr>
          <p:spPr>
            <a:xfrm>
              <a:off x="5375916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7"/>
            <p:cNvSpPr/>
            <p:nvPr/>
          </p:nvSpPr>
          <p:spPr>
            <a:xfrm>
              <a:off x="5331579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8"/>
            <p:cNvSpPr/>
            <p:nvPr/>
          </p:nvSpPr>
          <p:spPr>
            <a:xfrm>
              <a:off x="5420253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49"/>
            <p:cNvSpPr/>
            <p:nvPr/>
          </p:nvSpPr>
          <p:spPr>
            <a:xfrm>
              <a:off x="5331579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0"/>
            <p:cNvSpPr/>
            <p:nvPr/>
          </p:nvSpPr>
          <p:spPr>
            <a:xfrm>
              <a:off x="546459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1"/>
            <p:cNvSpPr/>
            <p:nvPr/>
          </p:nvSpPr>
          <p:spPr>
            <a:xfrm>
              <a:off x="5331579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2"/>
            <p:cNvSpPr/>
            <p:nvPr/>
          </p:nvSpPr>
          <p:spPr>
            <a:xfrm>
              <a:off x="5331579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3"/>
            <p:cNvSpPr/>
            <p:nvPr/>
          </p:nvSpPr>
          <p:spPr>
            <a:xfrm>
              <a:off x="5420253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4"/>
            <p:cNvSpPr/>
            <p:nvPr/>
          </p:nvSpPr>
          <p:spPr>
            <a:xfrm>
              <a:off x="5331579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5"/>
            <p:cNvSpPr/>
            <p:nvPr/>
          </p:nvSpPr>
          <p:spPr>
            <a:xfrm>
              <a:off x="5331579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6"/>
            <p:cNvSpPr/>
            <p:nvPr/>
          </p:nvSpPr>
          <p:spPr>
            <a:xfrm>
              <a:off x="5331579" y="2865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7"/>
            <p:cNvSpPr/>
            <p:nvPr/>
          </p:nvSpPr>
          <p:spPr>
            <a:xfrm>
              <a:off x="5331579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58"/>
            <p:cNvSpPr/>
            <p:nvPr/>
          </p:nvSpPr>
          <p:spPr>
            <a:xfrm>
              <a:off x="5420253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59"/>
            <p:cNvSpPr/>
            <p:nvPr/>
          </p:nvSpPr>
          <p:spPr>
            <a:xfrm>
              <a:off x="5287241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0"/>
            <p:cNvSpPr/>
            <p:nvPr/>
          </p:nvSpPr>
          <p:spPr>
            <a:xfrm>
              <a:off x="5331579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1"/>
            <p:cNvSpPr/>
            <p:nvPr/>
          </p:nvSpPr>
          <p:spPr>
            <a:xfrm>
              <a:off x="5331579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2"/>
            <p:cNvSpPr/>
            <p:nvPr/>
          </p:nvSpPr>
          <p:spPr>
            <a:xfrm>
              <a:off x="5331579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3"/>
            <p:cNvSpPr/>
            <p:nvPr/>
          </p:nvSpPr>
          <p:spPr>
            <a:xfrm>
              <a:off x="5331579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4"/>
            <p:cNvSpPr/>
            <p:nvPr/>
          </p:nvSpPr>
          <p:spPr>
            <a:xfrm>
              <a:off x="5287241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5"/>
            <p:cNvSpPr/>
            <p:nvPr/>
          </p:nvSpPr>
          <p:spPr>
            <a:xfrm>
              <a:off x="5331579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6"/>
            <p:cNvSpPr/>
            <p:nvPr/>
          </p:nvSpPr>
          <p:spPr>
            <a:xfrm>
              <a:off x="5331579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7"/>
            <p:cNvSpPr/>
            <p:nvPr/>
          </p:nvSpPr>
          <p:spPr>
            <a:xfrm>
              <a:off x="5375916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68"/>
            <p:cNvSpPr/>
            <p:nvPr/>
          </p:nvSpPr>
          <p:spPr>
            <a:xfrm>
              <a:off x="5375916" y="28967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69"/>
            <p:cNvSpPr/>
            <p:nvPr/>
          </p:nvSpPr>
          <p:spPr>
            <a:xfrm>
              <a:off x="5331579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0"/>
            <p:cNvSpPr/>
            <p:nvPr/>
          </p:nvSpPr>
          <p:spPr>
            <a:xfrm>
              <a:off x="5508927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1"/>
            <p:cNvSpPr/>
            <p:nvPr/>
          </p:nvSpPr>
          <p:spPr>
            <a:xfrm>
              <a:off x="5420253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2"/>
            <p:cNvSpPr/>
            <p:nvPr/>
          </p:nvSpPr>
          <p:spPr>
            <a:xfrm>
              <a:off x="5375916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3"/>
            <p:cNvSpPr/>
            <p:nvPr/>
          </p:nvSpPr>
          <p:spPr>
            <a:xfrm>
              <a:off x="5331579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4"/>
            <p:cNvSpPr/>
            <p:nvPr/>
          </p:nvSpPr>
          <p:spPr>
            <a:xfrm>
              <a:off x="5331579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5"/>
            <p:cNvSpPr/>
            <p:nvPr/>
          </p:nvSpPr>
          <p:spPr>
            <a:xfrm>
              <a:off x="5331579" y="27731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6"/>
            <p:cNvSpPr/>
            <p:nvPr/>
          </p:nvSpPr>
          <p:spPr>
            <a:xfrm>
              <a:off x="5331579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7"/>
            <p:cNvSpPr/>
            <p:nvPr/>
          </p:nvSpPr>
          <p:spPr>
            <a:xfrm>
              <a:off x="5863624" y="2510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8"/>
            <p:cNvSpPr/>
            <p:nvPr/>
          </p:nvSpPr>
          <p:spPr>
            <a:xfrm>
              <a:off x="5907961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79"/>
            <p:cNvSpPr/>
            <p:nvPr/>
          </p:nvSpPr>
          <p:spPr>
            <a:xfrm>
              <a:off x="5907961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0"/>
            <p:cNvSpPr/>
            <p:nvPr/>
          </p:nvSpPr>
          <p:spPr>
            <a:xfrm>
              <a:off x="5819287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1"/>
            <p:cNvSpPr/>
            <p:nvPr/>
          </p:nvSpPr>
          <p:spPr>
            <a:xfrm>
              <a:off x="5907961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2"/>
            <p:cNvSpPr/>
            <p:nvPr/>
          </p:nvSpPr>
          <p:spPr>
            <a:xfrm>
              <a:off x="5819287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3"/>
            <p:cNvSpPr/>
            <p:nvPr/>
          </p:nvSpPr>
          <p:spPr>
            <a:xfrm>
              <a:off x="5952298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4"/>
            <p:cNvSpPr/>
            <p:nvPr/>
          </p:nvSpPr>
          <p:spPr>
            <a:xfrm>
              <a:off x="5686275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5"/>
            <p:cNvSpPr/>
            <p:nvPr/>
          </p:nvSpPr>
          <p:spPr>
            <a:xfrm>
              <a:off x="5819287" y="25723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6"/>
            <p:cNvSpPr/>
            <p:nvPr/>
          </p:nvSpPr>
          <p:spPr>
            <a:xfrm>
              <a:off x="5863624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7"/>
            <p:cNvSpPr/>
            <p:nvPr/>
          </p:nvSpPr>
          <p:spPr>
            <a:xfrm>
              <a:off x="5686275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8"/>
            <p:cNvSpPr/>
            <p:nvPr/>
          </p:nvSpPr>
          <p:spPr>
            <a:xfrm>
              <a:off x="5907961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89"/>
            <p:cNvSpPr/>
            <p:nvPr/>
          </p:nvSpPr>
          <p:spPr>
            <a:xfrm>
              <a:off x="5686275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0"/>
            <p:cNvSpPr/>
            <p:nvPr/>
          </p:nvSpPr>
          <p:spPr>
            <a:xfrm>
              <a:off x="5863624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1"/>
            <p:cNvSpPr/>
            <p:nvPr/>
          </p:nvSpPr>
          <p:spPr>
            <a:xfrm>
              <a:off x="5819287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2"/>
            <p:cNvSpPr/>
            <p:nvPr/>
          </p:nvSpPr>
          <p:spPr>
            <a:xfrm>
              <a:off x="5863624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3"/>
            <p:cNvSpPr/>
            <p:nvPr/>
          </p:nvSpPr>
          <p:spPr>
            <a:xfrm>
              <a:off x="5907961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4"/>
            <p:cNvSpPr/>
            <p:nvPr/>
          </p:nvSpPr>
          <p:spPr>
            <a:xfrm>
              <a:off x="5686275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5"/>
            <p:cNvSpPr/>
            <p:nvPr/>
          </p:nvSpPr>
          <p:spPr>
            <a:xfrm>
              <a:off x="5907961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6"/>
            <p:cNvSpPr/>
            <p:nvPr/>
          </p:nvSpPr>
          <p:spPr>
            <a:xfrm>
              <a:off x="5730613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7"/>
            <p:cNvSpPr/>
            <p:nvPr/>
          </p:nvSpPr>
          <p:spPr>
            <a:xfrm>
              <a:off x="6040972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8"/>
            <p:cNvSpPr/>
            <p:nvPr/>
          </p:nvSpPr>
          <p:spPr>
            <a:xfrm>
              <a:off x="5819287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399"/>
            <p:cNvSpPr/>
            <p:nvPr/>
          </p:nvSpPr>
          <p:spPr>
            <a:xfrm>
              <a:off x="5907961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0"/>
            <p:cNvSpPr/>
            <p:nvPr/>
          </p:nvSpPr>
          <p:spPr>
            <a:xfrm>
              <a:off x="5774950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1"/>
            <p:cNvSpPr/>
            <p:nvPr/>
          </p:nvSpPr>
          <p:spPr>
            <a:xfrm>
              <a:off x="5819287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2"/>
            <p:cNvSpPr/>
            <p:nvPr/>
          </p:nvSpPr>
          <p:spPr>
            <a:xfrm>
              <a:off x="5863624" y="25723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3"/>
            <p:cNvSpPr/>
            <p:nvPr/>
          </p:nvSpPr>
          <p:spPr>
            <a:xfrm>
              <a:off x="5863624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4"/>
            <p:cNvSpPr/>
            <p:nvPr/>
          </p:nvSpPr>
          <p:spPr>
            <a:xfrm>
              <a:off x="5996635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5"/>
            <p:cNvSpPr/>
            <p:nvPr/>
          </p:nvSpPr>
          <p:spPr>
            <a:xfrm>
              <a:off x="5907961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6"/>
            <p:cNvSpPr/>
            <p:nvPr/>
          </p:nvSpPr>
          <p:spPr>
            <a:xfrm>
              <a:off x="5686275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7"/>
            <p:cNvSpPr/>
            <p:nvPr/>
          </p:nvSpPr>
          <p:spPr>
            <a:xfrm>
              <a:off x="5730613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8"/>
            <p:cNvSpPr/>
            <p:nvPr/>
          </p:nvSpPr>
          <p:spPr>
            <a:xfrm>
              <a:off x="5686275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09"/>
            <p:cNvSpPr/>
            <p:nvPr/>
          </p:nvSpPr>
          <p:spPr>
            <a:xfrm>
              <a:off x="5774950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0"/>
            <p:cNvSpPr/>
            <p:nvPr/>
          </p:nvSpPr>
          <p:spPr>
            <a:xfrm>
              <a:off x="5952298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1"/>
            <p:cNvSpPr/>
            <p:nvPr/>
          </p:nvSpPr>
          <p:spPr>
            <a:xfrm>
              <a:off x="5907961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2"/>
            <p:cNvSpPr/>
            <p:nvPr/>
          </p:nvSpPr>
          <p:spPr>
            <a:xfrm>
              <a:off x="5952298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3"/>
            <p:cNvSpPr/>
            <p:nvPr/>
          </p:nvSpPr>
          <p:spPr>
            <a:xfrm>
              <a:off x="5907961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4"/>
            <p:cNvSpPr/>
            <p:nvPr/>
          </p:nvSpPr>
          <p:spPr>
            <a:xfrm>
              <a:off x="5819287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5"/>
            <p:cNvSpPr/>
            <p:nvPr/>
          </p:nvSpPr>
          <p:spPr>
            <a:xfrm>
              <a:off x="5819287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6"/>
            <p:cNvSpPr/>
            <p:nvPr/>
          </p:nvSpPr>
          <p:spPr>
            <a:xfrm>
              <a:off x="5819287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7"/>
            <p:cNvSpPr/>
            <p:nvPr/>
          </p:nvSpPr>
          <p:spPr>
            <a:xfrm>
              <a:off x="5774950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8"/>
            <p:cNvSpPr/>
            <p:nvPr/>
          </p:nvSpPr>
          <p:spPr>
            <a:xfrm>
              <a:off x="5863624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19"/>
            <p:cNvSpPr/>
            <p:nvPr/>
          </p:nvSpPr>
          <p:spPr>
            <a:xfrm>
              <a:off x="5774950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0"/>
            <p:cNvSpPr/>
            <p:nvPr/>
          </p:nvSpPr>
          <p:spPr>
            <a:xfrm>
              <a:off x="5686275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1"/>
            <p:cNvSpPr/>
            <p:nvPr/>
          </p:nvSpPr>
          <p:spPr>
            <a:xfrm>
              <a:off x="5819287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2"/>
            <p:cNvSpPr/>
            <p:nvPr/>
          </p:nvSpPr>
          <p:spPr>
            <a:xfrm>
              <a:off x="5774950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3"/>
            <p:cNvSpPr/>
            <p:nvPr/>
          </p:nvSpPr>
          <p:spPr>
            <a:xfrm>
              <a:off x="5819287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4"/>
            <p:cNvSpPr/>
            <p:nvPr/>
          </p:nvSpPr>
          <p:spPr>
            <a:xfrm>
              <a:off x="5819287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5"/>
            <p:cNvSpPr/>
            <p:nvPr/>
          </p:nvSpPr>
          <p:spPr>
            <a:xfrm>
              <a:off x="5730613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6"/>
            <p:cNvSpPr/>
            <p:nvPr/>
          </p:nvSpPr>
          <p:spPr>
            <a:xfrm>
              <a:off x="5819287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7"/>
            <p:cNvSpPr/>
            <p:nvPr/>
          </p:nvSpPr>
          <p:spPr>
            <a:xfrm>
              <a:off x="6351332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8"/>
            <p:cNvSpPr/>
            <p:nvPr/>
          </p:nvSpPr>
          <p:spPr>
            <a:xfrm>
              <a:off x="6085309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29"/>
            <p:cNvSpPr/>
            <p:nvPr/>
          </p:nvSpPr>
          <p:spPr>
            <a:xfrm>
              <a:off x="6173984" y="24951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0"/>
            <p:cNvSpPr/>
            <p:nvPr/>
          </p:nvSpPr>
          <p:spPr>
            <a:xfrm>
              <a:off x="6040972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1"/>
            <p:cNvSpPr/>
            <p:nvPr/>
          </p:nvSpPr>
          <p:spPr>
            <a:xfrm>
              <a:off x="6218321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2"/>
            <p:cNvSpPr/>
            <p:nvPr/>
          </p:nvSpPr>
          <p:spPr>
            <a:xfrm>
              <a:off x="6173984" y="2417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3"/>
            <p:cNvSpPr/>
            <p:nvPr/>
          </p:nvSpPr>
          <p:spPr>
            <a:xfrm>
              <a:off x="5996635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4"/>
            <p:cNvSpPr/>
            <p:nvPr/>
          </p:nvSpPr>
          <p:spPr>
            <a:xfrm>
              <a:off x="6040972" y="2464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5"/>
            <p:cNvSpPr/>
            <p:nvPr/>
          </p:nvSpPr>
          <p:spPr>
            <a:xfrm>
              <a:off x="6040972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6"/>
            <p:cNvSpPr/>
            <p:nvPr/>
          </p:nvSpPr>
          <p:spPr>
            <a:xfrm>
              <a:off x="6351332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7"/>
            <p:cNvSpPr/>
            <p:nvPr/>
          </p:nvSpPr>
          <p:spPr>
            <a:xfrm>
              <a:off x="6129647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8"/>
            <p:cNvSpPr/>
            <p:nvPr/>
          </p:nvSpPr>
          <p:spPr>
            <a:xfrm>
              <a:off x="6085309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39"/>
            <p:cNvSpPr/>
            <p:nvPr/>
          </p:nvSpPr>
          <p:spPr>
            <a:xfrm>
              <a:off x="6173984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0"/>
            <p:cNvSpPr/>
            <p:nvPr/>
          </p:nvSpPr>
          <p:spPr>
            <a:xfrm>
              <a:off x="6129647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1"/>
            <p:cNvSpPr/>
            <p:nvPr/>
          </p:nvSpPr>
          <p:spPr>
            <a:xfrm>
              <a:off x="6306995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2"/>
            <p:cNvSpPr/>
            <p:nvPr/>
          </p:nvSpPr>
          <p:spPr>
            <a:xfrm>
              <a:off x="6262658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3"/>
            <p:cNvSpPr/>
            <p:nvPr/>
          </p:nvSpPr>
          <p:spPr>
            <a:xfrm>
              <a:off x="6040972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4"/>
            <p:cNvSpPr/>
            <p:nvPr/>
          </p:nvSpPr>
          <p:spPr>
            <a:xfrm>
              <a:off x="6218321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5"/>
            <p:cNvSpPr/>
            <p:nvPr/>
          </p:nvSpPr>
          <p:spPr>
            <a:xfrm>
              <a:off x="6262658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6"/>
            <p:cNvSpPr/>
            <p:nvPr/>
          </p:nvSpPr>
          <p:spPr>
            <a:xfrm>
              <a:off x="5907961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7"/>
            <p:cNvSpPr/>
            <p:nvPr/>
          </p:nvSpPr>
          <p:spPr>
            <a:xfrm>
              <a:off x="6262658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8"/>
            <p:cNvSpPr/>
            <p:nvPr/>
          </p:nvSpPr>
          <p:spPr>
            <a:xfrm>
              <a:off x="6129647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49"/>
            <p:cNvSpPr/>
            <p:nvPr/>
          </p:nvSpPr>
          <p:spPr>
            <a:xfrm>
              <a:off x="6129647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0"/>
            <p:cNvSpPr/>
            <p:nvPr/>
          </p:nvSpPr>
          <p:spPr>
            <a:xfrm>
              <a:off x="6040972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1"/>
            <p:cNvSpPr/>
            <p:nvPr/>
          </p:nvSpPr>
          <p:spPr>
            <a:xfrm>
              <a:off x="6173984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2"/>
            <p:cNvSpPr/>
            <p:nvPr/>
          </p:nvSpPr>
          <p:spPr>
            <a:xfrm>
              <a:off x="6040972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3"/>
            <p:cNvSpPr/>
            <p:nvPr/>
          </p:nvSpPr>
          <p:spPr>
            <a:xfrm>
              <a:off x="6040972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4"/>
            <p:cNvSpPr/>
            <p:nvPr/>
          </p:nvSpPr>
          <p:spPr>
            <a:xfrm>
              <a:off x="6040972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5"/>
            <p:cNvSpPr/>
            <p:nvPr/>
          </p:nvSpPr>
          <p:spPr>
            <a:xfrm>
              <a:off x="6173984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6"/>
            <p:cNvSpPr/>
            <p:nvPr/>
          </p:nvSpPr>
          <p:spPr>
            <a:xfrm>
              <a:off x="5952298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7"/>
            <p:cNvSpPr/>
            <p:nvPr/>
          </p:nvSpPr>
          <p:spPr>
            <a:xfrm>
              <a:off x="6085309" y="24488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8"/>
            <p:cNvSpPr/>
            <p:nvPr/>
          </p:nvSpPr>
          <p:spPr>
            <a:xfrm>
              <a:off x="6129647" y="2371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59"/>
            <p:cNvSpPr/>
            <p:nvPr/>
          </p:nvSpPr>
          <p:spPr>
            <a:xfrm>
              <a:off x="6218321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0"/>
            <p:cNvSpPr/>
            <p:nvPr/>
          </p:nvSpPr>
          <p:spPr>
            <a:xfrm>
              <a:off x="5907961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1"/>
            <p:cNvSpPr/>
            <p:nvPr/>
          </p:nvSpPr>
          <p:spPr>
            <a:xfrm>
              <a:off x="5863624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2"/>
            <p:cNvSpPr/>
            <p:nvPr/>
          </p:nvSpPr>
          <p:spPr>
            <a:xfrm>
              <a:off x="6262658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3"/>
            <p:cNvSpPr/>
            <p:nvPr/>
          </p:nvSpPr>
          <p:spPr>
            <a:xfrm>
              <a:off x="6306995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4"/>
            <p:cNvSpPr/>
            <p:nvPr/>
          </p:nvSpPr>
          <p:spPr>
            <a:xfrm>
              <a:off x="6040972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5"/>
            <p:cNvSpPr/>
            <p:nvPr/>
          </p:nvSpPr>
          <p:spPr>
            <a:xfrm>
              <a:off x="6040972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6"/>
            <p:cNvSpPr/>
            <p:nvPr/>
          </p:nvSpPr>
          <p:spPr>
            <a:xfrm>
              <a:off x="6173984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7"/>
            <p:cNvSpPr/>
            <p:nvPr/>
          </p:nvSpPr>
          <p:spPr>
            <a:xfrm>
              <a:off x="6306995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8"/>
            <p:cNvSpPr/>
            <p:nvPr/>
          </p:nvSpPr>
          <p:spPr>
            <a:xfrm>
              <a:off x="6262658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69"/>
            <p:cNvSpPr/>
            <p:nvPr/>
          </p:nvSpPr>
          <p:spPr>
            <a:xfrm>
              <a:off x="6085309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0"/>
            <p:cNvSpPr/>
            <p:nvPr/>
          </p:nvSpPr>
          <p:spPr>
            <a:xfrm>
              <a:off x="6262658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1"/>
            <p:cNvSpPr/>
            <p:nvPr/>
          </p:nvSpPr>
          <p:spPr>
            <a:xfrm>
              <a:off x="6351332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2"/>
            <p:cNvSpPr/>
            <p:nvPr/>
          </p:nvSpPr>
          <p:spPr>
            <a:xfrm>
              <a:off x="6262658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3"/>
            <p:cNvSpPr/>
            <p:nvPr/>
          </p:nvSpPr>
          <p:spPr>
            <a:xfrm>
              <a:off x="6085309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4"/>
            <p:cNvSpPr/>
            <p:nvPr/>
          </p:nvSpPr>
          <p:spPr>
            <a:xfrm>
              <a:off x="6129647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5"/>
            <p:cNvSpPr/>
            <p:nvPr/>
          </p:nvSpPr>
          <p:spPr>
            <a:xfrm>
              <a:off x="6262658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6"/>
            <p:cNvSpPr/>
            <p:nvPr/>
          </p:nvSpPr>
          <p:spPr>
            <a:xfrm>
              <a:off x="6040972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7"/>
            <p:cNvSpPr/>
            <p:nvPr/>
          </p:nvSpPr>
          <p:spPr>
            <a:xfrm>
              <a:off x="6537228" y="2371953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8"/>
            <p:cNvSpPr/>
            <p:nvPr/>
          </p:nvSpPr>
          <p:spPr>
            <a:xfrm>
              <a:off x="7686446" y="2378750"/>
              <a:ext cx="0" cy="540643"/>
            </a:xfrm>
            <a:custGeom>
              <a:avLst/>
              <a:pathLst>
                <a:path w="0" h="540643">
                  <a:moveTo>
                    <a:pt x="0" y="54064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79"/>
            <p:cNvSpPr/>
            <p:nvPr/>
          </p:nvSpPr>
          <p:spPr>
            <a:xfrm>
              <a:off x="7686446" y="2919393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0"/>
            <p:cNvSpPr/>
            <p:nvPr/>
          </p:nvSpPr>
          <p:spPr>
            <a:xfrm>
              <a:off x="7686446" y="284215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1"/>
            <p:cNvSpPr/>
            <p:nvPr/>
          </p:nvSpPr>
          <p:spPr>
            <a:xfrm>
              <a:off x="7686446" y="276492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2"/>
            <p:cNvSpPr/>
            <p:nvPr/>
          </p:nvSpPr>
          <p:spPr>
            <a:xfrm>
              <a:off x="7686446" y="268768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3"/>
            <p:cNvSpPr/>
            <p:nvPr/>
          </p:nvSpPr>
          <p:spPr>
            <a:xfrm>
              <a:off x="7686446" y="261045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4"/>
            <p:cNvSpPr/>
            <p:nvPr/>
          </p:nvSpPr>
          <p:spPr>
            <a:xfrm>
              <a:off x="7686446" y="253321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5"/>
            <p:cNvSpPr/>
            <p:nvPr/>
          </p:nvSpPr>
          <p:spPr>
            <a:xfrm>
              <a:off x="7686446" y="2455985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6"/>
            <p:cNvSpPr/>
            <p:nvPr/>
          </p:nvSpPr>
          <p:spPr>
            <a:xfrm>
              <a:off x="7686446" y="2378750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tx487"/>
            <p:cNvSpPr/>
            <p:nvPr/>
          </p:nvSpPr>
          <p:spPr>
            <a:xfrm rot="-5400000">
              <a:off x="7796080" y="2882385"/>
              <a:ext cx="141237" cy="74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4.5</a:t>
              </a:r>
            </a:p>
          </p:txBody>
        </p:sp>
        <p:sp>
          <p:nvSpPr>
            <p:cNvPr id="490" name="tx488"/>
            <p:cNvSpPr/>
            <p:nvPr/>
          </p:nvSpPr>
          <p:spPr>
            <a:xfrm rot="-5400000">
              <a:off x="7795981" y="2650581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6.0</a:t>
              </a:r>
            </a:p>
          </p:txBody>
        </p:sp>
        <p:sp>
          <p:nvSpPr>
            <p:cNvPr id="491" name="tx489"/>
            <p:cNvSpPr/>
            <p:nvPr/>
          </p:nvSpPr>
          <p:spPr>
            <a:xfrm rot="-5400000">
              <a:off x="7796576" y="2419472"/>
              <a:ext cx="141237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492" name="pt490"/>
            <p:cNvSpPr/>
            <p:nvPr/>
          </p:nvSpPr>
          <p:spPr>
            <a:xfrm>
              <a:off x="655716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1"/>
            <p:cNvSpPr/>
            <p:nvPr/>
          </p:nvSpPr>
          <p:spPr>
            <a:xfrm>
              <a:off x="6557160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2"/>
            <p:cNvSpPr/>
            <p:nvPr/>
          </p:nvSpPr>
          <p:spPr>
            <a:xfrm>
              <a:off x="6557160" y="2865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3"/>
            <p:cNvSpPr/>
            <p:nvPr/>
          </p:nvSpPr>
          <p:spPr>
            <a:xfrm>
              <a:off x="6557160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4"/>
            <p:cNvSpPr/>
            <p:nvPr/>
          </p:nvSpPr>
          <p:spPr>
            <a:xfrm>
              <a:off x="6557160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5"/>
            <p:cNvSpPr/>
            <p:nvPr/>
          </p:nvSpPr>
          <p:spPr>
            <a:xfrm>
              <a:off x="6557160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6"/>
            <p:cNvSpPr/>
            <p:nvPr/>
          </p:nvSpPr>
          <p:spPr>
            <a:xfrm>
              <a:off x="6557160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7"/>
            <p:cNvSpPr/>
            <p:nvPr/>
          </p:nvSpPr>
          <p:spPr>
            <a:xfrm>
              <a:off x="6557160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8"/>
            <p:cNvSpPr/>
            <p:nvPr/>
          </p:nvSpPr>
          <p:spPr>
            <a:xfrm>
              <a:off x="6557160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499"/>
            <p:cNvSpPr/>
            <p:nvPr/>
          </p:nvSpPr>
          <p:spPr>
            <a:xfrm>
              <a:off x="6557160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0"/>
            <p:cNvSpPr/>
            <p:nvPr/>
          </p:nvSpPr>
          <p:spPr>
            <a:xfrm>
              <a:off x="6557160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1"/>
            <p:cNvSpPr/>
            <p:nvPr/>
          </p:nvSpPr>
          <p:spPr>
            <a:xfrm>
              <a:off x="6557160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2"/>
            <p:cNvSpPr/>
            <p:nvPr/>
          </p:nvSpPr>
          <p:spPr>
            <a:xfrm>
              <a:off x="6557160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3"/>
            <p:cNvSpPr/>
            <p:nvPr/>
          </p:nvSpPr>
          <p:spPr>
            <a:xfrm>
              <a:off x="6557160" y="29276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4"/>
            <p:cNvSpPr/>
            <p:nvPr/>
          </p:nvSpPr>
          <p:spPr>
            <a:xfrm>
              <a:off x="6557160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5"/>
            <p:cNvSpPr/>
            <p:nvPr/>
          </p:nvSpPr>
          <p:spPr>
            <a:xfrm>
              <a:off x="6557160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6"/>
            <p:cNvSpPr/>
            <p:nvPr/>
          </p:nvSpPr>
          <p:spPr>
            <a:xfrm>
              <a:off x="6557160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7"/>
            <p:cNvSpPr/>
            <p:nvPr/>
          </p:nvSpPr>
          <p:spPr>
            <a:xfrm>
              <a:off x="655716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8"/>
            <p:cNvSpPr/>
            <p:nvPr/>
          </p:nvSpPr>
          <p:spPr>
            <a:xfrm>
              <a:off x="6557160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09"/>
            <p:cNvSpPr/>
            <p:nvPr/>
          </p:nvSpPr>
          <p:spPr>
            <a:xfrm>
              <a:off x="655716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0"/>
            <p:cNvSpPr/>
            <p:nvPr/>
          </p:nvSpPr>
          <p:spPr>
            <a:xfrm>
              <a:off x="6557160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1"/>
            <p:cNvSpPr/>
            <p:nvPr/>
          </p:nvSpPr>
          <p:spPr>
            <a:xfrm>
              <a:off x="655716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2"/>
            <p:cNvSpPr/>
            <p:nvPr/>
          </p:nvSpPr>
          <p:spPr>
            <a:xfrm>
              <a:off x="6557160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3"/>
            <p:cNvSpPr/>
            <p:nvPr/>
          </p:nvSpPr>
          <p:spPr>
            <a:xfrm>
              <a:off x="655716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4"/>
            <p:cNvSpPr/>
            <p:nvPr/>
          </p:nvSpPr>
          <p:spPr>
            <a:xfrm>
              <a:off x="6557160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5"/>
            <p:cNvSpPr/>
            <p:nvPr/>
          </p:nvSpPr>
          <p:spPr>
            <a:xfrm>
              <a:off x="6557160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6"/>
            <p:cNvSpPr/>
            <p:nvPr/>
          </p:nvSpPr>
          <p:spPr>
            <a:xfrm>
              <a:off x="6557160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7"/>
            <p:cNvSpPr/>
            <p:nvPr/>
          </p:nvSpPr>
          <p:spPr>
            <a:xfrm>
              <a:off x="6557160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8"/>
            <p:cNvSpPr/>
            <p:nvPr/>
          </p:nvSpPr>
          <p:spPr>
            <a:xfrm>
              <a:off x="6557160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19"/>
            <p:cNvSpPr/>
            <p:nvPr/>
          </p:nvSpPr>
          <p:spPr>
            <a:xfrm>
              <a:off x="6557160" y="2865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0"/>
            <p:cNvSpPr/>
            <p:nvPr/>
          </p:nvSpPr>
          <p:spPr>
            <a:xfrm>
              <a:off x="6557160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1"/>
            <p:cNvSpPr/>
            <p:nvPr/>
          </p:nvSpPr>
          <p:spPr>
            <a:xfrm>
              <a:off x="6557160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2"/>
            <p:cNvSpPr/>
            <p:nvPr/>
          </p:nvSpPr>
          <p:spPr>
            <a:xfrm>
              <a:off x="6557160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3"/>
            <p:cNvSpPr/>
            <p:nvPr/>
          </p:nvSpPr>
          <p:spPr>
            <a:xfrm>
              <a:off x="6557160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4"/>
            <p:cNvSpPr/>
            <p:nvPr/>
          </p:nvSpPr>
          <p:spPr>
            <a:xfrm>
              <a:off x="6557160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5"/>
            <p:cNvSpPr/>
            <p:nvPr/>
          </p:nvSpPr>
          <p:spPr>
            <a:xfrm>
              <a:off x="6557160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6"/>
            <p:cNvSpPr/>
            <p:nvPr/>
          </p:nvSpPr>
          <p:spPr>
            <a:xfrm>
              <a:off x="6557160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7"/>
            <p:cNvSpPr/>
            <p:nvPr/>
          </p:nvSpPr>
          <p:spPr>
            <a:xfrm>
              <a:off x="6557160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28"/>
            <p:cNvSpPr/>
            <p:nvPr/>
          </p:nvSpPr>
          <p:spPr>
            <a:xfrm>
              <a:off x="6557160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29"/>
            <p:cNvSpPr/>
            <p:nvPr/>
          </p:nvSpPr>
          <p:spPr>
            <a:xfrm>
              <a:off x="655716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0"/>
            <p:cNvSpPr/>
            <p:nvPr/>
          </p:nvSpPr>
          <p:spPr>
            <a:xfrm>
              <a:off x="6557160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1"/>
            <p:cNvSpPr/>
            <p:nvPr/>
          </p:nvSpPr>
          <p:spPr>
            <a:xfrm>
              <a:off x="6557160" y="28967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2"/>
            <p:cNvSpPr/>
            <p:nvPr/>
          </p:nvSpPr>
          <p:spPr>
            <a:xfrm>
              <a:off x="6557160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3"/>
            <p:cNvSpPr/>
            <p:nvPr/>
          </p:nvSpPr>
          <p:spPr>
            <a:xfrm>
              <a:off x="6557160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4"/>
            <p:cNvSpPr/>
            <p:nvPr/>
          </p:nvSpPr>
          <p:spPr>
            <a:xfrm>
              <a:off x="655716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5"/>
            <p:cNvSpPr/>
            <p:nvPr/>
          </p:nvSpPr>
          <p:spPr>
            <a:xfrm>
              <a:off x="6557160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6"/>
            <p:cNvSpPr/>
            <p:nvPr/>
          </p:nvSpPr>
          <p:spPr>
            <a:xfrm>
              <a:off x="655716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7"/>
            <p:cNvSpPr/>
            <p:nvPr/>
          </p:nvSpPr>
          <p:spPr>
            <a:xfrm>
              <a:off x="6557160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38"/>
            <p:cNvSpPr/>
            <p:nvPr/>
          </p:nvSpPr>
          <p:spPr>
            <a:xfrm>
              <a:off x="6557160" y="27731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39"/>
            <p:cNvSpPr/>
            <p:nvPr/>
          </p:nvSpPr>
          <p:spPr>
            <a:xfrm>
              <a:off x="6557160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0"/>
            <p:cNvSpPr/>
            <p:nvPr/>
          </p:nvSpPr>
          <p:spPr>
            <a:xfrm>
              <a:off x="7089206" y="2510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1"/>
            <p:cNvSpPr/>
            <p:nvPr/>
          </p:nvSpPr>
          <p:spPr>
            <a:xfrm>
              <a:off x="7089206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2"/>
            <p:cNvSpPr/>
            <p:nvPr/>
          </p:nvSpPr>
          <p:spPr>
            <a:xfrm>
              <a:off x="7089206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3"/>
            <p:cNvSpPr/>
            <p:nvPr/>
          </p:nvSpPr>
          <p:spPr>
            <a:xfrm>
              <a:off x="7089206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4"/>
            <p:cNvSpPr/>
            <p:nvPr/>
          </p:nvSpPr>
          <p:spPr>
            <a:xfrm>
              <a:off x="7089206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5"/>
            <p:cNvSpPr/>
            <p:nvPr/>
          </p:nvSpPr>
          <p:spPr>
            <a:xfrm>
              <a:off x="7089206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6"/>
            <p:cNvSpPr/>
            <p:nvPr/>
          </p:nvSpPr>
          <p:spPr>
            <a:xfrm>
              <a:off x="7089206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7"/>
            <p:cNvSpPr/>
            <p:nvPr/>
          </p:nvSpPr>
          <p:spPr>
            <a:xfrm>
              <a:off x="7089206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48"/>
            <p:cNvSpPr/>
            <p:nvPr/>
          </p:nvSpPr>
          <p:spPr>
            <a:xfrm>
              <a:off x="7089206" y="25723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49"/>
            <p:cNvSpPr/>
            <p:nvPr/>
          </p:nvSpPr>
          <p:spPr>
            <a:xfrm>
              <a:off x="7089206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0"/>
            <p:cNvSpPr/>
            <p:nvPr/>
          </p:nvSpPr>
          <p:spPr>
            <a:xfrm>
              <a:off x="7089206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1"/>
            <p:cNvSpPr/>
            <p:nvPr/>
          </p:nvSpPr>
          <p:spPr>
            <a:xfrm>
              <a:off x="7089206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2"/>
            <p:cNvSpPr/>
            <p:nvPr/>
          </p:nvSpPr>
          <p:spPr>
            <a:xfrm>
              <a:off x="7089206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3"/>
            <p:cNvSpPr/>
            <p:nvPr/>
          </p:nvSpPr>
          <p:spPr>
            <a:xfrm>
              <a:off x="7089206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4"/>
            <p:cNvSpPr/>
            <p:nvPr/>
          </p:nvSpPr>
          <p:spPr>
            <a:xfrm>
              <a:off x="7089206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5"/>
            <p:cNvSpPr/>
            <p:nvPr/>
          </p:nvSpPr>
          <p:spPr>
            <a:xfrm>
              <a:off x="7089206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6"/>
            <p:cNvSpPr/>
            <p:nvPr/>
          </p:nvSpPr>
          <p:spPr>
            <a:xfrm>
              <a:off x="7089206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7"/>
            <p:cNvSpPr/>
            <p:nvPr/>
          </p:nvSpPr>
          <p:spPr>
            <a:xfrm>
              <a:off x="7089206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8"/>
            <p:cNvSpPr/>
            <p:nvPr/>
          </p:nvSpPr>
          <p:spPr>
            <a:xfrm>
              <a:off x="7089206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59"/>
            <p:cNvSpPr/>
            <p:nvPr/>
          </p:nvSpPr>
          <p:spPr>
            <a:xfrm>
              <a:off x="7089206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0"/>
            <p:cNvSpPr/>
            <p:nvPr/>
          </p:nvSpPr>
          <p:spPr>
            <a:xfrm>
              <a:off x="7089206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1"/>
            <p:cNvSpPr/>
            <p:nvPr/>
          </p:nvSpPr>
          <p:spPr>
            <a:xfrm>
              <a:off x="7089206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2"/>
            <p:cNvSpPr/>
            <p:nvPr/>
          </p:nvSpPr>
          <p:spPr>
            <a:xfrm>
              <a:off x="7089206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3"/>
            <p:cNvSpPr/>
            <p:nvPr/>
          </p:nvSpPr>
          <p:spPr>
            <a:xfrm>
              <a:off x="7089206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4"/>
            <p:cNvSpPr/>
            <p:nvPr/>
          </p:nvSpPr>
          <p:spPr>
            <a:xfrm>
              <a:off x="7089206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5"/>
            <p:cNvSpPr/>
            <p:nvPr/>
          </p:nvSpPr>
          <p:spPr>
            <a:xfrm>
              <a:off x="7089206" y="25723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6"/>
            <p:cNvSpPr/>
            <p:nvPr/>
          </p:nvSpPr>
          <p:spPr>
            <a:xfrm>
              <a:off x="7089206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7"/>
            <p:cNvSpPr/>
            <p:nvPr/>
          </p:nvSpPr>
          <p:spPr>
            <a:xfrm>
              <a:off x="7089206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8"/>
            <p:cNvSpPr/>
            <p:nvPr/>
          </p:nvSpPr>
          <p:spPr>
            <a:xfrm>
              <a:off x="7089206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69"/>
            <p:cNvSpPr/>
            <p:nvPr/>
          </p:nvSpPr>
          <p:spPr>
            <a:xfrm>
              <a:off x="7089206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0"/>
            <p:cNvSpPr/>
            <p:nvPr/>
          </p:nvSpPr>
          <p:spPr>
            <a:xfrm>
              <a:off x="7089206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1"/>
            <p:cNvSpPr/>
            <p:nvPr/>
          </p:nvSpPr>
          <p:spPr>
            <a:xfrm>
              <a:off x="7089206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2"/>
            <p:cNvSpPr/>
            <p:nvPr/>
          </p:nvSpPr>
          <p:spPr>
            <a:xfrm>
              <a:off x="7089206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3"/>
            <p:cNvSpPr/>
            <p:nvPr/>
          </p:nvSpPr>
          <p:spPr>
            <a:xfrm>
              <a:off x="7089206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4"/>
            <p:cNvSpPr/>
            <p:nvPr/>
          </p:nvSpPr>
          <p:spPr>
            <a:xfrm>
              <a:off x="7089206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5"/>
            <p:cNvSpPr/>
            <p:nvPr/>
          </p:nvSpPr>
          <p:spPr>
            <a:xfrm>
              <a:off x="7089206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6"/>
            <p:cNvSpPr/>
            <p:nvPr/>
          </p:nvSpPr>
          <p:spPr>
            <a:xfrm>
              <a:off x="7089206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7"/>
            <p:cNvSpPr/>
            <p:nvPr/>
          </p:nvSpPr>
          <p:spPr>
            <a:xfrm>
              <a:off x="7089206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8"/>
            <p:cNvSpPr/>
            <p:nvPr/>
          </p:nvSpPr>
          <p:spPr>
            <a:xfrm>
              <a:off x="7089206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79"/>
            <p:cNvSpPr/>
            <p:nvPr/>
          </p:nvSpPr>
          <p:spPr>
            <a:xfrm>
              <a:off x="7089206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0"/>
            <p:cNvSpPr/>
            <p:nvPr/>
          </p:nvSpPr>
          <p:spPr>
            <a:xfrm>
              <a:off x="7089206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1"/>
            <p:cNvSpPr/>
            <p:nvPr/>
          </p:nvSpPr>
          <p:spPr>
            <a:xfrm>
              <a:off x="7089206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2"/>
            <p:cNvSpPr/>
            <p:nvPr/>
          </p:nvSpPr>
          <p:spPr>
            <a:xfrm>
              <a:off x="7089206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3"/>
            <p:cNvSpPr/>
            <p:nvPr/>
          </p:nvSpPr>
          <p:spPr>
            <a:xfrm>
              <a:off x="7089206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4"/>
            <p:cNvSpPr/>
            <p:nvPr/>
          </p:nvSpPr>
          <p:spPr>
            <a:xfrm>
              <a:off x="7089206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5"/>
            <p:cNvSpPr/>
            <p:nvPr/>
          </p:nvSpPr>
          <p:spPr>
            <a:xfrm>
              <a:off x="7089206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6"/>
            <p:cNvSpPr/>
            <p:nvPr/>
          </p:nvSpPr>
          <p:spPr>
            <a:xfrm>
              <a:off x="7089206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7"/>
            <p:cNvSpPr/>
            <p:nvPr/>
          </p:nvSpPr>
          <p:spPr>
            <a:xfrm>
              <a:off x="7089206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8"/>
            <p:cNvSpPr/>
            <p:nvPr/>
          </p:nvSpPr>
          <p:spPr>
            <a:xfrm>
              <a:off x="7089206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89"/>
            <p:cNvSpPr/>
            <p:nvPr/>
          </p:nvSpPr>
          <p:spPr>
            <a:xfrm>
              <a:off x="7089206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0"/>
            <p:cNvSpPr/>
            <p:nvPr/>
          </p:nvSpPr>
          <p:spPr>
            <a:xfrm>
              <a:off x="7621251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1"/>
            <p:cNvSpPr/>
            <p:nvPr/>
          </p:nvSpPr>
          <p:spPr>
            <a:xfrm>
              <a:off x="7621251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2"/>
            <p:cNvSpPr/>
            <p:nvPr/>
          </p:nvSpPr>
          <p:spPr>
            <a:xfrm>
              <a:off x="7621251" y="24951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3"/>
            <p:cNvSpPr/>
            <p:nvPr/>
          </p:nvSpPr>
          <p:spPr>
            <a:xfrm>
              <a:off x="7621251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4"/>
            <p:cNvSpPr/>
            <p:nvPr/>
          </p:nvSpPr>
          <p:spPr>
            <a:xfrm>
              <a:off x="7621251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5"/>
            <p:cNvSpPr/>
            <p:nvPr/>
          </p:nvSpPr>
          <p:spPr>
            <a:xfrm>
              <a:off x="7621251" y="2417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6"/>
            <p:cNvSpPr/>
            <p:nvPr/>
          </p:nvSpPr>
          <p:spPr>
            <a:xfrm>
              <a:off x="7621251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7"/>
            <p:cNvSpPr/>
            <p:nvPr/>
          </p:nvSpPr>
          <p:spPr>
            <a:xfrm>
              <a:off x="7621251" y="2464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8"/>
            <p:cNvSpPr/>
            <p:nvPr/>
          </p:nvSpPr>
          <p:spPr>
            <a:xfrm>
              <a:off x="7621251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599"/>
            <p:cNvSpPr/>
            <p:nvPr/>
          </p:nvSpPr>
          <p:spPr>
            <a:xfrm>
              <a:off x="7621251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0"/>
            <p:cNvSpPr/>
            <p:nvPr/>
          </p:nvSpPr>
          <p:spPr>
            <a:xfrm>
              <a:off x="7621251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1"/>
            <p:cNvSpPr/>
            <p:nvPr/>
          </p:nvSpPr>
          <p:spPr>
            <a:xfrm>
              <a:off x="7621251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2"/>
            <p:cNvSpPr/>
            <p:nvPr/>
          </p:nvSpPr>
          <p:spPr>
            <a:xfrm>
              <a:off x="7621251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3"/>
            <p:cNvSpPr/>
            <p:nvPr/>
          </p:nvSpPr>
          <p:spPr>
            <a:xfrm>
              <a:off x="7621251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4"/>
            <p:cNvSpPr/>
            <p:nvPr/>
          </p:nvSpPr>
          <p:spPr>
            <a:xfrm>
              <a:off x="7621251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5"/>
            <p:cNvSpPr/>
            <p:nvPr/>
          </p:nvSpPr>
          <p:spPr>
            <a:xfrm>
              <a:off x="7621251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6"/>
            <p:cNvSpPr/>
            <p:nvPr/>
          </p:nvSpPr>
          <p:spPr>
            <a:xfrm>
              <a:off x="7621251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7"/>
            <p:cNvSpPr/>
            <p:nvPr/>
          </p:nvSpPr>
          <p:spPr>
            <a:xfrm>
              <a:off x="7621251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8"/>
            <p:cNvSpPr/>
            <p:nvPr/>
          </p:nvSpPr>
          <p:spPr>
            <a:xfrm>
              <a:off x="7621251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09"/>
            <p:cNvSpPr/>
            <p:nvPr/>
          </p:nvSpPr>
          <p:spPr>
            <a:xfrm>
              <a:off x="7621251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0"/>
            <p:cNvSpPr/>
            <p:nvPr/>
          </p:nvSpPr>
          <p:spPr>
            <a:xfrm>
              <a:off x="7621251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1"/>
            <p:cNvSpPr/>
            <p:nvPr/>
          </p:nvSpPr>
          <p:spPr>
            <a:xfrm>
              <a:off x="7621251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2"/>
            <p:cNvSpPr/>
            <p:nvPr/>
          </p:nvSpPr>
          <p:spPr>
            <a:xfrm>
              <a:off x="7621251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3"/>
            <p:cNvSpPr/>
            <p:nvPr/>
          </p:nvSpPr>
          <p:spPr>
            <a:xfrm>
              <a:off x="7621251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4"/>
            <p:cNvSpPr/>
            <p:nvPr/>
          </p:nvSpPr>
          <p:spPr>
            <a:xfrm>
              <a:off x="7621251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5"/>
            <p:cNvSpPr/>
            <p:nvPr/>
          </p:nvSpPr>
          <p:spPr>
            <a:xfrm>
              <a:off x="7621251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6"/>
            <p:cNvSpPr/>
            <p:nvPr/>
          </p:nvSpPr>
          <p:spPr>
            <a:xfrm>
              <a:off x="7621251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7"/>
            <p:cNvSpPr/>
            <p:nvPr/>
          </p:nvSpPr>
          <p:spPr>
            <a:xfrm>
              <a:off x="7621251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8"/>
            <p:cNvSpPr/>
            <p:nvPr/>
          </p:nvSpPr>
          <p:spPr>
            <a:xfrm>
              <a:off x="7621251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19"/>
            <p:cNvSpPr/>
            <p:nvPr/>
          </p:nvSpPr>
          <p:spPr>
            <a:xfrm>
              <a:off x="7621251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0"/>
            <p:cNvSpPr/>
            <p:nvPr/>
          </p:nvSpPr>
          <p:spPr>
            <a:xfrm>
              <a:off x="7621251" y="24488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1"/>
            <p:cNvSpPr/>
            <p:nvPr/>
          </p:nvSpPr>
          <p:spPr>
            <a:xfrm>
              <a:off x="7621251" y="2371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2"/>
            <p:cNvSpPr/>
            <p:nvPr/>
          </p:nvSpPr>
          <p:spPr>
            <a:xfrm>
              <a:off x="7621251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3"/>
            <p:cNvSpPr/>
            <p:nvPr/>
          </p:nvSpPr>
          <p:spPr>
            <a:xfrm>
              <a:off x="7621251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4"/>
            <p:cNvSpPr/>
            <p:nvPr/>
          </p:nvSpPr>
          <p:spPr>
            <a:xfrm>
              <a:off x="7621251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5"/>
            <p:cNvSpPr/>
            <p:nvPr/>
          </p:nvSpPr>
          <p:spPr>
            <a:xfrm>
              <a:off x="7621251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6"/>
            <p:cNvSpPr/>
            <p:nvPr/>
          </p:nvSpPr>
          <p:spPr>
            <a:xfrm>
              <a:off x="7621251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7"/>
            <p:cNvSpPr/>
            <p:nvPr/>
          </p:nvSpPr>
          <p:spPr>
            <a:xfrm>
              <a:off x="7621251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8"/>
            <p:cNvSpPr/>
            <p:nvPr/>
          </p:nvSpPr>
          <p:spPr>
            <a:xfrm>
              <a:off x="7621251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29"/>
            <p:cNvSpPr/>
            <p:nvPr/>
          </p:nvSpPr>
          <p:spPr>
            <a:xfrm>
              <a:off x="7621251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0"/>
            <p:cNvSpPr/>
            <p:nvPr/>
          </p:nvSpPr>
          <p:spPr>
            <a:xfrm>
              <a:off x="7621251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1"/>
            <p:cNvSpPr/>
            <p:nvPr/>
          </p:nvSpPr>
          <p:spPr>
            <a:xfrm>
              <a:off x="7621251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2"/>
            <p:cNvSpPr/>
            <p:nvPr/>
          </p:nvSpPr>
          <p:spPr>
            <a:xfrm>
              <a:off x="7621251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3"/>
            <p:cNvSpPr/>
            <p:nvPr/>
          </p:nvSpPr>
          <p:spPr>
            <a:xfrm>
              <a:off x="7621251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4"/>
            <p:cNvSpPr/>
            <p:nvPr/>
          </p:nvSpPr>
          <p:spPr>
            <a:xfrm>
              <a:off x="7621251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5"/>
            <p:cNvSpPr/>
            <p:nvPr/>
          </p:nvSpPr>
          <p:spPr>
            <a:xfrm>
              <a:off x="7621251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6"/>
            <p:cNvSpPr/>
            <p:nvPr/>
          </p:nvSpPr>
          <p:spPr>
            <a:xfrm>
              <a:off x="7621251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7"/>
            <p:cNvSpPr/>
            <p:nvPr/>
          </p:nvSpPr>
          <p:spPr>
            <a:xfrm>
              <a:off x="7621251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8"/>
            <p:cNvSpPr/>
            <p:nvPr/>
          </p:nvSpPr>
          <p:spPr>
            <a:xfrm>
              <a:off x="7621251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39"/>
            <p:cNvSpPr/>
            <p:nvPr/>
          </p:nvSpPr>
          <p:spPr>
            <a:xfrm>
              <a:off x="7621251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0"/>
            <p:cNvSpPr/>
            <p:nvPr/>
          </p:nvSpPr>
          <p:spPr>
            <a:xfrm>
              <a:off x="1457553" y="3093232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1"/>
            <p:cNvSpPr/>
            <p:nvPr/>
          </p:nvSpPr>
          <p:spPr>
            <a:xfrm>
              <a:off x="1457553" y="3208157"/>
              <a:ext cx="0" cy="463408"/>
            </a:xfrm>
            <a:custGeom>
              <a:avLst/>
              <a:pathLst>
                <a:path w="0" h="463408">
                  <a:moveTo>
                    <a:pt x="0" y="4634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2"/>
            <p:cNvSpPr/>
            <p:nvPr/>
          </p:nvSpPr>
          <p:spPr>
            <a:xfrm>
              <a:off x="1397203" y="3671566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3"/>
            <p:cNvSpPr/>
            <p:nvPr/>
          </p:nvSpPr>
          <p:spPr>
            <a:xfrm>
              <a:off x="1397203" y="3555714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4"/>
            <p:cNvSpPr/>
            <p:nvPr/>
          </p:nvSpPr>
          <p:spPr>
            <a:xfrm>
              <a:off x="1397203" y="3439862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5"/>
            <p:cNvSpPr/>
            <p:nvPr/>
          </p:nvSpPr>
          <p:spPr>
            <a:xfrm>
              <a:off x="1397203" y="3324009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6"/>
            <p:cNvSpPr/>
            <p:nvPr/>
          </p:nvSpPr>
          <p:spPr>
            <a:xfrm>
              <a:off x="1397203" y="3208157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tx647"/>
            <p:cNvSpPr/>
            <p:nvPr/>
          </p:nvSpPr>
          <p:spPr>
            <a:xfrm rot="-5400000">
              <a:off x="1204985" y="3634458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650" name="tx648"/>
            <p:cNvSpPr/>
            <p:nvPr/>
          </p:nvSpPr>
          <p:spPr>
            <a:xfrm rot="-5400000">
              <a:off x="1204886" y="3402655"/>
              <a:ext cx="141237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651" name="tx649"/>
            <p:cNvSpPr/>
            <p:nvPr/>
          </p:nvSpPr>
          <p:spPr>
            <a:xfrm rot="-5400000">
              <a:off x="1204985" y="3171049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652" name="pt650"/>
            <p:cNvSpPr/>
            <p:nvPr/>
          </p:nvSpPr>
          <p:spPr>
            <a:xfrm>
              <a:off x="1713950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1"/>
            <p:cNvSpPr/>
            <p:nvPr/>
          </p:nvSpPr>
          <p:spPr>
            <a:xfrm>
              <a:off x="1654834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2"/>
            <p:cNvSpPr/>
            <p:nvPr/>
          </p:nvSpPr>
          <p:spPr>
            <a:xfrm>
              <a:off x="1595718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3"/>
            <p:cNvSpPr/>
            <p:nvPr/>
          </p:nvSpPr>
          <p:spPr>
            <a:xfrm>
              <a:off x="1566160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4"/>
            <p:cNvSpPr/>
            <p:nvPr/>
          </p:nvSpPr>
          <p:spPr>
            <a:xfrm>
              <a:off x="1684392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5"/>
            <p:cNvSpPr/>
            <p:nvPr/>
          </p:nvSpPr>
          <p:spPr>
            <a:xfrm>
              <a:off x="1802624" y="3208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6"/>
            <p:cNvSpPr/>
            <p:nvPr/>
          </p:nvSpPr>
          <p:spPr>
            <a:xfrm>
              <a:off x="156616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7"/>
            <p:cNvSpPr/>
            <p:nvPr/>
          </p:nvSpPr>
          <p:spPr>
            <a:xfrm>
              <a:off x="1684392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8"/>
            <p:cNvSpPr/>
            <p:nvPr/>
          </p:nvSpPr>
          <p:spPr>
            <a:xfrm>
              <a:off x="1507043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59"/>
            <p:cNvSpPr/>
            <p:nvPr/>
          </p:nvSpPr>
          <p:spPr>
            <a:xfrm>
              <a:off x="1654834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0"/>
            <p:cNvSpPr/>
            <p:nvPr/>
          </p:nvSpPr>
          <p:spPr>
            <a:xfrm>
              <a:off x="1802624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1"/>
            <p:cNvSpPr/>
            <p:nvPr/>
          </p:nvSpPr>
          <p:spPr>
            <a:xfrm>
              <a:off x="1625276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2"/>
            <p:cNvSpPr/>
            <p:nvPr/>
          </p:nvSpPr>
          <p:spPr>
            <a:xfrm>
              <a:off x="162527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3"/>
            <p:cNvSpPr/>
            <p:nvPr/>
          </p:nvSpPr>
          <p:spPr>
            <a:xfrm>
              <a:off x="1477485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4"/>
            <p:cNvSpPr/>
            <p:nvPr/>
          </p:nvSpPr>
          <p:spPr>
            <a:xfrm>
              <a:off x="1920856" y="3185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5"/>
            <p:cNvSpPr/>
            <p:nvPr/>
          </p:nvSpPr>
          <p:spPr>
            <a:xfrm>
              <a:off x="1891298" y="30928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6"/>
            <p:cNvSpPr/>
            <p:nvPr/>
          </p:nvSpPr>
          <p:spPr>
            <a:xfrm>
              <a:off x="1802624" y="3208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7"/>
            <p:cNvSpPr/>
            <p:nvPr/>
          </p:nvSpPr>
          <p:spPr>
            <a:xfrm>
              <a:off x="1713950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8"/>
            <p:cNvSpPr/>
            <p:nvPr/>
          </p:nvSpPr>
          <p:spPr>
            <a:xfrm>
              <a:off x="1891298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69"/>
            <p:cNvSpPr/>
            <p:nvPr/>
          </p:nvSpPr>
          <p:spPr>
            <a:xfrm>
              <a:off x="1713950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0"/>
            <p:cNvSpPr/>
            <p:nvPr/>
          </p:nvSpPr>
          <p:spPr>
            <a:xfrm>
              <a:off x="1802624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1"/>
            <p:cNvSpPr/>
            <p:nvPr/>
          </p:nvSpPr>
          <p:spPr>
            <a:xfrm>
              <a:off x="1713950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2"/>
            <p:cNvSpPr/>
            <p:nvPr/>
          </p:nvSpPr>
          <p:spPr>
            <a:xfrm>
              <a:off x="1566160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3"/>
            <p:cNvSpPr/>
            <p:nvPr/>
          </p:nvSpPr>
          <p:spPr>
            <a:xfrm>
              <a:off x="1713950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4"/>
            <p:cNvSpPr/>
            <p:nvPr/>
          </p:nvSpPr>
          <p:spPr>
            <a:xfrm>
              <a:off x="1625276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5"/>
            <p:cNvSpPr/>
            <p:nvPr/>
          </p:nvSpPr>
          <p:spPr>
            <a:xfrm>
              <a:off x="1684392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6"/>
            <p:cNvSpPr/>
            <p:nvPr/>
          </p:nvSpPr>
          <p:spPr>
            <a:xfrm>
              <a:off x="1684392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7"/>
            <p:cNvSpPr/>
            <p:nvPr/>
          </p:nvSpPr>
          <p:spPr>
            <a:xfrm>
              <a:off x="1743508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8"/>
            <p:cNvSpPr/>
            <p:nvPr/>
          </p:nvSpPr>
          <p:spPr>
            <a:xfrm>
              <a:off x="1743508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79"/>
            <p:cNvSpPr/>
            <p:nvPr/>
          </p:nvSpPr>
          <p:spPr>
            <a:xfrm>
              <a:off x="1595718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0"/>
            <p:cNvSpPr/>
            <p:nvPr/>
          </p:nvSpPr>
          <p:spPr>
            <a:xfrm>
              <a:off x="1625276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1"/>
            <p:cNvSpPr/>
            <p:nvPr/>
          </p:nvSpPr>
          <p:spPr>
            <a:xfrm>
              <a:off x="1802624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2"/>
            <p:cNvSpPr/>
            <p:nvPr/>
          </p:nvSpPr>
          <p:spPr>
            <a:xfrm>
              <a:off x="1743508" y="3162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3"/>
            <p:cNvSpPr/>
            <p:nvPr/>
          </p:nvSpPr>
          <p:spPr>
            <a:xfrm>
              <a:off x="1832182" y="3139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4"/>
            <p:cNvSpPr/>
            <p:nvPr/>
          </p:nvSpPr>
          <p:spPr>
            <a:xfrm>
              <a:off x="1654834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5"/>
            <p:cNvSpPr/>
            <p:nvPr/>
          </p:nvSpPr>
          <p:spPr>
            <a:xfrm>
              <a:off x="1684392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6"/>
            <p:cNvSpPr/>
            <p:nvPr/>
          </p:nvSpPr>
          <p:spPr>
            <a:xfrm>
              <a:off x="1832182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7"/>
            <p:cNvSpPr/>
            <p:nvPr/>
          </p:nvSpPr>
          <p:spPr>
            <a:xfrm>
              <a:off x="1654834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8"/>
            <p:cNvSpPr/>
            <p:nvPr/>
          </p:nvSpPr>
          <p:spPr>
            <a:xfrm>
              <a:off x="1507043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89"/>
            <p:cNvSpPr/>
            <p:nvPr/>
          </p:nvSpPr>
          <p:spPr>
            <a:xfrm>
              <a:off x="171395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0"/>
            <p:cNvSpPr/>
            <p:nvPr/>
          </p:nvSpPr>
          <p:spPr>
            <a:xfrm>
              <a:off x="1684392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1"/>
            <p:cNvSpPr/>
            <p:nvPr/>
          </p:nvSpPr>
          <p:spPr>
            <a:xfrm>
              <a:off x="1536601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2"/>
            <p:cNvSpPr/>
            <p:nvPr/>
          </p:nvSpPr>
          <p:spPr>
            <a:xfrm>
              <a:off x="1507043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3"/>
            <p:cNvSpPr/>
            <p:nvPr/>
          </p:nvSpPr>
          <p:spPr>
            <a:xfrm>
              <a:off x="1684392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4"/>
            <p:cNvSpPr/>
            <p:nvPr/>
          </p:nvSpPr>
          <p:spPr>
            <a:xfrm>
              <a:off x="1713950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5"/>
            <p:cNvSpPr/>
            <p:nvPr/>
          </p:nvSpPr>
          <p:spPr>
            <a:xfrm>
              <a:off x="162527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6"/>
            <p:cNvSpPr/>
            <p:nvPr/>
          </p:nvSpPr>
          <p:spPr>
            <a:xfrm>
              <a:off x="1713950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7"/>
            <p:cNvSpPr/>
            <p:nvPr/>
          </p:nvSpPr>
          <p:spPr>
            <a:xfrm>
              <a:off x="1566160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8"/>
            <p:cNvSpPr/>
            <p:nvPr/>
          </p:nvSpPr>
          <p:spPr>
            <a:xfrm>
              <a:off x="1773066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699"/>
            <p:cNvSpPr/>
            <p:nvPr/>
          </p:nvSpPr>
          <p:spPr>
            <a:xfrm>
              <a:off x="1684392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0"/>
            <p:cNvSpPr/>
            <p:nvPr/>
          </p:nvSpPr>
          <p:spPr>
            <a:xfrm>
              <a:off x="2275553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1"/>
            <p:cNvSpPr/>
            <p:nvPr/>
          </p:nvSpPr>
          <p:spPr>
            <a:xfrm>
              <a:off x="2098205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2"/>
            <p:cNvSpPr/>
            <p:nvPr/>
          </p:nvSpPr>
          <p:spPr>
            <a:xfrm>
              <a:off x="2245995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3"/>
            <p:cNvSpPr/>
            <p:nvPr/>
          </p:nvSpPr>
          <p:spPr>
            <a:xfrm>
              <a:off x="1832182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4"/>
            <p:cNvSpPr/>
            <p:nvPr/>
          </p:nvSpPr>
          <p:spPr>
            <a:xfrm>
              <a:off x="2127763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5"/>
            <p:cNvSpPr/>
            <p:nvPr/>
          </p:nvSpPr>
          <p:spPr>
            <a:xfrm>
              <a:off x="1891298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6"/>
            <p:cNvSpPr/>
            <p:nvPr/>
          </p:nvSpPr>
          <p:spPr>
            <a:xfrm>
              <a:off x="2068647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7"/>
            <p:cNvSpPr/>
            <p:nvPr/>
          </p:nvSpPr>
          <p:spPr>
            <a:xfrm>
              <a:off x="1654834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08"/>
            <p:cNvSpPr/>
            <p:nvPr/>
          </p:nvSpPr>
          <p:spPr>
            <a:xfrm>
              <a:off x="2157321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09"/>
            <p:cNvSpPr/>
            <p:nvPr/>
          </p:nvSpPr>
          <p:spPr>
            <a:xfrm>
              <a:off x="1743508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0"/>
            <p:cNvSpPr/>
            <p:nvPr/>
          </p:nvSpPr>
          <p:spPr>
            <a:xfrm>
              <a:off x="1684392" y="3648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1"/>
            <p:cNvSpPr/>
            <p:nvPr/>
          </p:nvSpPr>
          <p:spPr>
            <a:xfrm>
              <a:off x="1950415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2"/>
            <p:cNvSpPr/>
            <p:nvPr/>
          </p:nvSpPr>
          <p:spPr>
            <a:xfrm>
              <a:off x="1979973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3"/>
            <p:cNvSpPr/>
            <p:nvPr/>
          </p:nvSpPr>
          <p:spPr>
            <a:xfrm>
              <a:off x="2009531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4"/>
            <p:cNvSpPr/>
            <p:nvPr/>
          </p:nvSpPr>
          <p:spPr>
            <a:xfrm>
              <a:off x="1861740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5"/>
            <p:cNvSpPr/>
            <p:nvPr/>
          </p:nvSpPr>
          <p:spPr>
            <a:xfrm>
              <a:off x="2186879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6"/>
            <p:cNvSpPr/>
            <p:nvPr/>
          </p:nvSpPr>
          <p:spPr>
            <a:xfrm>
              <a:off x="186174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7"/>
            <p:cNvSpPr/>
            <p:nvPr/>
          </p:nvSpPr>
          <p:spPr>
            <a:xfrm>
              <a:off x="192085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18"/>
            <p:cNvSpPr/>
            <p:nvPr/>
          </p:nvSpPr>
          <p:spPr>
            <a:xfrm>
              <a:off x="2039089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19"/>
            <p:cNvSpPr/>
            <p:nvPr/>
          </p:nvSpPr>
          <p:spPr>
            <a:xfrm>
              <a:off x="1861740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0"/>
            <p:cNvSpPr/>
            <p:nvPr/>
          </p:nvSpPr>
          <p:spPr>
            <a:xfrm>
              <a:off x="1950415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1"/>
            <p:cNvSpPr/>
            <p:nvPr/>
          </p:nvSpPr>
          <p:spPr>
            <a:xfrm>
              <a:off x="200953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2"/>
            <p:cNvSpPr/>
            <p:nvPr/>
          </p:nvSpPr>
          <p:spPr>
            <a:xfrm>
              <a:off x="2068647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3"/>
            <p:cNvSpPr/>
            <p:nvPr/>
          </p:nvSpPr>
          <p:spPr>
            <a:xfrm>
              <a:off x="200953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4"/>
            <p:cNvSpPr/>
            <p:nvPr/>
          </p:nvSpPr>
          <p:spPr>
            <a:xfrm>
              <a:off x="2098205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5"/>
            <p:cNvSpPr/>
            <p:nvPr/>
          </p:nvSpPr>
          <p:spPr>
            <a:xfrm>
              <a:off x="215732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6"/>
            <p:cNvSpPr/>
            <p:nvPr/>
          </p:nvSpPr>
          <p:spPr>
            <a:xfrm>
              <a:off x="2216437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7"/>
            <p:cNvSpPr/>
            <p:nvPr/>
          </p:nvSpPr>
          <p:spPr>
            <a:xfrm>
              <a:off x="2186879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28"/>
            <p:cNvSpPr/>
            <p:nvPr/>
          </p:nvSpPr>
          <p:spPr>
            <a:xfrm>
              <a:off x="1979973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29"/>
            <p:cNvSpPr/>
            <p:nvPr/>
          </p:nvSpPr>
          <p:spPr>
            <a:xfrm>
              <a:off x="1891298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0"/>
            <p:cNvSpPr/>
            <p:nvPr/>
          </p:nvSpPr>
          <p:spPr>
            <a:xfrm>
              <a:off x="1832182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1"/>
            <p:cNvSpPr/>
            <p:nvPr/>
          </p:nvSpPr>
          <p:spPr>
            <a:xfrm>
              <a:off x="1832182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2"/>
            <p:cNvSpPr/>
            <p:nvPr/>
          </p:nvSpPr>
          <p:spPr>
            <a:xfrm>
              <a:off x="192085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3"/>
            <p:cNvSpPr/>
            <p:nvPr/>
          </p:nvSpPr>
          <p:spPr>
            <a:xfrm>
              <a:off x="1979973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4"/>
            <p:cNvSpPr/>
            <p:nvPr/>
          </p:nvSpPr>
          <p:spPr>
            <a:xfrm>
              <a:off x="1802624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5"/>
            <p:cNvSpPr/>
            <p:nvPr/>
          </p:nvSpPr>
          <p:spPr>
            <a:xfrm>
              <a:off x="1979973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6"/>
            <p:cNvSpPr/>
            <p:nvPr/>
          </p:nvSpPr>
          <p:spPr>
            <a:xfrm>
              <a:off x="2186879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7"/>
            <p:cNvSpPr/>
            <p:nvPr/>
          </p:nvSpPr>
          <p:spPr>
            <a:xfrm>
              <a:off x="2068647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38"/>
            <p:cNvSpPr/>
            <p:nvPr/>
          </p:nvSpPr>
          <p:spPr>
            <a:xfrm>
              <a:off x="186174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39"/>
            <p:cNvSpPr/>
            <p:nvPr/>
          </p:nvSpPr>
          <p:spPr>
            <a:xfrm>
              <a:off x="1832182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0"/>
            <p:cNvSpPr/>
            <p:nvPr/>
          </p:nvSpPr>
          <p:spPr>
            <a:xfrm>
              <a:off x="1832182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1"/>
            <p:cNvSpPr/>
            <p:nvPr/>
          </p:nvSpPr>
          <p:spPr>
            <a:xfrm>
              <a:off x="200953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2"/>
            <p:cNvSpPr/>
            <p:nvPr/>
          </p:nvSpPr>
          <p:spPr>
            <a:xfrm>
              <a:off x="1920856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3"/>
            <p:cNvSpPr/>
            <p:nvPr/>
          </p:nvSpPr>
          <p:spPr>
            <a:xfrm>
              <a:off x="1684392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4"/>
            <p:cNvSpPr/>
            <p:nvPr/>
          </p:nvSpPr>
          <p:spPr>
            <a:xfrm>
              <a:off x="1861740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5"/>
            <p:cNvSpPr/>
            <p:nvPr/>
          </p:nvSpPr>
          <p:spPr>
            <a:xfrm>
              <a:off x="1891298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6"/>
            <p:cNvSpPr/>
            <p:nvPr/>
          </p:nvSpPr>
          <p:spPr>
            <a:xfrm>
              <a:off x="1891298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7"/>
            <p:cNvSpPr/>
            <p:nvPr/>
          </p:nvSpPr>
          <p:spPr>
            <a:xfrm>
              <a:off x="2039089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48"/>
            <p:cNvSpPr/>
            <p:nvPr/>
          </p:nvSpPr>
          <p:spPr>
            <a:xfrm>
              <a:off x="1713950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49"/>
            <p:cNvSpPr/>
            <p:nvPr/>
          </p:nvSpPr>
          <p:spPr>
            <a:xfrm>
              <a:off x="1891298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0"/>
            <p:cNvSpPr/>
            <p:nvPr/>
          </p:nvSpPr>
          <p:spPr>
            <a:xfrm>
              <a:off x="2068647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1"/>
            <p:cNvSpPr/>
            <p:nvPr/>
          </p:nvSpPr>
          <p:spPr>
            <a:xfrm>
              <a:off x="192085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2"/>
            <p:cNvSpPr/>
            <p:nvPr/>
          </p:nvSpPr>
          <p:spPr>
            <a:xfrm>
              <a:off x="230511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3"/>
            <p:cNvSpPr/>
            <p:nvPr/>
          </p:nvSpPr>
          <p:spPr>
            <a:xfrm>
              <a:off x="2068647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4"/>
            <p:cNvSpPr/>
            <p:nvPr/>
          </p:nvSpPr>
          <p:spPr>
            <a:xfrm>
              <a:off x="2127763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5"/>
            <p:cNvSpPr/>
            <p:nvPr/>
          </p:nvSpPr>
          <p:spPr>
            <a:xfrm>
              <a:off x="2452902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6"/>
            <p:cNvSpPr/>
            <p:nvPr/>
          </p:nvSpPr>
          <p:spPr>
            <a:xfrm>
              <a:off x="1654834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7"/>
            <p:cNvSpPr/>
            <p:nvPr/>
          </p:nvSpPr>
          <p:spPr>
            <a:xfrm>
              <a:off x="2364228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58"/>
            <p:cNvSpPr/>
            <p:nvPr/>
          </p:nvSpPr>
          <p:spPr>
            <a:xfrm>
              <a:off x="2186879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59"/>
            <p:cNvSpPr/>
            <p:nvPr/>
          </p:nvSpPr>
          <p:spPr>
            <a:xfrm>
              <a:off x="2334669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0"/>
            <p:cNvSpPr/>
            <p:nvPr/>
          </p:nvSpPr>
          <p:spPr>
            <a:xfrm>
              <a:off x="2127763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1"/>
            <p:cNvSpPr/>
            <p:nvPr/>
          </p:nvSpPr>
          <p:spPr>
            <a:xfrm>
              <a:off x="2098205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2"/>
            <p:cNvSpPr/>
            <p:nvPr/>
          </p:nvSpPr>
          <p:spPr>
            <a:xfrm>
              <a:off x="2216437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3"/>
            <p:cNvSpPr/>
            <p:nvPr/>
          </p:nvSpPr>
          <p:spPr>
            <a:xfrm>
              <a:off x="1891298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4"/>
            <p:cNvSpPr/>
            <p:nvPr/>
          </p:nvSpPr>
          <p:spPr>
            <a:xfrm>
              <a:off x="192085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5"/>
            <p:cNvSpPr/>
            <p:nvPr/>
          </p:nvSpPr>
          <p:spPr>
            <a:xfrm>
              <a:off x="2098205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6"/>
            <p:cNvSpPr/>
            <p:nvPr/>
          </p:nvSpPr>
          <p:spPr>
            <a:xfrm>
              <a:off x="2127763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7"/>
            <p:cNvSpPr/>
            <p:nvPr/>
          </p:nvSpPr>
          <p:spPr>
            <a:xfrm>
              <a:off x="2482460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68"/>
            <p:cNvSpPr/>
            <p:nvPr/>
          </p:nvSpPr>
          <p:spPr>
            <a:xfrm>
              <a:off x="2482460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69"/>
            <p:cNvSpPr/>
            <p:nvPr/>
          </p:nvSpPr>
          <p:spPr>
            <a:xfrm>
              <a:off x="1979973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0"/>
            <p:cNvSpPr/>
            <p:nvPr/>
          </p:nvSpPr>
          <p:spPr>
            <a:xfrm>
              <a:off x="2245995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1"/>
            <p:cNvSpPr/>
            <p:nvPr/>
          </p:nvSpPr>
          <p:spPr>
            <a:xfrm>
              <a:off x="1861740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2"/>
            <p:cNvSpPr/>
            <p:nvPr/>
          </p:nvSpPr>
          <p:spPr>
            <a:xfrm>
              <a:off x="2482460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3"/>
            <p:cNvSpPr/>
            <p:nvPr/>
          </p:nvSpPr>
          <p:spPr>
            <a:xfrm>
              <a:off x="2068647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4"/>
            <p:cNvSpPr/>
            <p:nvPr/>
          </p:nvSpPr>
          <p:spPr>
            <a:xfrm>
              <a:off x="2186879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5"/>
            <p:cNvSpPr/>
            <p:nvPr/>
          </p:nvSpPr>
          <p:spPr>
            <a:xfrm>
              <a:off x="2334669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6"/>
            <p:cNvSpPr/>
            <p:nvPr/>
          </p:nvSpPr>
          <p:spPr>
            <a:xfrm>
              <a:off x="2039089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7"/>
            <p:cNvSpPr/>
            <p:nvPr/>
          </p:nvSpPr>
          <p:spPr>
            <a:xfrm>
              <a:off x="200953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78"/>
            <p:cNvSpPr/>
            <p:nvPr/>
          </p:nvSpPr>
          <p:spPr>
            <a:xfrm>
              <a:off x="2098205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79"/>
            <p:cNvSpPr/>
            <p:nvPr/>
          </p:nvSpPr>
          <p:spPr>
            <a:xfrm>
              <a:off x="2334669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0"/>
            <p:cNvSpPr/>
            <p:nvPr/>
          </p:nvSpPr>
          <p:spPr>
            <a:xfrm>
              <a:off x="239378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1"/>
            <p:cNvSpPr/>
            <p:nvPr/>
          </p:nvSpPr>
          <p:spPr>
            <a:xfrm>
              <a:off x="2541576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2"/>
            <p:cNvSpPr/>
            <p:nvPr/>
          </p:nvSpPr>
          <p:spPr>
            <a:xfrm>
              <a:off x="2098205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3"/>
            <p:cNvSpPr/>
            <p:nvPr/>
          </p:nvSpPr>
          <p:spPr>
            <a:xfrm>
              <a:off x="2068647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4"/>
            <p:cNvSpPr/>
            <p:nvPr/>
          </p:nvSpPr>
          <p:spPr>
            <a:xfrm>
              <a:off x="2009531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5"/>
            <p:cNvSpPr/>
            <p:nvPr/>
          </p:nvSpPr>
          <p:spPr>
            <a:xfrm>
              <a:off x="248246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6"/>
            <p:cNvSpPr/>
            <p:nvPr/>
          </p:nvSpPr>
          <p:spPr>
            <a:xfrm>
              <a:off x="2068647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7"/>
            <p:cNvSpPr/>
            <p:nvPr/>
          </p:nvSpPr>
          <p:spPr>
            <a:xfrm>
              <a:off x="2098205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88"/>
            <p:cNvSpPr/>
            <p:nvPr/>
          </p:nvSpPr>
          <p:spPr>
            <a:xfrm>
              <a:off x="1979973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89"/>
            <p:cNvSpPr/>
            <p:nvPr/>
          </p:nvSpPr>
          <p:spPr>
            <a:xfrm>
              <a:off x="2245995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0"/>
            <p:cNvSpPr/>
            <p:nvPr/>
          </p:nvSpPr>
          <p:spPr>
            <a:xfrm>
              <a:off x="2186879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1"/>
            <p:cNvSpPr/>
            <p:nvPr/>
          </p:nvSpPr>
          <p:spPr>
            <a:xfrm>
              <a:off x="2245995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2"/>
            <p:cNvSpPr/>
            <p:nvPr/>
          </p:nvSpPr>
          <p:spPr>
            <a:xfrm>
              <a:off x="192085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3"/>
            <p:cNvSpPr/>
            <p:nvPr/>
          </p:nvSpPr>
          <p:spPr>
            <a:xfrm>
              <a:off x="2216437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4"/>
            <p:cNvSpPr/>
            <p:nvPr/>
          </p:nvSpPr>
          <p:spPr>
            <a:xfrm>
              <a:off x="2186879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5"/>
            <p:cNvSpPr/>
            <p:nvPr/>
          </p:nvSpPr>
          <p:spPr>
            <a:xfrm>
              <a:off x="2186879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6"/>
            <p:cNvSpPr/>
            <p:nvPr/>
          </p:nvSpPr>
          <p:spPr>
            <a:xfrm>
              <a:off x="2068647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7"/>
            <p:cNvSpPr/>
            <p:nvPr/>
          </p:nvSpPr>
          <p:spPr>
            <a:xfrm>
              <a:off x="2127763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798"/>
            <p:cNvSpPr/>
            <p:nvPr/>
          </p:nvSpPr>
          <p:spPr>
            <a:xfrm>
              <a:off x="2039089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799"/>
            <p:cNvSpPr/>
            <p:nvPr/>
          </p:nvSpPr>
          <p:spPr>
            <a:xfrm>
              <a:off x="1950415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0"/>
            <p:cNvSpPr/>
            <p:nvPr/>
          </p:nvSpPr>
          <p:spPr>
            <a:xfrm>
              <a:off x="2727472" y="3093232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tx801"/>
            <p:cNvSpPr/>
            <p:nvPr/>
          </p:nvSpPr>
          <p:spPr>
            <a:xfrm>
              <a:off x="2822767" y="3275847"/>
              <a:ext cx="958626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Sepal.Width</a:t>
              </a:r>
            </a:p>
          </p:txBody>
        </p:sp>
        <p:sp>
          <p:nvSpPr>
            <p:cNvPr id="804" name="pl802"/>
            <p:cNvSpPr/>
            <p:nvPr/>
          </p:nvSpPr>
          <p:spPr>
            <a:xfrm>
              <a:off x="3997391" y="3093232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3"/>
            <p:cNvSpPr/>
            <p:nvPr/>
          </p:nvSpPr>
          <p:spPr>
            <a:xfrm>
              <a:off x="4089465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4"/>
            <p:cNvSpPr/>
            <p:nvPr/>
          </p:nvSpPr>
          <p:spPr>
            <a:xfrm>
              <a:off x="4089465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5"/>
            <p:cNvSpPr/>
            <p:nvPr/>
          </p:nvSpPr>
          <p:spPr>
            <a:xfrm>
              <a:off x="4071429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6"/>
            <p:cNvSpPr/>
            <p:nvPr/>
          </p:nvSpPr>
          <p:spPr>
            <a:xfrm>
              <a:off x="4107500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7"/>
            <p:cNvSpPr/>
            <p:nvPr/>
          </p:nvSpPr>
          <p:spPr>
            <a:xfrm>
              <a:off x="4089465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08"/>
            <p:cNvSpPr/>
            <p:nvPr/>
          </p:nvSpPr>
          <p:spPr>
            <a:xfrm>
              <a:off x="4143571" y="3208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09"/>
            <p:cNvSpPr/>
            <p:nvPr/>
          </p:nvSpPr>
          <p:spPr>
            <a:xfrm>
              <a:off x="4089465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0"/>
            <p:cNvSpPr/>
            <p:nvPr/>
          </p:nvSpPr>
          <p:spPr>
            <a:xfrm>
              <a:off x="410750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1"/>
            <p:cNvSpPr/>
            <p:nvPr/>
          </p:nvSpPr>
          <p:spPr>
            <a:xfrm>
              <a:off x="4089465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2"/>
            <p:cNvSpPr/>
            <p:nvPr/>
          </p:nvSpPr>
          <p:spPr>
            <a:xfrm>
              <a:off x="4107500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3"/>
            <p:cNvSpPr/>
            <p:nvPr/>
          </p:nvSpPr>
          <p:spPr>
            <a:xfrm>
              <a:off x="4107500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4"/>
            <p:cNvSpPr/>
            <p:nvPr/>
          </p:nvSpPr>
          <p:spPr>
            <a:xfrm>
              <a:off x="4125535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5"/>
            <p:cNvSpPr/>
            <p:nvPr/>
          </p:nvSpPr>
          <p:spPr>
            <a:xfrm>
              <a:off x="4089465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6"/>
            <p:cNvSpPr/>
            <p:nvPr/>
          </p:nvSpPr>
          <p:spPr>
            <a:xfrm>
              <a:off x="4035358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7"/>
            <p:cNvSpPr/>
            <p:nvPr/>
          </p:nvSpPr>
          <p:spPr>
            <a:xfrm>
              <a:off x="4053394" y="3185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18"/>
            <p:cNvSpPr/>
            <p:nvPr/>
          </p:nvSpPr>
          <p:spPr>
            <a:xfrm>
              <a:off x="4107500" y="30928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19"/>
            <p:cNvSpPr/>
            <p:nvPr/>
          </p:nvSpPr>
          <p:spPr>
            <a:xfrm>
              <a:off x="4071429" y="3208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0"/>
            <p:cNvSpPr/>
            <p:nvPr/>
          </p:nvSpPr>
          <p:spPr>
            <a:xfrm>
              <a:off x="4089465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1"/>
            <p:cNvSpPr/>
            <p:nvPr/>
          </p:nvSpPr>
          <p:spPr>
            <a:xfrm>
              <a:off x="4143571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2"/>
            <p:cNvSpPr/>
            <p:nvPr/>
          </p:nvSpPr>
          <p:spPr>
            <a:xfrm>
              <a:off x="4107500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3"/>
            <p:cNvSpPr/>
            <p:nvPr/>
          </p:nvSpPr>
          <p:spPr>
            <a:xfrm>
              <a:off x="4143571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4"/>
            <p:cNvSpPr/>
            <p:nvPr/>
          </p:nvSpPr>
          <p:spPr>
            <a:xfrm>
              <a:off x="4107500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5"/>
            <p:cNvSpPr/>
            <p:nvPr/>
          </p:nvSpPr>
          <p:spPr>
            <a:xfrm>
              <a:off x="4017323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6"/>
            <p:cNvSpPr/>
            <p:nvPr/>
          </p:nvSpPr>
          <p:spPr>
            <a:xfrm>
              <a:off x="4143571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7"/>
            <p:cNvSpPr/>
            <p:nvPr/>
          </p:nvSpPr>
          <p:spPr>
            <a:xfrm>
              <a:off x="4179642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28"/>
            <p:cNvSpPr/>
            <p:nvPr/>
          </p:nvSpPr>
          <p:spPr>
            <a:xfrm>
              <a:off x="4125535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29"/>
            <p:cNvSpPr/>
            <p:nvPr/>
          </p:nvSpPr>
          <p:spPr>
            <a:xfrm>
              <a:off x="4125535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0"/>
            <p:cNvSpPr/>
            <p:nvPr/>
          </p:nvSpPr>
          <p:spPr>
            <a:xfrm>
              <a:off x="4107500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1"/>
            <p:cNvSpPr/>
            <p:nvPr/>
          </p:nvSpPr>
          <p:spPr>
            <a:xfrm>
              <a:off x="4089465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2"/>
            <p:cNvSpPr/>
            <p:nvPr/>
          </p:nvSpPr>
          <p:spPr>
            <a:xfrm>
              <a:off x="4125535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3"/>
            <p:cNvSpPr/>
            <p:nvPr/>
          </p:nvSpPr>
          <p:spPr>
            <a:xfrm>
              <a:off x="4125535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4"/>
            <p:cNvSpPr/>
            <p:nvPr/>
          </p:nvSpPr>
          <p:spPr>
            <a:xfrm>
              <a:off x="410750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5"/>
            <p:cNvSpPr/>
            <p:nvPr/>
          </p:nvSpPr>
          <p:spPr>
            <a:xfrm>
              <a:off x="4107500" y="3162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6"/>
            <p:cNvSpPr/>
            <p:nvPr/>
          </p:nvSpPr>
          <p:spPr>
            <a:xfrm>
              <a:off x="4089465" y="3139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7"/>
            <p:cNvSpPr/>
            <p:nvPr/>
          </p:nvSpPr>
          <p:spPr>
            <a:xfrm>
              <a:off x="4107500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38"/>
            <p:cNvSpPr/>
            <p:nvPr/>
          </p:nvSpPr>
          <p:spPr>
            <a:xfrm>
              <a:off x="4053394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39"/>
            <p:cNvSpPr/>
            <p:nvPr/>
          </p:nvSpPr>
          <p:spPr>
            <a:xfrm>
              <a:off x="4071429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0"/>
            <p:cNvSpPr/>
            <p:nvPr/>
          </p:nvSpPr>
          <p:spPr>
            <a:xfrm>
              <a:off x="4089465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1"/>
            <p:cNvSpPr/>
            <p:nvPr/>
          </p:nvSpPr>
          <p:spPr>
            <a:xfrm>
              <a:off x="4071429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2"/>
            <p:cNvSpPr/>
            <p:nvPr/>
          </p:nvSpPr>
          <p:spPr>
            <a:xfrm>
              <a:off x="410750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3"/>
            <p:cNvSpPr/>
            <p:nvPr/>
          </p:nvSpPr>
          <p:spPr>
            <a:xfrm>
              <a:off x="4071429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4"/>
            <p:cNvSpPr/>
            <p:nvPr/>
          </p:nvSpPr>
          <p:spPr>
            <a:xfrm>
              <a:off x="4071429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5"/>
            <p:cNvSpPr/>
            <p:nvPr/>
          </p:nvSpPr>
          <p:spPr>
            <a:xfrm>
              <a:off x="4071429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6"/>
            <p:cNvSpPr/>
            <p:nvPr/>
          </p:nvSpPr>
          <p:spPr>
            <a:xfrm>
              <a:off x="4125535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7"/>
            <p:cNvSpPr/>
            <p:nvPr/>
          </p:nvSpPr>
          <p:spPr>
            <a:xfrm>
              <a:off x="4179642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48"/>
            <p:cNvSpPr/>
            <p:nvPr/>
          </p:nvSpPr>
          <p:spPr>
            <a:xfrm>
              <a:off x="4089465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49"/>
            <p:cNvSpPr/>
            <p:nvPr/>
          </p:nvSpPr>
          <p:spPr>
            <a:xfrm>
              <a:off x="4125535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0"/>
            <p:cNvSpPr/>
            <p:nvPr/>
          </p:nvSpPr>
          <p:spPr>
            <a:xfrm>
              <a:off x="4089465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1"/>
            <p:cNvSpPr/>
            <p:nvPr/>
          </p:nvSpPr>
          <p:spPr>
            <a:xfrm>
              <a:off x="4107500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2"/>
            <p:cNvSpPr/>
            <p:nvPr/>
          </p:nvSpPr>
          <p:spPr>
            <a:xfrm>
              <a:off x="4089465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3"/>
            <p:cNvSpPr/>
            <p:nvPr/>
          </p:nvSpPr>
          <p:spPr>
            <a:xfrm>
              <a:off x="4684634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4"/>
            <p:cNvSpPr/>
            <p:nvPr/>
          </p:nvSpPr>
          <p:spPr>
            <a:xfrm>
              <a:off x="4648563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5"/>
            <p:cNvSpPr/>
            <p:nvPr/>
          </p:nvSpPr>
          <p:spPr>
            <a:xfrm>
              <a:off x="4720705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6"/>
            <p:cNvSpPr/>
            <p:nvPr/>
          </p:nvSpPr>
          <p:spPr>
            <a:xfrm>
              <a:off x="4558386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7"/>
            <p:cNvSpPr/>
            <p:nvPr/>
          </p:nvSpPr>
          <p:spPr>
            <a:xfrm>
              <a:off x="4666598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58"/>
            <p:cNvSpPr/>
            <p:nvPr/>
          </p:nvSpPr>
          <p:spPr>
            <a:xfrm>
              <a:off x="4648563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59"/>
            <p:cNvSpPr/>
            <p:nvPr/>
          </p:nvSpPr>
          <p:spPr>
            <a:xfrm>
              <a:off x="4684634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0"/>
            <p:cNvSpPr/>
            <p:nvPr/>
          </p:nvSpPr>
          <p:spPr>
            <a:xfrm>
              <a:off x="4432138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1"/>
            <p:cNvSpPr/>
            <p:nvPr/>
          </p:nvSpPr>
          <p:spPr>
            <a:xfrm>
              <a:off x="4666598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2"/>
            <p:cNvSpPr/>
            <p:nvPr/>
          </p:nvSpPr>
          <p:spPr>
            <a:xfrm>
              <a:off x="4540350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3"/>
            <p:cNvSpPr/>
            <p:nvPr/>
          </p:nvSpPr>
          <p:spPr>
            <a:xfrm>
              <a:off x="4468209" y="3648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4"/>
            <p:cNvSpPr/>
            <p:nvPr/>
          </p:nvSpPr>
          <p:spPr>
            <a:xfrm>
              <a:off x="4594457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5"/>
            <p:cNvSpPr/>
            <p:nvPr/>
          </p:nvSpPr>
          <p:spPr>
            <a:xfrm>
              <a:off x="4558386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6"/>
            <p:cNvSpPr/>
            <p:nvPr/>
          </p:nvSpPr>
          <p:spPr>
            <a:xfrm>
              <a:off x="4684634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7"/>
            <p:cNvSpPr/>
            <p:nvPr/>
          </p:nvSpPr>
          <p:spPr>
            <a:xfrm>
              <a:off x="4486244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68"/>
            <p:cNvSpPr/>
            <p:nvPr/>
          </p:nvSpPr>
          <p:spPr>
            <a:xfrm>
              <a:off x="4630528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69"/>
            <p:cNvSpPr/>
            <p:nvPr/>
          </p:nvSpPr>
          <p:spPr>
            <a:xfrm>
              <a:off x="4648563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0"/>
            <p:cNvSpPr/>
            <p:nvPr/>
          </p:nvSpPr>
          <p:spPr>
            <a:xfrm>
              <a:off x="4576421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1"/>
            <p:cNvSpPr/>
            <p:nvPr/>
          </p:nvSpPr>
          <p:spPr>
            <a:xfrm>
              <a:off x="4648563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2"/>
            <p:cNvSpPr/>
            <p:nvPr/>
          </p:nvSpPr>
          <p:spPr>
            <a:xfrm>
              <a:off x="4540350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3"/>
            <p:cNvSpPr/>
            <p:nvPr/>
          </p:nvSpPr>
          <p:spPr>
            <a:xfrm>
              <a:off x="4702669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4"/>
            <p:cNvSpPr/>
            <p:nvPr/>
          </p:nvSpPr>
          <p:spPr>
            <a:xfrm>
              <a:off x="455838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5"/>
            <p:cNvSpPr/>
            <p:nvPr/>
          </p:nvSpPr>
          <p:spPr>
            <a:xfrm>
              <a:off x="4720705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6"/>
            <p:cNvSpPr/>
            <p:nvPr/>
          </p:nvSpPr>
          <p:spPr>
            <a:xfrm>
              <a:off x="4684634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7"/>
            <p:cNvSpPr/>
            <p:nvPr/>
          </p:nvSpPr>
          <p:spPr>
            <a:xfrm>
              <a:off x="4612492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78"/>
            <p:cNvSpPr/>
            <p:nvPr/>
          </p:nvSpPr>
          <p:spPr>
            <a:xfrm>
              <a:off x="4630528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79"/>
            <p:cNvSpPr/>
            <p:nvPr/>
          </p:nvSpPr>
          <p:spPr>
            <a:xfrm>
              <a:off x="4702669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0"/>
            <p:cNvSpPr/>
            <p:nvPr/>
          </p:nvSpPr>
          <p:spPr>
            <a:xfrm>
              <a:off x="473874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1"/>
            <p:cNvSpPr/>
            <p:nvPr/>
          </p:nvSpPr>
          <p:spPr>
            <a:xfrm>
              <a:off x="4648563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2"/>
            <p:cNvSpPr/>
            <p:nvPr/>
          </p:nvSpPr>
          <p:spPr>
            <a:xfrm>
              <a:off x="4468209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3"/>
            <p:cNvSpPr/>
            <p:nvPr/>
          </p:nvSpPr>
          <p:spPr>
            <a:xfrm>
              <a:off x="4522315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4"/>
            <p:cNvSpPr/>
            <p:nvPr/>
          </p:nvSpPr>
          <p:spPr>
            <a:xfrm>
              <a:off x="4504280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5"/>
            <p:cNvSpPr/>
            <p:nvPr/>
          </p:nvSpPr>
          <p:spPr>
            <a:xfrm>
              <a:off x="4540350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6"/>
            <p:cNvSpPr/>
            <p:nvPr/>
          </p:nvSpPr>
          <p:spPr>
            <a:xfrm>
              <a:off x="475677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7"/>
            <p:cNvSpPr/>
            <p:nvPr/>
          </p:nvSpPr>
          <p:spPr>
            <a:xfrm>
              <a:off x="4648563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88"/>
            <p:cNvSpPr/>
            <p:nvPr/>
          </p:nvSpPr>
          <p:spPr>
            <a:xfrm>
              <a:off x="4648563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89"/>
            <p:cNvSpPr/>
            <p:nvPr/>
          </p:nvSpPr>
          <p:spPr>
            <a:xfrm>
              <a:off x="4684634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0"/>
            <p:cNvSpPr/>
            <p:nvPr/>
          </p:nvSpPr>
          <p:spPr>
            <a:xfrm>
              <a:off x="4630528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1"/>
            <p:cNvSpPr/>
            <p:nvPr/>
          </p:nvSpPr>
          <p:spPr>
            <a:xfrm>
              <a:off x="457642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2"/>
            <p:cNvSpPr/>
            <p:nvPr/>
          </p:nvSpPr>
          <p:spPr>
            <a:xfrm>
              <a:off x="4558386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3"/>
            <p:cNvSpPr/>
            <p:nvPr/>
          </p:nvSpPr>
          <p:spPr>
            <a:xfrm>
              <a:off x="4630528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4"/>
            <p:cNvSpPr/>
            <p:nvPr/>
          </p:nvSpPr>
          <p:spPr>
            <a:xfrm>
              <a:off x="4666598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5"/>
            <p:cNvSpPr/>
            <p:nvPr/>
          </p:nvSpPr>
          <p:spPr>
            <a:xfrm>
              <a:off x="4558386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6"/>
            <p:cNvSpPr/>
            <p:nvPr/>
          </p:nvSpPr>
          <p:spPr>
            <a:xfrm>
              <a:off x="4432138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7"/>
            <p:cNvSpPr/>
            <p:nvPr/>
          </p:nvSpPr>
          <p:spPr>
            <a:xfrm>
              <a:off x="4594457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898"/>
            <p:cNvSpPr/>
            <p:nvPr/>
          </p:nvSpPr>
          <p:spPr>
            <a:xfrm>
              <a:off x="4594457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899"/>
            <p:cNvSpPr/>
            <p:nvPr/>
          </p:nvSpPr>
          <p:spPr>
            <a:xfrm>
              <a:off x="4594457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0"/>
            <p:cNvSpPr/>
            <p:nvPr/>
          </p:nvSpPr>
          <p:spPr>
            <a:xfrm>
              <a:off x="4612492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1"/>
            <p:cNvSpPr/>
            <p:nvPr/>
          </p:nvSpPr>
          <p:spPr>
            <a:xfrm>
              <a:off x="4378031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2"/>
            <p:cNvSpPr/>
            <p:nvPr/>
          </p:nvSpPr>
          <p:spPr>
            <a:xfrm>
              <a:off x="457642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3"/>
            <p:cNvSpPr/>
            <p:nvPr/>
          </p:nvSpPr>
          <p:spPr>
            <a:xfrm>
              <a:off x="4919095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4"/>
            <p:cNvSpPr/>
            <p:nvPr/>
          </p:nvSpPr>
          <p:spPr>
            <a:xfrm>
              <a:off x="475677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5"/>
            <p:cNvSpPr/>
            <p:nvPr/>
          </p:nvSpPr>
          <p:spPr>
            <a:xfrm>
              <a:off x="4901059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6"/>
            <p:cNvSpPr/>
            <p:nvPr/>
          </p:nvSpPr>
          <p:spPr>
            <a:xfrm>
              <a:off x="4846953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7"/>
            <p:cNvSpPr/>
            <p:nvPr/>
          </p:nvSpPr>
          <p:spPr>
            <a:xfrm>
              <a:off x="4883024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08"/>
            <p:cNvSpPr/>
            <p:nvPr/>
          </p:nvSpPr>
          <p:spPr>
            <a:xfrm>
              <a:off x="5027307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09"/>
            <p:cNvSpPr/>
            <p:nvPr/>
          </p:nvSpPr>
          <p:spPr>
            <a:xfrm>
              <a:off x="4648563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0"/>
            <p:cNvSpPr/>
            <p:nvPr/>
          </p:nvSpPr>
          <p:spPr>
            <a:xfrm>
              <a:off x="4973201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1"/>
            <p:cNvSpPr/>
            <p:nvPr/>
          </p:nvSpPr>
          <p:spPr>
            <a:xfrm>
              <a:off x="4883024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2"/>
            <p:cNvSpPr/>
            <p:nvPr/>
          </p:nvSpPr>
          <p:spPr>
            <a:xfrm>
              <a:off x="4937130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3"/>
            <p:cNvSpPr/>
            <p:nvPr/>
          </p:nvSpPr>
          <p:spPr>
            <a:xfrm>
              <a:off x="4756776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4"/>
            <p:cNvSpPr/>
            <p:nvPr/>
          </p:nvSpPr>
          <p:spPr>
            <a:xfrm>
              <a:off x="479284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5"/>
            <p:cNvSpPr/>
            <p:nvPr/>
          </p:nvSpPr>
          <p:spPr>
            <a:xfrm>
              <a:off x="4828917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6"/>
            <p:cNvSpPr/>
            <p:nvPr/>
          </p:nvSpPr>
          <p:spPr>
            <a:xfrm>
              <a:off x="4738740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7"/>
            <p:cNvSpPr/>
            <p:nvPr/>
          </p:nvSpPr>
          <p:spPr>
            <a:xfrm>
              <a:off x="475677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18"/>
            <p:cNvSpPr/>
            <p:nvPr/>
          </p:nvSpPr>
          <p:spPr>
            <a:xfrm>
              <a:off x="4792846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19"/>
            <p:cNvSpPr/>
            <p:nvPr/>
          </p:nvSpPr>
          <p:spPr>
            <a:xfrm>
              <a:off x="4828917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0"/>
            <p:cNvSpPr/>
            <p:nvPr/>
          </p:nvSpPr>
          <p:spPr>
            <a:xfrm>
              <a:off x="5045343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1"/>
            <p:cNvSpPr/>
            <p:nvPr/>
          </p:nvSpPr>
          <p:spPr>
            <a:xfrm>
              <a:off x="5081413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2"/>
            <p:cNvSpPr/>
            <p:nvPr/>
          </p:nvSpPr>
          <p:spPr>
            <a:xfrm>
              <a:off x="4738740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3"/>
            <p:cNvSpPr/>
            <p:nvPr/>
          </p:nvSpPr>
          <p:spPr>
            <a:xfrm>
              <a:off x="4864988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4"/>
            <p:cNvSpPr/>
            <p:nvPr/>
          </p:nvSpPr>
          <p:spPr>
            <a:xfrm>
              <a:off x="4720705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5"/>
            <p:cNvSpPr/>
            <p:nvPr/>
          </p:nvSpPr>
          <p:spPr>
            <a:xfrm>
              <a:off x="5045343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6"/>
            <p:cNvSpPr/>
            <p:nvPr/>
          </p:nvSpPr>
          <p:spPr>
            <a:xfrm>
              <a:off x="4720705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7"/>
            <p:cNvSpPr/>
            <p:nvPr/>
          </p:nvSpPr>
          <p:spPr>
            <a:xfrm>
              <a:off x="4864988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28"/>
            <p:cNvSpPr/>
            <p:nvPr/>
          </p:nvSpPr>
          <p:spPr>
            <a:xfrm>
              <a:off x="4919095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29"/>
            <p:cNvSpPr/>
            <p:nvPr/>
          </p:nvSpPr>
          <p:spPr>
            <a:xfrm>
              <a:off x="4702669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0"/>
            <p:cNvSpPr/>
            <p:nvPr/>
          </p:nvSpPr>
          <p:spPr>
            <a:xfrm>
              <a:off x="4720705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1"/>
            <p:cNvSpPr/>
            <p:nvPr/>
          </p:nvSpPr>
          <p:spPr>
            <a:xfrm>
              <a:off x="4846953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2"/>
            <p:cNvSpPr/>
            <p:nvPr/>
          </p:nvSpPr>
          <p:spPr>
            <a:xfrm>
              <a:off x="4883024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3"/>
            <p:cNvSpPr/>
            <p:nvPr/>
          </p:nvSpPr>
          <p:spPr>
            <a:xfrm>
              <a:off x="4937130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4"/>
            <p:cNvSpPr/>
            <p:nvPr/>
          </p:nvSpPr>
          <p:spPr>
            <a:xfrm>
              <a:off x="4991236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5"/>
            <p:cNvSpPr/>
            <p:nvPr/>
          </p:nvSpPr>
          <p:spPr>
            <a:xfrm>
              <a:off x="4846953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6"/>
            <p:cNvSpPr/>
            <p:nvPr/>
          </p:nvSpPr>
          <p:spPr>
            <a:xfrm>
              <a:off x="475677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7"/>
            <p:cNvSpPr/>
            <p:nvPr/>
          </p:nvSpPr>
          <p:spPr>
            <a:xfrm>
              <a:off x="4846953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38"/>
            <p:cNvSpPr/>
            <p:nvPr/>
          </p:nvSpPr>
          <p:spPr>
            <a:xfrm>
              <a:off x="493713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39"/>
            <p:cNvSpPr/>
            <p:nvPr/>
          </p:nvSpPr>
          <p:spPr>
            <a:xfrm>
              <a:off x="4846953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0"/>
            <p:cNvSpPr/>
            <p:nvPr/>
          </p:nvSpPr>
          <p:spPr>
            <a:xfrm>
              <a:off x="4828917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1"/>
            <p:cNvSpPr/>
            <p:nvPr/>
          </p:nvSpPr>
          <p:spPr>
            <a:xfrm>
              <a:off x="4702669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2"/>
            <p:cNvSpPr/>
            <p:nvPr/>
          </p:nvSpPr>
          <p:spPr>
            <a:xfrm>
              <a:off x="4810882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3"/>
            <p:cNvSpPr/>
            <p:nvPr/>
          </p:nvSpPr>
          <p:spPr>
            <a:xfrm>
              <a:off x="4846953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4"/>
            <p:cNvSpPr/>
            <p:nvPr/>
          </p:nvSpPr>
          <p:spPr>
            <a:xfrm>
              <a:off x="4756776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5"/>
            <p:cNvSpPr/>
            <p:nvPr/>
          </p:nvSpPr>
          <p:spPr>
            <a:xfrm>
              <a:off x="475677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6"/>
            <p:cNvSpPr/>
            <p:nvPr/>
          </p:nvSpPr>
          <p:spPr>
            <a:xfrm>
              <a:off x="4901059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7"/>
            <p:cNvSpPr/>
            <p:nvPr/>
          </p:nvSpPr>
          <p:spPr>
            <a:xfrm>
              <a:off x="4864988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48"/>
            <p:cNvSpPr/>
            <p:nvPr/>
          </p:nvSpPr>
          <p:spPr>
            <a:xfrm>
              <a:off x="477481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49"/>
            <p:cNvSpPr/>
            <p:nvPr/>
          </p:nvSpPr>
          <p:spPr>
            <a:xfrm>
              <a:off x="4738740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0"/>
            <p:cNvSpPr/>
            <p:nvPr/>
          </p:nvSpPr>
          <p:spPr>
            <a:xfrm>
              <a:off x="477481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1"/>
            <p:cNvSpPr/>
            <p:nvPr/>
          </p:nvSpPr>
          <p:spPr>
            <a:xfrm>
              <a:off x="4810882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2"/>
            <p:cNvSpPr/>
            <p:nvPr/>
          </p:nvSpPr>
          <p:spPr>
            <a:xfrm>
              <a:off x="475677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3"/>
            <p:cNvSpPr/>
            <p:nvPr/>
          </p:nvSpPr>
          <p:spPr>
            <a:xfrm>
              <a:off x="5267309" y="3093232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4"/>
            <p:cNvSpPr/>
            <p:nvPr/>
          </p:nvSpPr>
          <p:spPr>
            <a:xfrm>
              <a:off x="5331579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5"/>
            <p:cNvSpPr/>
            <p:nvPr/>
          </p:nvSpPr>
          <p:spPr>
            <a:xfrm>
              <a:off x="5331579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6"/>
            <p:cNvSpPr/>
            <p:nvPr/>
          </p:nvSpPr>
          <p:spPr>
            <a:xfrm>
              <a:off x="5331579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7"/>
            <p:cNvSpPr/>
            <p:nvPr/>
          </p:nvSpPr>
          <p:spPr>
            <a:xfrm>
              <a:off x="5331579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58"/>
            <p:cNvSpPr/>
            <p:nvPr/>
          </p:nvSpPr>
          <p:spPr>
            <a:xfrm>
              <a:off x="5331579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59"/>
            <p:cNvSpPr/>
            <p:nvPr/>
          </p:nvSpPr>
          <p:spPr>
            <a:xfrm>
              <a:off x="5420253" y="3208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0"/>
            <p:cNvSpPr/>
            <p:nvPr/>
          </p:nvSpPr>
          <p:spPr>
            <a:xfrm>
              <a:off x="5375916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1"/>
            <p:cNvSpPr/>
            <p:nvPr/>
          </p:nvSpPr>
          <p:spPr>
            <a:xfrm>
              <a:off x="5331579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2"/>
            <p:cNvSpPr/>
            <p:nvPr/>
          </p:nvSpPr>
          <p:spPr>
            <a:xfrm>
              <a:off x="5331579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3"/>
            <p:cNvSpPr/>
            <p:nvPr/>
          </p:nvSpPr>
          <p:spPr>
            <a:xfrm>
              <a:off x="5287241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4"/>
            <p:cNvSpPr/>
            <p:nvPr/>
          </p:nvSpPr>
          <p:spPr>
            <a:xfrm>
              <a:off x="5331579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5"/>
            <p:cNvSpPr/>
            <p:nvPr/>
          </p:nvSpPr>
          <p:spPr>
            <a:xfrm>
              <a:off x="5331579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6"/>
            <p:cNvSpPr/>
            <p:nvPr/>
          </p:nvSpPr>
          <p:spPr>
            <a:xfrm>
              <a:off x="528724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7"/>
            <p:cNvSpPr/>
            <p:nvPr/>
          </p:nvSpPr>
          <p:spPr>
            <a:xfrm>
              <a:off x="528724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68"/>
            <p:cNvSpPr/>
            <p:nvPr/>
          </p:nvSpPr>
          <p:spPr>
            <a:xfrm>
              <a:off x="5331579" y="3185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69"/>
            <p:cNvSpPr/>
            <p:nvPr/>
          </p:nvSpPr>
          <p:spPr>
            <a:xfrm>
              <a:off x="5420253" y="30928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0"/>
            <p:cNvSpPr/>
            <p:nvPr/>
          </p:nvSpPr>
          <p:spPr>
            <a:xfrm>
              <a:off x="5420253" y="3208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1"/>
            <p:cNvSpPr/>
            <p:nvPr/>
          </p:nvSpPr>
          <p:spPr>
            <a:xfrm>
              <a:off x="5375916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2"/>
            <p:cNvSpPr/>
            <p:nvPr/>
          </p:nvSpPr>
          <p:spPr>
            <a:xfrm>
              <a:off x="5375916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3"/>
            <p:cNvSpPr/>
            <p:nvPr/>
          </p:nvSpPr>
          <p:spPr>
            <a:xfrm>
              <a:off x="5375916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4"/>
            <p:cNvSpPr/>
            <p:nvPr/>
          </p:nvSpPr>
          <p:spPr>
            <a:xfrm>
              <a:off x="5331579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5"/>
            <p:cNvSpPr/>
            <p:nvPr/>
          </p:nvSpPr>
          <p:spPr>
            <a:xfrm>
              <a:off x="5420253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6"/>
            <p:cNvSpPr/>
            <p:nvPr/>
          </p:nvSpPr>
          <p:spPr>
            <a:xfrm>
              <a:off x="5331579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7"/>
            <p:cNvSpPr/>
            <p:nvPr/>
          </p:nvSpPr>
          <p:spPr>
            <a:xfrm>
              <a:off x="5464590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78"/>
            <p:cNvSpPr/>
            <p:nvPr/>
          </p:nvSpPr>
          <p:spPr>
            <a:xfrm>
              <a:off x="5331579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79"/>
            <p:cNvSpPr/>
            <p:nvPr/>
          </p:nvSpPr>
          <p:spPr>
            <a:xfrm>
              <a:off x="5331579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0"/>
            <p:cNvSpPr/>
            <p:nvPr/>
          </p:nvSpPr>
          <p:spPr>
            <a:xfrm>
              <a:off x="5420253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1"/>
            <p:cNvSpPr/>
            <p:nvPr/>
          </p:nvSpPr>
          <p:spPr>
            <a:xfrm>
              <a:off x="5331579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2"/>
            <p:cNvSpPr/>
            <p:nvPr/>
          </p:nvSpPr>
          <p:spPr>
            <a:xfrm>
              <a:off x="5331579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3"/>
            <p:cNvSpPr/>
            <p:nvPr/>
          </p:nvSpPr>
          <p:spPr>
            <a:xfrm>
              <a:off x="5331579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4"/>
            <p:cNvSpPr/>
            <p:nvPr/>
          </p:nvSpPr>
          <p:spPr>
            <a:xfrm>
              <a:off x="5331579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5"/>
            <p:cNvSpPr/>
            <p:nvPr/>
          </p:nvSpPr>
          <p:spPr>
            <a:xfrm>
              <a:off x="5420253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6"/>
            <p:cNvSpPr/>
            <p:nvPr/>
          </p:nvSpPr>
          <p:spPr>
            <a:xfrm>
              <a:off x="5287241" y="3162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7"/>
            <p:cNvSpPr/>
            <p:nvPr/>
          </p:nvSpPr>
          <p:spPr>
            <a:xfrm>
              <a:off x="5331579" y="3139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88"/>
            <p:cNvSpPr/>
            <p:nvPr/>
          </p:nvSpPr>
          <p:spPr>
            <a:xfrm>
              <a:off x="5331579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89"/>
            <p:cNvSpPr/>
            <p:nvPr/>
          </p:nvSpPr>
          <p:spPr>
            <a:xfrm>
              <a:off x="5331579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0"/>
            <p:cNvSpPr/>
            <p:nvPr/>
          </p:nvSpPr>
          <p:spPr>
            <a:xfrm>
              <a:off x="5331579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1"/>
            <p:cNvSpPr/>
            <p:nvPr/>
          </p:nvSpPr>
          <p:spPr>
            <a:xfrm>
              <a:off x="5287241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2"/>
            <p:cNvSpPr/>
            <p:nvPr/>
          </p:nvSpPr>
          <p:spPr>
            <a:xfrm>
              <a:off x="5331579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3"/>
            <p:cNvSpPr/>
            <p:nvPr/>
          </p:nvSpPr>
          <p:spPr>
            <a:xfrm>
              <a:off x="5331579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4"/>
            <p:cNvSpPr/>
            <p:nvPr/>
          </p:nvSpPr>
          <p:spPr>
            <a:xfrm>
              <a:off x="5375916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5"/>
            <p:cNvSpPr/>
            <p:nvPr/>
          </p:nvSpPr>
          <p:spPr>
            <a:xfrm>
              <a:off x="5375916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6"/>
            <p:cNvSpPr/>
            <p:nvPr/>
          </p:nvSpPr>
          <p:spPr>
            <a:xfrm>
              <a:off x="5331579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7"/>
            <p:cNvSpPr/>
            <p:nvPr/>
          </p:nvSpPr>
          <p:spPr>
            <a:xfrm>
              <a:off x="5508927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998"/>
            <p:cNvSpPr/>
            <p:nvPr/>
          </p:nvSpPr>
          <p:spPr>
            <a:xfrm>
              <a:off x="5420253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999"/>
            <p:cNvSpPr/>
            <p:nvPr/>
          </p:nvSpPr>
          <p:spPr>
            <a:xfrm>
              <a:off x="537591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0"/>
            <p:cNvSpPr/>
            <p:nvPr/>
          </p:nvSpPr>
          <p:spPr>
            <a:xfrm>
              <a:off x="5331579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1"/>
            <p:cNvSpPr/>
            <p:nvPr/>
          </p:nvSpPr>
          <p:spPr>
            <a:xfrm>
              <a:off x="5331579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2"/>
            <p:cNvSpPr/>
            <p:nvPr/>
          </p:nvSpPr>
          <p:spPr>
            <a:xfrm>
              <a:off x="5331579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3"/>
            <p:cNvSpPr/>
            <p:nvPr/>
          </p:nvSpPr>
          <p:spPr>
            <a:xfrm>
              <a:off x="5331579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4"/>
            <p:cNvSpPr/>
            <p:nvPr/>
          </p:nvSpPr>
          <p:spPr>
            <a:xfrm>
              <a:off x="5863624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5"/>
            <p:cNvSpPr/>
            <p:nvPr/>
          </p:nvSpPr>
          <p:spPr>
            <a:xfrm>
              <a:off x="5907961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6"/>
            <p:cNvSpPr/>
            <p:nvPr/>
          </p:nvSpPr>
          <p:spPr>
            <a:xfrm>
              <a:off x="5907961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7"/>
            <p:cNvSpPr/>
            <p:nvPr/>
          </p:nvSpPr>
          <p:spPr>
            <a:xfrm>
              <a:off x="5819287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08"/>
            <p:cNvSpPr/>
            <p:nvPr/>
          </p:nvSpPr>
          <p:spPr>
            <a:xfrm>
              <a:off x="590796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09"/>
            <p:cNvSpPr/>
            <p:nvPr/>
          </p:nvSpPr>
          <p:spPr>
            <a:xfrm>
              <a:off x="5819287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0"/>
            <p:cNvSpPr/>
            <p:nvPr/>
          </p:nvSpPr>
          <p:spPr>
            <a:xfrm>
              <a:off x="5952298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1"/>
            <p:cNvSpPr/>
            <p:nvPr/>
          </p:nvSpPr>
          <p:spPr>
            <a:xfrm>
              <a:off x="5686275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2"/>
            <p:cNvSpPr/>
            <p:nvPr/>
          </p:nvSpPr>
          <p:spPr>
            <a:xfrm>
              <a:off x="5819287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3"/>
            <p:cNvSpPr/>
            <p:nvPr/>
          </p:nvSpPr>
          <p:spPr>
            <a:xfrm>
              <a:off x="5863624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4"/>
            <p:cNvSpPr/>
            <p:nvPr/>
          </p:nvSpPr>
          <p:spPr>
            <a:xfrm>
              <a:off x="5686275" y="3648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5"/>
            <p:cNvSpPr/>
            <p:nvPr/>
          </p:nvSpPr>
          <p:spPr>
            <a:xfrm>
              <a:off x="590796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6"/>
            <p:cNvSpPr/>
            <p:nvPr/>
          </p:nvSpPr>
          <p:spPr>
            <a:xfrm>
              <a:off x="5686275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7"/>
            <p:cNvSpPr/>
            <p:nvPr/>
          </p:nvSpPr>
          <p:spPr>
            <a:xfrm>
              <a:off x="5863624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18"/>
            <p:cNvSpPr/>
            <p:nvPr/>
          </p:nvSpPr>
          <p:spPr>
            <a:xfrm>
              <a:off x="5819287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19"/>
            <p:cNvSpPr/>
            <p:nvPr/>
          </p:nvSpPr>
          <p:spPr>
            <a:xfrm>
              <a:off x="5863624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0"/>
            <p:cNvSpPr/>
            <p:nvPr/>
          </p:nvSpPr>
          <p:spPr>
            <a:xfrm>
              <a:off x="590796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1"/>
            <p:cNvSpPr/>
            <p:nvPr/>
          </p:nvSpPr>
          <p:spPr>
            <a:xfrm>
              <a:off x="5686275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2"/>
            <p:cNvSpPr/>
            <p:nvPr/>
          </p:nvSpPr>
          <p:spPr>
            <a:xfrm>
              <a:off x="5907961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3"/>
            <p:cNvSpPr/>
            <p:nvPr/>
          </p:nvSpPr>
          <p:spPr>
            <a:xfrm>
              <a:off x="5730613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4"/>
            <p:cNvSpPr/>
            <p:nvPr/>
          </p:nvSpPr>
          <p:spPr>
            <a:xfrm>
              <a:off x="6040972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5"/>
            <p:cNvSpPr/>
            <p:nvPr/>
          </p:nvSpPr>
          <p:spPr>
            <a:xfrm>
              <a:off x="5819287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6"/>
            <p:cNvSpPr/>
            <p:nvPr/>
          </p:nvSpPr>
          <p:spPr>
            <a:xfrm>
              <a:off x="5907961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7"/>
            <p:cNvSpPr/>
            <p:nvPr/>
          </p:nvSpPr>
          <p:spPr>
            <a:xfrm>
              <a:off x="5774950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28"/>
            <p:cNvSpPr/>
            <p:nvPr/>
          </p:nvSpPr>
          <p:spPr>
            <a:xfrm>
              <a:off x="5819287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29"/>
            <p:cNvSpPr/>
            <p:nvPr/>
          </p:nvSpPr>
          <p:spPr>
            <a:xfrm>
              <a:off x="5863624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0"/>
            <p:cNvSpPr/>
            <p:nvPr/>
          </p:nvSpPr>
          <p:spPr>
            <a:xfrm>
              <a:off x="5863624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1"/>
            <p:cNvSpPr/>
            <p:nvPr/>
          </p:nvSpPr>
          <p:spPr>
            <a:xfrm>
              <a:off x="5996635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2"/>
            <p:cNvSpPr/>
            <p:nvPr/>
          </p:nvSpPr>
          <p:spPr>
            <a:xfrm>
              <a:off x="5907961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3"/>
            <p:cNvSpPr/>
            <p:nvPr/>
          </p:nvSpPr>
          <p:spPr>
            <a:xfrm>
              <a:off x="5686275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4"/>
            <p:cNvSpPr/>
            <p:nvPr/>
          </p:nvSpPr>
          <p:spPr>
            <a:xfrm>
              <a:off x="5730613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5"/>
            <p:cNvSpPr/>
            <p:nvPr/>
          </p:nvSpPr>
          <p:spPr>
            <a:xfrm>
              <a:off x="5686275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6"/>
            <p:cNvSpPr/>
            <p:nvPr/>
          </p:nvSpPr>
          <p:spPr>
            <a:xfrm>
              <a:off x="5774950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7"/>
            <p:cNvSpPr/>
            <p:nvPr/>
          </p:nvSpPr>
          <p:spPr>
            <a:xfrm>
              <a:off x="5952298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38"/>
            <p:cNvSpPr/>
            <p:nvPr/>
          </p:nvSpPr>
          <p:spPr>
            <a:xfrm>
              <a:off x="590796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39"/>
            <p:cNvSpPr/>
            <p:nvPr/>
          </p:nvSpPr>
          <p:spPr>
            <a:xfrm>
              <a:off x="5952298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0"/>
            <p:cNvSpPr/>
            <p:nvPr/>
          </p:nvSpPr>
          <p:spPr>
            <a:xfrm>
              <a:off x="5907961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1"/>
            <p:cNvSpPr/>
            <p:nvPr/>
          </p:nvSpPr>
          <p:spPr>
            <a:xfrm>
              <a:off x="5819287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2"/>
            <p:cNvSpPr/>
            <p:nvPr/>
          </p:nvSpPr>
          <p:spPr>
            <a:xfrm>
              <a:off x="5819287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3"/>
            <p:cNvSpPr/>
            <p:nvPr/>
          </p:nvSpPr>
          <p:spPr>
            <a:xfrm>
              <a:off x="5819287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4"/>
            <p:cNvSpPr/>
            <p:nvPr/>
          </p:nvSpPr>
          <p:spPr>
            <a:xfrm>
              <a:off x="5774950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5"/>
            <p:cNvSpPr/>
            <p:nvPr/>
          </p:nvSpPr>
          <p:spPr>
            <a:xfrm>
              <a:off x="5863624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6"/>
            <p:cNvSpPr/>
            <p:nvPr/>
          </p:nvSpPr>
          <p:spPr>
            <a:xfrm>
              <a:off x="5774950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7"/>
            <p:cNvSpPr/>
            <p:nvPr/>
          </p:nvSpPr>
          <p:spPr>
            <a:xfrm>
              <a:off x="5686275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48"/>
            <p:cNvSpPr/>
            <p:nvPr/>
          </p:nvSpPr>
          <p:spPr>
            <a:xfrm>
              <a:off x="5819287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49"/>
            <p:cNvSpPr/>
            <p:nvPr/>
          </p:nvSpPr>
          <p:spPr>
            <a:xfrm>
              <a:off x="577495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0"/>
            <p:cNvSpPr/>
            <p:nvPr/>
          </p:nvSpPr>
          <p:spPr>
            <a:xfrm>
              <a:off x="5819287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1"/>
            <p:cNvSpPr/>
            <p:nvPr/>
          </p:nvSpPr>
          <p:spPr>
            <a:xfrm>
              <a:off x="5819287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2"/>
            <p:cNvSpPr/>
            <p:nvPr/>
          </p:nvSpPr>
          <p:spPr>
            <a:xfrm>
              <a:off x="5730613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3"/>
            <p:cNvSpPr/>
            <p:nvPr/>
          </p:nvSpPr>
          <p:spPr>
            <a:xfrm>
              <a:off x="5819287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4"/>
            <p:cNvSpPr/>
            <p:nvPr/>
          </p:nvSpPr>
          <p:spPr>
            <a:xfrm>
              <a:off x="6351332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5"/>
            <p:cNvSpPr/>
            <p:nvPr/>
          </p:nvSpPr>
          <p:spPr>
            <a:xfrm>
              <a:off x="6085309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6"/>
            <p:cNvSpPr/>
            <p:nvPr/>
          </p:nvSpPr>
          <p:spPr>
            <a:xfrm>
              <a:off x="6173984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7"/>
            <p:cNvSpPr/>
            <p:nvPr/>
          </p:nvSpPr>
          <p:spPr>
            <a:xfrm>
              <a:off x="6040972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58"/>
            <p:cNvSpPr/>
            <p:nvPr/>
          </p:nvSpPr>
          <p:spPr>
            <a:xfrm>
              <a:off x="621832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59"/>
            <p:cNvSpPr/>
            <p:nvPr/>
          </p:nvSpPr>
          <p:spPr>
            <a:xfrm>
              <a:off x="6173984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0"/>
            <p:cNvSpPr/>
            <p:nvPr/>
          </p:nvSpPr>
          <p:spPr>
            <a:xfrm>
              <a:off x="5996635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1"/>
            <p:cNvSpPr/>
            <p:nvPr/>
          </p:nvSpPr>
          <p:spPr>
            <a:xfrm>
              <a:off x="6040972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2"/>
            <p:cNvSpPr/>
            <p:nvPr/>
          </p:nvSpPr>
          <p:spPr>
            <a:xfrm>
              <a:off x="6040972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3"/>
            <p:cNvSpPr/>
            <p:nvPr/>
          </p:nvSpPr>
          <p:spPr>
            <a:xfrm>
              <a:off x="6351332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4"/>
            <p:cNvSpPr/>
            <p:nvPr/>
          </p:nvSpPr>
          <p:spPr>
            <a:xfrm>
              <a:off x="6129647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5"/>
            <p:cNvSpPr/>
            <p:nvPr/>
          </p:nvSpPr>
          <p:spPr>
            <a:xfrm>
              <a:off x="6085309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6"/>
            <p:cNvSpPr/>
            <p:nvPr/>
          </p:nvSpPr>
          <p:spPr>
            <a:xfrm>
              <a:off x="6173984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7"/>
            <p:cNvSpPr/>
            <p:nvPr/>
          </p:nvSpPr>
          <p:spPr>
            <a:xfrm>
              <a:off x="6129647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68"/>
            <p:cNvSpPr/>
            <p:nvPr/>
          </p:nvSpPr>
          <p:spPr>
            <a:xfrm>
              <a:off x="6306995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69"/>
            <p:cNvSpPr/>
            <p:nvPr/>
          </p:nvSpPr>
          <p:spPr>
            <a:xfrm>
              <a:off x="6262658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0"/>
            <p:cNvSpPr/>
            <p:nvPr/>
          </p:nvSpPr>
          <p:spPr>
            <a:xfrm>
              <a:off x="6040972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1"/>
            <p:cNvSpPr/>
            <p:nvPr/>
          </p:nvSpPr>
          <p:spPr>
            <a:xfrm>
              <a:off x="6218321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2"/>
            <p:cNvSpPr/>
            <p:nvPr/>
          </p:nvSpPr>
          <p:spPr>
            <a:xfrm>
              <a:off x="6262658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3"/>
            <p:cNvSpPr/>
            <p:nvPr/>
          </p:nvSpPr>
          <p:spPr>
            <a:xfrm>
              <a:off x="5907961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4"/>
            <p:cNvSpPr/>
            <p:nvPr/>
          </p:nvSpPr>
          <p:spPr>
            <a:xfrm>
              <a:off x="6262658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5"/>
            <p:cNvSpPr/>
            <p:nvPr/>
          </p:nvSpPr>
          <p:spPr>
            <a:xfrm>
              <a:off x="6129647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6"/>
            <p:cNvSpPr/>
            <p:nvPr/>
          </p:nvSpPr>
          <p:spPr>
            <a:xfrm>
              <a:off x="6129647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7"/>
            <p:cNvSpPr/>
            <p:nvPr/>
          </p:nvSpPr>
          <p:spPr>
            <a:xfrm>
              <a:off x="6040972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78"/>
            <p:cNvSpPr/>
            <p:nvPr/>
          </p:nvSpPr>
          <p:spPr>
            <a:xfrm>
              <a:off x="6173984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79"/>
            <p:cNvSpPr/>
            <p:nvPr/>
          </p:nvSpPr>
          <p:spPr>
            <a:xfrm>
              <a:off x="6040972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0"/>
            <p:cNvSpPr/>
            <p:nvPr/>
          </p:nvSpPr>
          <p:spPr>
            <a:xfrm>
              <a:off x="6040972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1"/>
            <p:cNvSpPr/>
            <p:nvPr/>
          </p:nvSpPr>
          <p:spPr>
            <a:xfrm>
              <a:off x="6040972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2"/>
            <p:cNvSpPr/>
            <p:nvPr/>
          </p:nvSpPr>
          <p:spPr>
            <a:xfrm>
              <a:off x="6173984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3"/>
            <p:cNvSpPr/>
            <p:nvPr/>
          </p:nvSpPr>
          <p:spPr>
            <a:xfrm>
              <a:off x="5952298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4"/>
            <p:cNvSpPr/>
            <p:nvPr/>
          </p:nvSpPr>
          <p:spPr>
            <a:xfrm>
              <a:off x="6085309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5"/>
            <p:cNvSpPr/>
            <p:nvPr/>
          </p:nvSpPr>
          <p:spPr>
            <a:xfrm>
              <a:off x="6129647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6"/>
            <p:cNvSpPr/>
            <p:nvPr/>
          </p:nvSpPr>
          <p:spPr>
            <a:xfrm>
              <a:off x="621832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7"/>
            <p:cNvSpPr/>
            <p:nvPr/>
          </p:nvSpPr>
          <p:spPr>
            <a:xfrm>
              <a:off x="590796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88"/>
            <p:cNvSpPr/>
            <p:nvPr/>
          </p:nvSpPr>
          <p:spPr>
            <a:xfrm>
              <a:off x="5863624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89"/>
            <p:cNvSpPr/>
            <p:nvPr/>
          </p:nvSpPr>
          <p:spPr>
            <a:xfrm>
              <a:off x="6262658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0"/>
            <p:cNvSpPr/>
            <p:nvPr/>
          </p:nvSpPr>
          <p:spPr>
            <a:xfrm>
              <a:off x="6306995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1"/>
            <p:cNvSpPr/>
            <p:nvPr/>
          </p:nvSpPr>
          <p:spPr>
            <a:xfrm>
              <a:off x="6040972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2"/>
            <p:cNvSpPr/>
            <p:nvPr/>
          </p:nvSpPr>
          <p:spPr>
            <a:xfrm>
              <a:off x="6040972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3"/>
            <p:cNvSpPr/>
            <p:nvPr/>
          </p:nvSpPr>
          <p:spPr>
            <a:xfrm>
              <a:off x="6173984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4"/>
            <p:cNvSpPr/>
            <p:nvPr/>
          </p:nvSpPr>
          <p:spPr>
            <a:xfrm>
              <a:off x="6306995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5"/>
            <p:cNvSpPr/>
            <p:nvPr/>
          </p:nvSpPr>
          <p:spPr>
            <a:xfrm>
              <a:off x="6262658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6"/>
            <p:cNvSpPr/>
            <p:nvPr/>
          </p:nvSpPr>
          <p:spPr>
            <a:xfrm>
              <a:off x="6085309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7"/>
            <p:cNvSpPr/>
            <p:nvPr/>
          </p:nvSpPr>
          <p:spPr>
            <a:xfrm>
              <a:off x="6262658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098"/>
            <p:cNvSpPr/>
            <p:nvPr/>
          </p:nvSpPr>
          <p:spPr>
            <a:xfrm>
              <a:off x="6351332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099"/>
            <p:cNvSpPr/>
            <p:nvPr/>
          </p:nvSpPr>
          <p:spPr>
            <a:xfrm>
              <a:off x="6262658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0"/>
            <p:cNvSpPr/>
            <p:nvPr/>
          </p:nvSpPr>
          <p:spPr>
            <a:xfrm>
              <a:off x="6085309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1"/>
            <p:cNvSpPr/>
            <p:nvPr/>
          </p:nvSpPr>
          <p:spPr>
            <a:xfrm>
              <a:off x="6129647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2"/>
            <p:cNvSpPr/>
            <p:nvPr/>
          </p:nvSpPr>
          <p:spPr>
            <a:xfrm>
              <a:off x="6262658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3"/>
            <p:cNvSpPr/>
            <p:nvPr/>
          </p:nvSpPr>
          <p:spPr>
            <a:xfrm>
              <a:off x="6040972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4"/>
            <p:cNvSpPr/>
            <p:nvPr/>
          </p:nvSpPr>
          <p:spPr>
            <a:xfrm>
              <a:off x="6537228" y="3093232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5"/>
            <p:cNvSpPr/>
            <p:nvPr/>
          </p:nvSpPr>
          <p:spPr>
            <a:xfrm>
              <a:off x="6557160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6"/>
            <p:cNvSpPr/>
            <p:nvPr/>
          </p:nvSpPr>
          <p:spPr>
            <a:xfrm>
              <a:off x="655716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7"/>
            <p:cNvSpPr/>
            <p:nvPr/>
          </p:nvSpPr>
          <p:spPr>
            <a:xfrm>
              <a:off x="6557160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08"/>
            <p:cNvSpPr/>
            <p:nvPr/>
          </p:nvSpPr>
          <p:spPr>
            <a:xfrm>
              <a:off x="6557160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09"/>
            <p:cNvSpPr/>
            <p:nvPr/>
          </p:nvSpPr>
          <p:spPr>
            <a:xfrm>
              <a:off x="6557160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0"/>
            <p:cNvSpPr/>
            <p:nvPr/>
          </p:nvSpPr>
          <p:spPr>
            <a:xfrm>
              <a:off x="6557160" y="3208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1"/>
            <p:cNvSpPr/>
            <p:nvPr/>
          </p:nvSpPr>
          <p:spPr>
            <a:xfrm>
              <a:off x="655716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2"/>
            <p:cNvSpPr/>
            <p:nvPr/>
          </p:nvSpPr>
          <p:spPr>
            <a:xfrm>
              <a:off x="655716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3"/>
            <p:cNvSpPr/>
            <p:nvPr/>
          </p:nvSpPr>
          <p:spPr>
            <a:xfrm>
              <a:off x="6557160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4"/>
            <p:cNvSpPr/>
            <p:nvPr/>
          </p:nvSpPr>
          <p:spPr>
            <a:xfrm>
              <a:off x="6557160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5"/>
            <p:cNvSpPr/>
            <p:nvPr/>
          </p:nvSpPr>
          <p:spPr>
            <a:xfrm>
              <a:off x="6557160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6"/>
            <p:cNvSpPr/>
            <p:nvPr/>
          </p:nvSpPr>
          <p:spPr>
            <a:xfrm>
              <a:off x="655716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7"/>
            <p:cNvSpPr/>
            <p:nvPr/>
          </p:nvSpPr>
          <p:spPr>
            <a:xfrm>
              <a:off x="655716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18"/>
            <p:cNvSpPr/>
            <p:nvPr/>
          </p:nvSpPr>
          <p:spPr>
            <a:xfrm>
              <a:off x="655716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19"/>
            <p:cNvSpPr/>
            <p:nvPr/>
          </p:nvSpPr>
          <p:spPr>
            <a:xfrm>
              <a:off x="6557160" y="3185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0"/>
            <p:cNvSpPr/>
            <p:nvPr/>
          </p:nvSpPr>
          <p:spPr>
            <a:xfrm>
              <a:off x="6557160" y="30928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1"/>
            <p:cNvSpPr/>
            <p:nvPr/>
          </p:nvSpPr>
          <p:spPr>
            <a:xfrm>
              <a:off x="6557160" y="3208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2"/>
            <p:cNvSpPr/>
            <p:nvPr/>
          </p:nvSpPr>
          <p:spPr>
            <a:xfrm>
              <a:off x="6557160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3"/>
            <p:cNvSpPr/>
            <p:nvPr/>
          </p:nvSpPr>
          <p:spPr>
            <a:xfrm>
              <a:off x="6557160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4"/>
            <p:cNvSpPr/>
            <p:nvPr/>
          </p:nvSpPr>
          <p:spPr>
            <a:xfrm>
              <a:off x="6557160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5"/>
            <p:cNvSpPr/>
            <p:nvPr/>
          </p:nvSpPr>
          <p:spPr>
            <a:xfrm>
              <a:off x="655716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6"/>
            <p:cNvSpPr/>
            <p:nvPr/>
          </p:nvSpPr>
          <p:spPr>
            <a:xfrm>
              <a:off x="6557160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7"/>
            <p:cNvSpPr/>
            <p:nvPr/>
          </p:nvSpPr>
          <p:spPr>
            <a:xfrm>
              <a:off x="6557160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28"/>
            <p:cNvSpPr/>
            <p:nvPr/>
          </p:nvSpPr>
          <p:spPr>
            <a:xfrm>
              <a:off x="6557160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29"/>
            <p:cNvSpPr/>
            <p:nvPr/>
          </p:nvSpPr>
          <p:spPr>
            <a:xfrm>
              <a:off x="655716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0"/>
            <p:cNvSpPr/>
            <p:nvPr/>
          </p:nvSpPr>
          <p:spPr>
            <a:xfrm>
              <a:off x="655716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1"/>
            <p:cNvSpPr/>
            <p:nvPr/>
          </p:nvSpPr>
          <p:spPr>
            <a:xfrm>
              <a:off x="655716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2"/>
            <p:cNvSpPr/>
            <p:nvPr/>
          </p:nvSpPr>
          <p:spPr>
            <a:xfrm>
              <a:off x="6557160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3"/>
            <p:cNvSpPr/>
            <p:nvPr/>
          </p:nvSpPr>
          <p:spPr>
            <a:xfrm>
              <a:off x="655716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4"/>
            <p:cNvSpPr/>
            <p:nvPr/>
          </p:nvSpPr>
          <p:spPr>
            <a:xfrm>
              <a:off x="6557160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5"/>
            <p:cNvSpPr/>
            <p:nvPr/>
          </p:nvSpPr>
          <p:spPr>
            <a:xfrm>
              <a:off x="6557160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6"/>
            <p:cNvSpPr/>
            <p:nvPr/>
          </p:nvSpPr>
          <p:spPr>
            <a:xfrm>
              <a:off x="655716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7"/>
            <p:cNvSpPr/>
            <p:nvPr/>
          </p:nvSpPr>
          <p:spPr>
            <a:xfrm>
              <a:off x="6557160" y="3162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38"/>
            <p:cNvSpPr/>
            <p:nvPr/>
          </p:nvSpPr>
          <p:spPr>
            <a:xfrm>
              <a:off x="6557160" y="3139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39"/>
            <p:cNvSpPr/>
            <p:nvPr/>
          </p:nvSpPr>
          <p:spPr>
            <a:xfrm>
              <a:off x="6557160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0"/>
            <p:cNvSpPr/>
            <p:nvPr/>
          </p:nvSpPr>
          <p:spPr>
            <a:xfrm>
              <a:off x="6557160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1"/>
            <p:cNvSpPr/>
            <p:nvPr/>
          </p:nvSpPr>
          <p:spPr>
            <a:xfrm>
              <a:off x="6557160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2"/>
            <p:cNvSpPr/>
            <p:nvPr/>
          </p:nvSpPr>
          <p:spPr>
            <a:xfrm>
              <a:off x="6557160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3"/>
            <p:cNvSpPr/>
            <p:nvPr/>
          </p:nvSpPr>
          <p:spPr>
            <a:xfrm>
              <a:off x="655716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4"/>
            <p:cNvSpPr/>
            <p:nvPr/>
          </p:nvSpPr>
          <p:spPr>
            <a:xfrm>
              <a:off x="655716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5"/>
            <p:cNvSpPr/>
            <p:nvPr/>
          </p:nvSpPr>
          <p:spPr>
            <a:xfrm>
              <a:off x="6557160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6"/>
            <p:cNvSpPr/>
            <p:nvPr/>
          </p:nvSpPr>
          <p:spPr>
            <a:xfrm>
              <a:off x="6557160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7"/>
            <p:cNvSpPr/>
            <p:nvPr/>
          </p:nvSpPr>
          <p:spPr>
            <a:xfrm>
              <a:off x="6557160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48"/>
            <p:cNvSpPr/>
            <p:nvPr/>
          </p:nvSpPr>
          <p:spPr>
            <a:xfrm>
              <a:off x="6557160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49"/>
            <p:cNvSpPr/>
            <p:nvPr/>
          </p:nvSpPr>
          <p:spPr>
            <a:xfrm>
              <a:off x="6557160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0"/>
            <p:cNvSpPr/>
            <p:nvPr/>
          </p:nvSpPr>
          <p:spPr>
            <a:xfrm>
              <a:off x="655716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1"/>
            <p:cNvSpPr/>
            <p:nvPr/>
          </p:nvSpPr>
          <p:spPr>
            <a:xfrm>
              <a:off x="6557160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2"/>
            <p:cNvSpPr/>
            <p:nvPr/>
          </p:nvSpPr>
          <p:spPr>
            <a:xfrm>
              <a:off x="6557160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3"/>
            <p:cNvSpPr/>
            <p:nvPr/>
          </p:nvSpPr>
          <p:spPr>
            <a:xfrm>
              <a:off x="6557160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4"/>
            <p:cNvSpPr/>
            <p:nvPr/>
          </p:nvSpPr>
          <p:spPr>
            <a:xfrm>
              <a:off x="6557160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5"/>
            <p:cNvSpPr/>
            <p:nvPr/>
          </p:nvSpPr>
          <p:spPr>
            <a:xfrm>
              <a:off x="7089206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6"/>
            <p:cNvSpPr/>
            <p:nvPr/>
          </p:nvSpPr>
          <p:spPr>
            <a:xfrm>
              <a:off x="7089206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7"/>
            <p:cNvSpPr/>
            <p:nvPr/>
          </p:nvSpPr>
          <p:spPr>
            <a:xfrm>
              <a:off x="7089206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58"/>
            <p:cNvSpPr/>
            <p:nvPr/>
          </p:nvSpPr>
          <p:spPr>
            <a:xfrm>
              <a:off x="7089206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59"/>
            <p:cNvSpPr/>
            <p:nvPr/>
          </p:nvSpPr>
          <p:spPr>
            <a:xfrm>
              <a:off x="708920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0"/>
            <p:cNvSpPr/>
            <p:nvPr/>
          </p:nvSpPr>
          <p:spPr>
            <a:xfrm>
              <a:off x="708920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1"/>
            <p:cNvSpPr/>
            <p:nvPr/>
          </p:nvSpPr>
          <p:spPr>
            <a:xfrm>
              <a:off x="7089206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2"/>
            <p:cNvSpPr/>
            <p:nvPr/>
          </p:nvSpPr>
          <p:spPr>
            <a:xfrm>
              <a:off x="7089206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3"/>
            <p:cNvSpPr/>
            <p:nvPr/>
          </p:nvSpPr>
          <p:spPr>
            <a:xfrm>
              <a:off x="7089206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4"/>
            <p:cNvSpPr/>
            <p:nvPr/>
          </p:nvSpPr>
          <p:spPr>
            <a:xfrm>
              <a:off x="708920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5"/>
            <p:cNvSpPr/>
            <p:nvPr/>
          </p:nvSpPr>
          <p:spPr>
            <a:xfrm>
              <a:off x="7089206" y="3648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6"/>
            <p:cNvSpPr/>
            <p:nvPr/>
          </p:nvSpPr>
          <p:spPr>
            <a:xfrm>
              <a:off x="708920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7"/>
            <p:cNvSpPr/>
            <p:nvPr/>
          </p:nvSpPr>
          <p:spPr>
            <a:xfrm>
              <a:off x="7089206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68"/>
            <p:cNvSpPr/>
            <p:nvPr/>
          </p:nvSpPr>
          <p:spPr>
            <a:xfrm>
              <a:off x="7089206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69"/>
            <p:cNvSpPr/>
            <p:nvPr/>
          </p:nvSpPr>
          <p:spPr>
            <a:xfrm>
              <a:off x="7089206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0"/>
            <p:cNvSpPr/>
            <p:nvPr/>
          </p:nvSpPr>
          <p:spPr>
            <a:xfrm>
              <a:off x="7089206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1"/>
            <p:cNvSpPr/>
            <p:nvPr/>
          </p:nvSpPr>
          <p:spPr>
            <a:xfrm>
              <a:off x="708920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2"/>
            <p:cNvSpPr/>
            <p:nvPr/>
          </p:nvSpPr>
          <p:spPr>
            <a:xfrm>
              <a:off x="708920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3"/>
            <p:cNvSpPr/>
            <p:nvPr/>
          </p:nvSpPr>
          <p:spPr>
            <a:xfrm>
              <a:off x="7089206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4"/>
            <p:cNvSpPr/>
            <p:nvPr/>
          </p:nvSpPr>
          <p:spPr>
            <a:xfrm>
              <a:off x="7089206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5"/>
            <p:cNvSpPr/>
            <p:nvPr/>
          </p:nvSpPr>
          <p:spPr>
            <a:xfrm>
              <a:off x="7089206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6"/>
            <p:cNvSpPr/>
            <p:nvPr/>
          </p:nvSpPr>
          <p:spPr>
            <a:xfrm>
              <a:off x="708920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7"/>
            <p:cNvSpPr/>
            <p:nvPr/>
          </p:nvSpPr>
          <p:spPr>
            <a:xfrm>
              <a:off x="7089206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78"/>
            <p:cNvSpPr/>
            <p:nvPr/>
          </p:nvSpPr>
          <p:spPr>
            <a:xfrm>
              <a:off x="708920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79"/>
            <p:cNvSpPr/>
            <p:nvPr/>
          </p:nvSpPr>
          <p:spPr>
            <a:xfrm>
              <a:off x="7089206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0"/>
            <p:cNvSpPr/>
            <p:nvPr/>
          </p:nvSpPr>
          <p:spPr>
            <a:xfrm>
              <a:off x="708920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1"/>
            <p:cNvSpPr/>
            <p:nvPr/>
          </p:nvSpPr>
          <p:spPr>
            <a:xfrm>
              <a:off x="708920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2"/>
            <p:cNvSpPr/>
            <p:nvPr/>
          </p:nvSpPr>
          <p:spPr>
            <a:xfrm>
              <a:off x="708920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3"/>
            <p:cNvSpPr/>
            <p:nvPr/>
          </p:nvSpPr>
          <p:spPr>
            <a:xfrm>
              <a:off x="7089206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4"/>
            <p:cNvSpPr/>
            <p:nvPr/>
          </p:nvSpPr>
          <p:spPr>
            <a:xfrm>
              <a:off x="7089206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5"/>
            <p:cNvSpPr/>
            <p:nvPr/>
          </p:nvSpPr>
          <p:spPr>
            <a:xfrm>
              <a:off x="7089206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6"/>
            <p:cNvSpPr/>
            <p:nvPr/>
          </p:nvSpPr>
          <p:spPr>
            <a:xfrm>
              <a:off x="7089206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7"/>
            <p:cNvSpPr/>
            <p:nvPr/>
          </p:nvSpPr>
          <p:spPr>
            <a:xfrm>
              <a:off x="708920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88"/>
            <p:cNvSpPr/>
            <p:nvPr/>
          </p:nvSpPr>
          <p:spPr>
            <a:xfrm>
              <a:off x="708920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89"/>
            <p:cNvSpPr/>
            <p:nvPr/>
          </p:nvSpPr>
          <p:spPr>
            <a:xfrm>
              <a:off x="708920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0"/>
            <p:cNvSpPr/>
            <p:nvPr/>
          </p:nvSpPr>
          <p:spPr>
            <a:xfrm>
              <a:off x="7089206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1"/>
            <p:cNvSpPr/>
            <p:nvPr/>
          </p:nvSpPr>
          <p:spPr>
            <a:xfrm>
              <a:off x="7089206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2"/>
            <p:cNvSpPr/>
            <p:nvPr/>
          </p:nvSpPr>
          <p:spPr>
            <a:xfrm>
              <a:off x="7089206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3"/>
            <p:cNvSpPr/>
            <p:nvPr/>
          </p:nvSpPr>
          <p:spPr>
            <a:xfrm>
              <a:off x="708920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4"/>
            <p:cNvSpPr/>
            <p:nvPr/>
          </p:nvSpPr>
          <p:spPr>
            <a:xfrm>
              <a:off x="7089206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5"/>
            <p:cNvSpPr/>
            <p:nvPr/>
          </p:nvSpPr>
          <p:spPr>
            <a:xfrm>
              <a:off x="7089206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6"/>
            <p:cNvSpPr/>
            <p:nvPr/>
          </p:nvSpPr>
          <p:spPr>
            <a:xfrm>
              <a:off x="708920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7"/>
            <p:cNvSpPr/>
            <p:nvPr/>
          </p:nvSpPr>
          <p:spPr>
            <a:xfrm>
              <a:off x="7089206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198"/>
            <p:cNvSpPr/>
            <p:nvPr/>
          </p:nvSpPr>
          <p:spPr>
            <a:xfrm>
              <a:off x="7089206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199"/>
            <p:cNvSpPr/>
            <p:nvPr/>
          </p:nvSpPr>
          <p:spPr>
            <a:xfrm>
              <a:off x="708920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0"/>
            <p:cNvSpPr/>
            <p:nvPr/>
          </p:nvSpPr>
          <p:spPr>
            <a:xfrm>
              <a:off x="708920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1"/>
            <p:cNvSpPr/>
            <p:nvPr/>
          </p:nvSpPr>
          <p:spPr>
            <a:xfrm>
              <a:off x="7089206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2"/>
            <p:cNvSpPr/>
            <p:nvPr/>
          </p:nvSpPr>
          <p:spPr>
            <a:xfrm>
              <a:off x="7089206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3"/>
            <p:cNvSpPr/>
            <p:nvPr/>
          </p:nvSpPr>
          <p:spPr>
            <a:xfrm>
              <a:off x="7089206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4"/>
            <p:cNvSpPr/>
            <p:nvPr/>
          </p:nvSpPr>
          <p:spPr>
            <a:xfrm>
              <a:off x="708920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5"/>
            <p:cNvSpPr/>
            <p:nvPr/>
          </p:nvSpPr>
          <p:spPr>
            <a:xfrm>
              <a:off x="7621251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6"/>
            <p:cNvSpPr/>
            <p:nvPr/>
          </p:nvSpPr>
          <p:spPr>
            <a:xfrm>
              <a:off x="7621251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7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08"/>
            <p:cNvSpPr/>
            <p:nvPr/>
          </p:nvSpPr>
          <p:spPr>
            <a:xfrm>
              <a:off x="7621251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09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0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1"/>
            <p:cNvSpPr/>
            <p:nvPr/>
          </p:nvSpPr>
          <p:spPr>
            <a:xfrm>
              <a:off x="7621251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2"/>
            <p:cNvSpPr/>
            <p:nvPr/>
          </p:nvSpPr>
          <p:spPr>
            <a:xfrm>
              <a:off x="7621251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3"/>
            <p:cNvSpPr/>
            <p:nvPr/>
          </p:nvSpPr>
          <p:spPr>
            <a:xfrm>
              <a:off x="7621251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4"/>
            <p:cNvSpPr/>
            <p:nvPr/>
          </p:nvSpPr>
          <p:spPr>
            <a:xfrm>
              <a:off x="7621251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5"/>
            <p:cNvSpPr/>
            <p:nvPr/>
          </p:nvSpPr>
          <p:spPr>
            <a:xfrm>
              <a:off x="7621251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6"/>
            <p:cNvSpPr/>
            <p:nvPr/>
          </p:nvSpPr>
          <p:spPr>
            <a:xfrm>
              <a:off x="7621251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7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18"/>
            <p:cNvSpPr/>
            <p:nvPr/>
          </p:nvSpPr>
          <p:spPr>
            <a:xfrm>
              <a:off x="7621251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19"/>
            <p:cNvSpPr/>
            <p:nvPr/>
          </p:nvSpPr>
          <p:spPr>
            <a:xfrm>
              <a:off x="762125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0"/>
            <p:cNvSpPr/>
            <p:nvPr/>
          </p:nvSpPr>
          <p:spPr>
            <a:xfrm>
              <a:off x="7621251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1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2"/>
            <p:cNvSpPr/>
            <p:nvPr/>
          </p:nvSpPr>
          <p:spPr>
            <a:xfrm>
              <a:off x="7621251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3"/>
            <p:cNvSpPr/>
            <p:nvPr/>
          </p:nvSpPr>
          <p:spPr>
            <a:xfrm>
              <a:off x="7621251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4"/>
            <p:cNvSpPr/>
            <p:nvPr/>
          </p:nvSpPr>
          <p:spPr>
            <a:xfrm>
              <a:off x="7621251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5"/>
            <p:cNvSpPr/>
            <p:nvPr/>
          </p:nvSpPr>
          <p:spPr>
            <a:xfrm>
              <a:off x="7621251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6"/>
            <p:cNvSpPr/>
            <p:nvPr/>
          </p:nvSpPr>
          <p:spPr>
            <a:xfrm>
              <a:off x="762125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7"/>
            <p:cNvSpPr/>
            <p:nvPr/>
          </p:nvSpPr>
          <p:spPr>
            <a:xfrm>
              <a:off x="762125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28"/>
            <p:cNvSpPr/>
            <p:nvPr/>
          </p:nvSpPr>
          <p:spPr>
            <a:xfrm>
              <a:off x="7621251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29"/>
            <p:cNvSpPr/>
            <p:nvPr/>
          </p:nvSpPr>
          <p:spPr>
            <a:xfrm>
              <a:off x="7621251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0"/>
            <p:cNvSpPr/>
            <p:nvPr/>
          </p:nvSpPr>
          <p:spPr>
            <a:xfrm>
              <a:off x="7621251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1"/>
            <p:cNvSpPr/>
            <p:nvPr/>
          </p:nvSpPr>
          <p:spPr>
            <a:xfrm>
              <a:off x="762125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2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3"/>
            <p:cNvSpPr/>
            <p:nvPr/>
          </p:nvSpPr>
          <p:spPr>
            <a:xfrm>
              <a:off x="762125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4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5"/>
            <p:cNvSpPr/>
            <p:nvPr/>
          </p:nvSpPr>
          <p:spPr>
            <a:xfrm>
              <a:off x="762125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6"/>
            <p:cNvSpPr/>
            <p:nvPr/>
          </p:nvSpPr>
          <p:spPr>
            <a:xfrm>
              <a:off x="7621251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7"/>
            <p:cNvSpPr/>
            <p:nvPr/>
          </p:nvSpPr>
          <p:spPr>
            <a:xfrm>
              <a:off x="762125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38"/>
            <p:cNvSpPr/>
            <p:nvPr/>
          </p:nvSpPr>
          <p:spPr>
            <a:xfrm>
              <a:off x="762125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39"/>
            <p:cNvSpPr/>
            <p:nvPr/>
          </p:nvSpPr>
          <p:spPr>
            <a:xfrm>
              <a:off x="7621251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0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1"/>
            <p:cNvSpPr/>
            <p:nvPr/>
          </p:nvSpPr>
          <p:spPr>
            <a:xfrm>
              <a:off x="7621251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2"/>
            <p:cNvSpPr/>
            <p:nvPr/>
          </p:nvSpPr>
          <p:spPr>
            <a:xfrm>
              <a:off x="7621251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3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4"/>
            <p:cNvSpPr/>
            <p:nvPr/>
          </p:nvSpPr>
          <p:spPr>
            <a:xfrm>
              <a:off x="7621251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5"/>
            <p:cNvSpPr/>
            <p:nvPr/>
          </p:nvSpPr>
          <p:spPr>
            <a:xfrm>
              <a:off x="7621251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6"/>
            <p:cNvSpPr/>
            <p:nvPr/>
          </p:nvSpPr>
          <p:spPr>
            <a:xfrm>
              <a:off x="7621251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7"/>
            <p:cNvSpPr/>
            <p:nvPr/>
          </p:nvSpPr>
          <p:spPr>
            <a:xfrm>
              <a:off x="7621251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48"/>
            <p:cNvSpPr/>
            <p:nvPr/>
          </p:nvSpPr>
          <p:spPr>
            <a:xfrm>
              <a:off x="7621251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49"/>
            <p:cNvSpPr/>
            <p:nvPr/>
          </p:nvSpPr>
          <p:spPr>
            <a:xfrm>
              <a:off x="7621251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0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1"/>
            <p:cNvSpPr/>
            <p:nvPr/>
          </p:nvSpPr>
          <p:spPr>
            <a:xfrm>
              <a:off x="7621251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2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3"/>
            <p:cNvSpPr/>
            <p:nvPr/>
          </p:nvSpPr>
          <p:spPr>
            <a:xfrm>
              <a:off x="7621251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4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5"/>
            <p:cNvSpPr/>
            <p:nvPr/>
          </p:nvSpPr>
          <p:spPr>
            <a:xfrm>
              <a:off x="1457553" y="3814511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6"/>
            <p:cNvSpPr/>
            <p:nvPr/>
          </p:nvSpPr>
          <p:spPr>
            <a:xfrm>
              <a:off x="171395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7"/>
            <p:cNvSpPr/>
            <p:nvPr/>
          </p:nvSpPr>
          <p:spPr>
            <a:xfrm>
              <a:off x="1654834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58"/>
            <p:cNvSpPr/>
            <p:nvPr/>
          </p:nvSpPr>
          <p:spPr>
            <a:xfrm>
              <a:off x="1595718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59"/>
            <p:cNvSpPr/>
            <p:nvPr/>
          </p:nvSpPr>
          <p:spPr>
            <a:xfrm>
              <a:off x="1566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0"/>
            <p:cNvSpPr/>
            <p:nvPr/>
          </p:nvSpPr>
          <p:spPr>
            <a:xfrm>
              <a:off x="1684392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1"/>
            <p:cNvSpPr/>
            <p:nvPr/>
          </p:nvSpPr>
          <p:spPr>
            <a:xfrm>
              <a:off x="1802624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2"/>
            <p:cNvSpPr/>
            <p:nvPr/>
          </p:nvSpPr>
          <p:spPr>
            <a:xfrm>
              <a:off x="1566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3"/>
            <p:cNvSpPr/>
            <p:nvPr/>
          </p:nvSpPr>
          <p:spPr>
            <a:xfrm>
              <a:off x="1684392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4"/>
            <p:cNvSpPr/>
            <p:nvPr/>
          </p:nvSpPr>
          <p:spPr>
            <a:xfrm>
              <a:off x="1507043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5"/>
            <p:cNvSpPr/>
            <p:nvPr/>
          </p:nvSpPr>
          <p:spPr>
            <a:xfrm>
              <a:off x="1654834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6"/>
            <p:cNvSpPr/>
            <p:nvPr/>
          </p:nvSpPr>
          <p:spPr>
            <a:xfrm>
              <a:off x="1802624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7"/>
            <p:cNvSpPr/>
            <p:nvPr/>
          </p:nvSpPr>
          <p:spPr>
            <a:xfrm>
              <a:off x="1625276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68"/>
            <p:cNvSpPr/>
            <p:nvPr/>
          </p:nvSpPr>
          <p:spPr>
            <a:xfrm>
              <a:off x="1625276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69"/>
            <p:cNvSpPr/>
            <p:nvPr/>
          </p:nvSpPr>
          <p:spPr>
            <a:xfrm>
              <a:off x="1477485" y="4360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0"/>
            <p:cNvSpPr/>
            <p:nvPr/>
          </p:nvSpPr>
          <p:spPr>
            <a:xfrm>
              <a:off x="1920856" y="43513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1"/>
            <p:cNvSpPr/>
            <p:nvPr/>
          </p:nvSpPr>
          <p:spPr>
            <a:xfrm>
              <a:off x="1891298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2"/>
            <p:cNvSpPr/>
            <p:nvPr/>
          </p:nvSpPr>
          <p:spPr>
            <a:xfrm>
              <a:off x="1802624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3"/>
            <p:cNvSpPr/>
            <p:nvPr/>
          </p:nvSpPr>
          <p:spPr>
            <a:xfrm>
              <a:off x="171395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4"/>
            <p:cNvSpPr/>
            <p:nvPr/>
          </p:nvSpPr>
          <p:spPr>
            <a:xfrm>
              <a:off x="1891298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5"/>
            <p:cNvSpPr/>
            <p:nvPr/>
          </p:nvSpPr>
          <p:spPr>
            <a:xfrm>
              <a:off x="171395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6"/>
            <p:cNvSpPr/>
            <p:nvPr/>
          </p:nvSpPr>
          <p:spPr>
            <a:xfrm>
              <a:off x="1802624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7"/>
            <p:cNvSpPr/>
            <p:nvPr/>
          </p:nvSpPr>
          <p:spPr>
            <a:xfrm>
              <a:off x="171395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78"/>
            <p:cNvSpPr/>
            <p:nvPr/>
          </p:nvSpPr>
          <p:spPr>
            <a:xfrm>
              <a:off x="1566160" y="43702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79"/>
            <p:cNvSpPr/>
            <p:nvPr/>
          </p:nvSpPr>
          <p:spPr>
            <a:xfrm>
              <a:off x="1713950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0"/>
            <p:cNvSpPr/>
            <p:nvPr/>
          </p:nvSpPr>
          <p:spPr>
            <a:xfrm>
              <a:off x="1625276" y="42853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1"/>
            <p:cNvSpPr/>
            <p:nvPr/>
          </p:nvSpPr>
          <p:spPr>
            <a:xfrm>
              <a:off x="1684392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2"/>
            <p:cNvSpPr/>
            <p:nvPr/>
          </p:nvSpPr>
          <p:spPr>
            <a:xfrm>
              <a:off x="1684392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3"/>
            <p:cNvSpPr/>
            <p:nvPr/>
          </p:nvSpPr>
          <p:spPr>
            <a:xfrm>
              <a:off x="1743508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4"/>
            <p:cNvSpPr/>
            <p:nvPr/>
          </p:nvSpPr>
          <p:spPr>
            <a:xfrm>
              <a:off x="1743508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5"/>
            <p:cNvSpPr/>
            <p:nvPr/>
          </p:nvSpPr>
          <p:spPr>
            <a:xfrm>
              <a:off x="1595718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6"/>
            <p:cNvSpPr/>
            <p:nvPr/>
          </p:nvSpPr>
          <p:spPr>
            <a:xfrm>
              <a:off x="1625276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7"/>
            <p:cNvSpPr/>
            <p:nvPr/>
          </p:nvSpPr>
          <p:spPr>
            <a:xfrm>
              <a:off x="1802624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88"/>
            <p:cNvSpPr/>
            <p:nvPr/>
          </p:nvSpPr>
          <p:spPr>
            <a:xfrm>
              <a:off x="1743508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89"/>
            <p:cNvSpPr/>
            <p:nvPr/>
          </p:nvSpPr>
          <p:spPr>
            <a:xfrm>
              <a:off x="1832182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0"/>
            <p:cNvSpPr/>
            <p:nvPr/>
          </p:nvSpPr>
          <p:spPr>
            <a:xfrm>
              <a:off x="1654834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1"/>
            <p:cNvSpPr/>
            <p:nvPr/>
          </p:nvSpPr>
          <p:spPr>
            <a:xfrm>
              <a:off x="1684392" y="43513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2"/>
            <p:cNvSpPr/>
            <p:nvPr/>
          </p:nvSpPr>
          <p:spPr>
            <a:xfrm>
              <a:off x="1832182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3"/>
            <p:cNvSpPr/>
            <p:nvPr/>
          </p:nvSpPr>
          <p:spPr>
            <a:xfrm>
              <a:off x="1654834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4"/>
            <p:cNvSpPr/>
            <p:nvPr/>
          </p:nvSpPr>
          <p:spPr>
            <a:xfrm>
              <a:off x="1507043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5"/>
            <p:cNvSpPr/>
            <p:nvPr/>
          </p:nvSpPr>
          <p:spPr>
            <a:xfrm>
              <a:off x="171395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6"/>
            <p:cNvSpPr/>
            <p:nvPr/>
          </p:nvSpPr>
          <p:spPr>
            <a:xfrm>
              <a:off x="1684392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7"/>
            <p:cNvSpPr/>
            <p:nvPr/>
          </p:nvSpPr>
          <p:spPr>
            <a:xfrm>
              <a:off x="1536601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298"/>
            <p:cNvSpPr/>
            <p:nvPr/>
          </p:nvSpPr>
          <p:spPr>
            <a:xfrm>
              <a:off x="1507043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299"/>
            <p:cNvSpPr/>
            <p:nvPr/>
          </p:nvSpPr>
          <p:spPr>
            <a:xfrm>
              <a:off x="1684392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0"/>
            <p:cNvSpPr/>
            <p:nvPr/>
          </p:nvSpPr>
          <p:spPr>
            <a:xfrm>
              <a:off x="1713950" y="42853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1"/>
            <p:cNvSpPr/>
            <p:nvPr/>
          </p:nvSpPr>
          <p:spPr>
            <a:xfrm>
              <a:off x="1625276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2"/>
            <p:cNvSpPr/>
            <p:nvPr/>
          </p:nvSpPr>
          <p:spPr>
            <a:xfrm>
              <a:off x="1713950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3"/>
            <p:cNvSpPr/>
            <p:nvPr/>
          </p:nvSpPr>
          <p:spPr>
            <a:xfrm>
              <a:off x="1566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4"/>
            <p:cNvSpPr/>
            <p:nvPr/>
          </p:nvSpPr>
          <p:spPr>
            <a:xfrm>
              <a:off x="1773066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5"/>
            <p:cNvSpPr/>
            <p:nvPr/>
          </p:nvSpPr>
          <p:spPr>
            <a:xfrm>
              <a:off x="1684392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6"/>
            <p:cNvSpPr/>
            <p:nvPr/>
          </p:nvSpPr>
          <p:spPr>
            <a:xfrm>
              <a:off x="2275553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7"/>
            <p:cNvSpPr/>
            <p:nvPr/>
          </p:nvSpPr>
          <p:spPr>
            <a:xfrm>
              <a:off x="2098205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08"/>
            <p:cNvSpPr/>
            <p:nvPr/>
          </p:nvSpPr>
          <p:spPr>
            <a:xfrm>
              <a:off x="2245995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09"/>
            <p:cNvSpPr/>
            <p:nvPr/>
          </p:nvSpPr>
          <p:spPr>
            <a:xfrm>
              <a:off x="1832182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0"/>
            <p:cNvSpPr/>
            <p:nvPr/>
          </p:nvSpPr>
          <p:spPr>
            <a:xfrm>
              <a:off x="2127763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1"/>
            <p:cNvSpPr/>
            <p:nvPr/>
          </p:nvSpPr>
          <p:spPr>
            <a:xfrm>
              <a:off x="1891298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2"/>
            <p:cNvSpPr/>
            <p:nvPr/>
          </p:nvSpPr>
          <p:spPr>
            <a:xfrm>
              <a:off x="2068647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3"/>
            <p:cNvSpPr/>
            <p:nvPr/>
          </p:nvSpPr>
          <p:spPr>
            <a:xfrm>
              <a:off x="1654834" y="41534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4"/>
            <p:cNvSpPr/>
            <p:nvPr/>
          </p:nvSpPr>
          <p:spPr>
            <a:xfrm>
              <a:off x="2157321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5"/>
            <p:cNvSpPr/>
            <p:nvPr/>
          </p:nvSpPr>
          <p:spPr>
            <a:xfrm>
              <a:off x="1743508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6"/>
            <p:cNvSpPr/>
            <p:nvPr/>
          </p:nvSpPr>
          <p:spPr>
            <a:xfrm>
              <a:off x="1684392" y="41345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7"/>
            <p:cNvSpPr/>
            <p:nvPr/>
          </p:nvSpPr>
          <p:spPr>
            <a:xfrm>
              <a:off x="1950415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18"/>
            <p:cNvSpPr/>
            <p:nvPr/>
          </p:nvSpPr>
          <p:spPr>
            <a:xfrm>
              <a:off x="1979973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19"/>
            <p:cNvSpPr/>
            <p:nvPr/>
          </p:nvSpPr>
          <p:spPr>
            <a:xfrm>
              <a:off x="2009531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0"/>
            <p:cNvSpPr/>
            <p:nvPr/>
          </p:nvSpPr>
          <p:spPr>
            <a:xfrm>
              <a:off x="1861740" y="41251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1"/>
            <p:cNvSpPr/>
            <p:nvPr/>
          </p:nvSpPr>
          <p:spPr>
            <a:xfrm>
              <a:off x="2186879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2"/>
            <p:cNvSpPr/>
            <p:nvPr/>
          </p:nvSpPr>
          <p:spPr>
            <a:xfrm>
              <a:off x="1861740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3"/>
            <p:cNvSpPr/>
            <p:nvPr/>
          </p:nvSpPr>
          <p:spPr>
            <a:xfrm>
              <a:off x="1920856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4"/>
            <p:cNvSpPr/>
            <p:nvPr/>
          </p:nvSpPr>
          <p:spPr>
            <a:xfrm>
              <a:off x="2039089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5"/>
            <p:cNvSpPr/>
            <p:nvPr/>
          </p:nvSpPr>
          <p:spPr>
            <a:xfrm>
              <a:off x="1861740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6"/>
            <p:cNvSpPr/>
            <p:nvPr/>
          </p:nvSpPr>
          <p:spPr>
            <a:xfrm>
              <a:off x="1950415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7"/>
            <p:cNvSpPr/>
            <p:nvPr/>
          </p:nvSpPr>
          <p:spPr>
            <a:xfrm>
              <a:off x="2009531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28"/>
            <p:cNvSpPr/>
            <p:nvPr/>
          </p:nvSpPr>
          <p:spPr>
            <a:xfrm>
              <a:off x="2068647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29"/>
            <p:cNvSpPr/>
            <p:nvPr/>
          </p:nvSpPr>
          <p:spPr>
            <a:xfrm>
              <a:off x="2009531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0"/>
            <p:cNvSpPr/>
            <p:nvPr/>
          </p:nvSpPr>
          <p:spPr>
            <a:xfrm>
              <a:off x="2098205" y="40591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1"/>
            <p:cNvSpPr/>
            <p:nvPr/>
          </p:nvSpPr>
          <p:spPr>
            <a:xfrm>
              <a:off x="2157321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2"/>
            <p:cNvSpPr/>
            <p:nvPr/>
          </p:nvSpPr>
          <p:spPr>
            <a:xfrm>
              <a:off x="2216437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3"/>
            <p:cNvSpPr/>
            <p:nvPr/>
          </p:nvSpPr>
          <p:spPr>
            <a:xfrm>
              <a:off x="2186879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4"/>
            <p:cNvSpPr/>
            <p:nvPr/>
          </p:nvSpPr>
          <p:spPr>
            <a:xfrm>
              <a:off x="1979973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5"/>
            <p:cNvSpPr/>
            <p:nvPr/>
          </p:nvSpPr>
          <p:spPr>
            <a:xfrm>
              <a:off x="1891298" y="41345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6"/>
            <p:cNvSpPr/>
            <p:nvPr/>
          </p:nvSpPr>
          <p:spPr>
            <a:xfrm>
              <a:off x="1832182" y="41063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7"/>
            <p:cNvSpPr/>
            <p:nvPr/>
          </p:nvSpPr>
          <p:spPr>
            <a:xfrm>
              <a:off x="1832182" y="41157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38"/>
            <p:cNvSpPr/>
            <p:nvPr/>
          </p:nvSpPr>
          <p:spPr>
            <a:xfrm>
              <a:off x="1920856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39"/>
            <p:cNvSpPr/>
            <p:nvPr/>
          </p:nvSpPr>
          <p:spPr>
            <a:xfrm>
              <a:off x="1979973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0"/>
            <p:cNvSpPr/>
            <p:nvPr/>
          </p:nvSpPr>
          <p:spPr>
            <a:xfrm>
              <a:off x="1802624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1"/>
            <p:cNvSpPr/>
            <p:nvPr/>
          </p:nvSpPr>
          <p:spPr>
            <a:xfrm>
              <a:off x="1979973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2"/>
            <p:cNvSpPr/>
            <p:nvPr/>
          </p:nvSpPr>
          <p:spPr>
            <a:xfrm>
              <a:off x="2186879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3"/>
            <p:cNvSpPr/>
            <p:nvPr/>
          </p:nvSpPr>
          <p:spPr>
            <a:xfrm>
              <a:off x="2068647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4"/>
            <p:cNvSpPr/>
            <p:nvPr/>
          </p:nvSpPr>
          <p:spPr>
            <a:xfrm>
              <a:off x="1861740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5"/>
            <p:cNvSpPr/>
            <p:nvPr/>
          </p:nvSpPr>
          <p:spPr>
            <a:xfrm>
              <a:off x="1832182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6"/>
            <p:cNvSpPr/>
            <p:nvPr/>
          </p:nvSpPr>
          <p:spPr>
            <a:xfrm>
              <a:off x="1832182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7"/>
            <p:cNvSpPr/>
            <p:nvPr/>
          </p:nvSpPr>
          <p:spPr>
            <a:xfrm>
              <a:off x="2009531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48"/>
            <p:cNvSpPr/>
            <p:nvPr/>
          </p:nvSpPr>
          <p:spPr>
            <a:xfrm>
              <a:off x="1920856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49"/>
            <p:cNvSpPr/>
            <p:nvPr/>
          </p:nvSpPr>
          <p:spPr>
            <a:xfrm>
              <a:off x="1684392" y="41534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0"/>
            <p:cNvSpPr/>
            <p:nvPr/>
          </p:nvSpPr>
          <p:spPr>
            <a:xfrm>
              <a:off x="1861740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1"/>
            <p:cNvSpPr/>
            <p:nvPr/>
          </p:nvSpPr>
          <p:spPr>
            <a:xfrm>
              <a:off x="1891298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2"/>
            <p:cNvSpPr/>
            <p:nvPr/>
          </p:nvSpPr>
          <p:spPr>
            <a:xfrm>
              <a:off x="1891298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3"/>
            <p:cNvSpPr/>
            <p:nvPr/>
          </p:nvSpPr>
          <p:spPr>
            <a:xfrm>
              <a:off x="2039089" y="40591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4"/>
            <p:cNvSpPr/>
            <p:nvPr/>
          </p:nvSpPr>
          <p:spPr>
            <a:xfrm>
              <a:off x="1713950" y="41817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5"/>
            <p:cNvSpPr/>
            <p:nvPr/>
          </p:nvSpPr>
          <p:spPr>
            <a:xfrm>
              <a:off x="1891298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6"/>
            <p:cNvSpPr/>
            <p:nvPr/>
          </p:nvSpPr>
          <p:spPr>
            <a:xfrm>
              <a:off x="2068647" y="38989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7"/>
            <p:cNvSpPr/>
            <p:nvPr/>
          </p:nvSpPr>
          <p:spPr>
            <a:xfrm>
              <a:off x="1920856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58"/>
            <p:cNvSpPr/>
            <p:nvPr/>
          </p:nvSpPr>
          <p:spPr>
            <a:xfrm>
              <a:off x="2305111" y="39083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59"/>
            <p:cNvSpPr/>
            <p:nvPr/>
          </p:nvSpPr>
          <p:spPr>
            <a:xfrm>
              <a:off x="2068647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0"/>
            <p:cNvSpPr/>
            <p:nvPr/>
          </p:nvSpPr>
          <p:spPr>
            <a:xfrm>
              <a:off x="2127763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1"/>
            <p:cNvSpPr/>
            <p:nvPr/>
          </p:nvSpPr>
          <p:spPr>
            <a:xfrm>
              <a:off x="2452902" y="3842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2"/>
            <p:cNvSpPr/>
            <p:nvPr/>
          </p:nvSpPr>
          <p:spPr>
            <a:xfrm>
              <a:off x="1654834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3"/>
            <p:cNvSpPr/>
            <p:nvPr/>
          </p:nvSpPr>
          <p:spPr>
            <a:xfrm>
              <a:off x="2364228" y="38706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4"/>
            <p:cNvSpPr/>
            <p:nvPr/>
          </p:nvSpPr>
          <p:spPr>
            <a:xfrm>
              <a:off x="2186879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5"/>
            <p:cNvSpPr/>
            <p:nvPr/>
          </p:nvSpPr>
          <p:spPr>
            <a:xfrm>
              <a:off x="2334669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6"/>
            <p:cNvSpPr/>
            <p:nvPr/>
          </p:nvSpPr>
          <p:spPr>
            <a:xfrm>
              <a:off x="2127763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7"/>
            <p:cNvSpPr/>
            <p:nvPr/>
          </p:nvSpPr>
          <p:spPr>
            <a:xfrm>
              <a:off x="2098205" y="39649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68"/>
            <p:cNvSpPr/>
            <p:nvPr/>
          </p:nvSpPr>
          <p:spPr>
            <a:xfrm>
              <a:off x="2216437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69"/>
            <p:cNvSpPr/>
            <p:nvPr/>
          </p:nvSpPr>
          <p:spPr>
            <a:xfrm>
              <a:off x="1891298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0"/>
            <p:cNvSpPr/>
            <p:nvPr/>
          </p:nvSpPr>
          <p:spPr>
            <a:xfrm>
              <a:off x="1920856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1371"/>
            <p:cNvSpPr/>
            <p:nvPr/>
          </p:nvSpPr>
          <p:spPr>
            <a:xfrm>
              <a:off x="2098205" y="39649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1372"/>
            <p:cNvSpPr/>
            <p:nvPr/>
          </p:nvSpPr>
          <p:spPr>
            <a:xfrm>
              <a:off x="2127763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1373"/>
            <p:cNvSpPr/>
            <p:nvPr/>
          </p:nvSpPr>
          <p:spPr>
            <a:xfrm>
              <a:off x="2482460" y="38329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4"/>
            <p:cNvSpPr/>
            <p:nvPr/>
          </p:nvSpPr>
          <p:spPr>
            <a:xfrm>
              <a:off x="2482460" y="38141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1375"/>
            <p:cNvSpPr/>
            <p:nvPr/>
          </p:nvSpPr>
          <p:spPr>
            <a:xfrm>
              <a:off x="1979973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1376"/>
            <p:cNvSpPr/>
            <p:nvPr/>
          </p:nvSpPr>
          <p:spPr>
            <a:xfrm>
              <a:off x="2245995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1377"/>
            <p:cNvSpPr/>
            <p:nvPr/>
          </p:nvSpPr>
          <p:spPr>
            <a:xfrm>
              <a:off x="1861740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1378"/>
            <p:cNvSpPr/>
            <p:nvPr/>
          </p:nvSpPr>
          <p:spPr>
            <a:xfrm>
              <a:off x="2482460" y="38329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1379"/>
            <p:cNvSpPr/>
            <p:nvPr/>
          </p:nvSpPr>
          <p:spPr>
            <a:xfrm>
              <a:off x="2068647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1380"/>
            <p:cNvSpPr/>
            <p:nvPr/>
          </p:nvSpPr>
          <p:spPr>
            <a:xfrm>
              <a:off x="2186879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1381"/>
            <p:cNvSpPr/>
            <p:nvPr/>
          </p:nvSpPr>
          <p:spPr>
            <a:xfrm>
              <a:off x="2334669" y="38989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1382"/>
            <p:cNvSpPr/>
            <p:nvPr/>
          </p:nvSpPr>
          <p:spPr>
            <a:xfrm>
              <a:off x="2039089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1383"/>
            <p:cNvSpPr/>
            <p:nvPr/>
          </p:nvSpPr>
          <p:spPr>
            <a:xfrm>
              <a:off x="2009531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1384"/>
            <p:cNvSpPr/>
            <p:nvPr/>
          </p:nvSpPr>
          <p:spPr>
            <a:xfrm>
              <a:off x="2098205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1385"/>
            <p:cNvSpPr/>
            <p:nvPr/>
          </p:nvSpPr>
          <p:spPr>
            <a:xfrm>
              <a:off x="2334669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6"/>
            <p:cNvSpPr/>
            <p:nvPr/>
          </p:nvSpPr>
          <p:spPr>
            <a:xfrm>
              <a:off x="2393786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1387"/>
            <p:cNvSpPr/>
            <p:nvPr/>
          </p:nvSpPr>
          <p:spPr>
            <a:xfrm>
              <a:off x="2541576" y="386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t1388"/>
            <p:cNvSpPr/>
            <p:nvPr/>
          </p:nvSpPr>
          <p:spPr>
            <a:xfrm>
              <a:off x="2098205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1389"/>
            <p:cNvSpPr/>
            <p:nvPr/>
          </p:nvSpPr>
          <p:spPr>
            <a:xfrm>
              <a:off x="2068647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0"/>
            <p:cNvSpPr/>
            <p:nvPr/>
          </p:nvSpPr>
          <p:spPr>
            <a:xfrm>
              <a:off x="2009531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t1391"/>
            <p:cNvSpPr/>
            <p:nvPr/>
          </p:nvSpPr>
          <p:spPr>
            <a:xfrm>
              <a:off x="2482460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t1392"/>
            <p:cNvSpPr/>
            <p:nvPr/>
          </p:nvSpPr>
          <p:spPr>
            <a:xfrm>
              <a:off x="2068647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1393"/>
            <p:cNvSpPr/>
            <p:nvPr/>
          </p:nvSpPr>
          <p:spPr>
            <a:xfrm>
              <a:off x="2098205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4"/>
            <p:cNvSpPr/>
            <p:nvPr/>
          </p:nvSpPr>
          <p:spPr>
            <a:xfrm>
              <a:off x="1979973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t1395"/>
            <p:cNvSpPr/>
            <p:nvPr/>
          </p:nvSpPr>
          <p:spPr>
            <a:xfrm>
              <a:off x="2245995" y="39555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1396"/>
            <p:cNvSpPr/>
            <p:nvPr/>
          </p:nvSpPr>
          <p:spPr>
            <a:xfrm>
              <a:off x="2186879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1397"/>
            <p:cNvSpPr/>
            <p:nvPr/>
          </p:nvSpPr>
          <p:spPr>
            <a:xfrm>
              <a:off x="2245995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398"/>
            <p:cNvSpPr/>
            <p:nvPr/>
          </p:nvSpPr>
          <p:spPr>
            <a:xfrm>
              <a:off x="1920856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t1399"/>
            <p:cNvSpPr/>
            <p:nvPr/>
          </p:nvSpPr>
          <p:spPr>
            <a:xfrm>
              <a:off x="2216437" y="39083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0"/>
            <p:cNvSpPr/>
            <p:nvPr/>
          </p:nvSpPr>
          <p:spPr>
            <a:xfrm>
              <a:off x="2186879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401"/>
            <p:cNvSpPr/>
            <p:nvPr/>
          </p:nvSpPr>
          <p:spPr>
            <a:xfrm>
              <a:off x="2186879" y="39743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2"/>
            <p:cNvSpPr/>
            <p:nvPr/>
          </p:nvSpPr>
          <p:spPr>
            <a:xfrm>
              <a:off x="2068647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403"/>
            <p:cNvSpPr/>
            <p:nvPr/>
          </p:nvSpPr>
          <p:spPr>
            <a:xfrm>
              <a:off x="2127763" y="39743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404"/>
            <p:cNvSpPr/>
            <p:nvPr/>
          </p:nvSpPr>
          <p:spPr>
            <a:xfrm>
              <a:off x="2039089" y="39555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t1405"/>
            <p:cNvSpPr/>
            <p:nvPr/>
          </p:nvSpPr>
          <p:spPr>
            <a:xfrm>
              <a:off x="1950415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l1406"/>
            <p:cNvSpPr/>
            <p:nvPr/>
          </p:nvSpPr>
          <p:spPr>
            <a:xfrm>
              <a:off x="2727472" y="3814511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407"/>
            <p:cNvSpPr/>
            <p:nvPr/>
          </p:nvSpPr>
          <p:spPr>
            <a:xfrm>
              <a:off x="3412461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408"/>
            <p:cNvSpPr/>
            <p:nvPr/>
          </p:nvSpPr>
          <p:spPr>
            <a:xfrm>
              <a:off x="3190775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t1409"/>
            <p:cNvSpPr/>
            <p:nvPr/>
          </p:nvSpPr>
          <p:spPr>
            <a:xfrm>
              <a:off x="3279449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0"/>
            <p:cNvSpPr/>
            <p:nvPr/>
          </p:nvSpPr>
          <p:spPr>
            <a:xfrm>
              <a:off x="3235112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411"/>
            <p:cNvSpPr/>
            <p:nvPr/>
          </p:nvSpPr>
          <p:spPr>
            <a:xfrm>
              <a:off x="3456798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412"/>
            <p:cNvSpPr/>
            <p:nvPr/>
          </p:nvSpPr>
          <p:spPr>
            <a:xfrm>
              <a:off x="3589809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413"/>
            <p:cNvSpPr/>
            <p:nvPr/>
          </p:nvSpPr>
          <p:spPr>
            <a:xfrm>
              <a:off x="3368124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4"/>
            <p:cNvSpPr/>
            <p:nvPr/>
          </p:nvSpPr>
          <p:spPr>
            <a:xfrm>
              <a:off x="3368124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415"/>
            <p:cNvSpPr/>
            <p:nvPr/>
          </p:nvSpPr>
          <p:spPr>
            <a:xfrm>
              <a:off x="3146438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416"/>
            <p:cNvSpPr/>
            <p:nvPr/>
          </p:nvSpPr>
          <p:spPr>
            <a:xfrm>
              <a:off x="3235112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t1417"/>
            <p:cNvSpPr/>
            <p:nvPr/>
          </p:nvSpPr>
          <p:spPr>
            <a:xfrm>
              <a:off x="3501135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18"/>
            <p:cNvSpPr/>
            <p:nvPr/>
          </p:nvSpPr>
          <p:spPr>
            <a:xfrm>
              <a:off x="3368124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419"/>
            <p:cNvSpPr/>
            <p:nvPr/>
          </p:nvSpPr>
          <p:spPr>
            <a:xfrm>
              <a:off x="3190775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0"/>
            <p:cNvSpPr/>
            <p:nvPr/>
          </p:nvSpPr>
          <p:spPr>
            <a:xfrm>
              <a:off x="3190775" y="4360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421"/>
            <p:cNvSpPr/>
            <p:nvPr/>
          </p:nvSpPr>
          <p:spPr>
            <a:xfrm>
              <a:off x="3634146" y="43513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422"/>
            <p:cNvSpPr/>
            <p:nvPr/>
          </p:nvSpPr>
          <p:spPr>
            <a:xfrm>
              <a:off x="3811495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423"/>
            <p:cNvSpPr/>
            <p:nvPr/>
          </p:nvSpPr>
          <p:spPr>
            <a:xfrm>
              <a:off x="3589809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4"/>
            <p:cNvSpPr/>
            <p:nvPr/>
          </p:nvSpPr>
          <p:spPr>
            <a:xfrm>
              <a:off x="3412461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425"/>
            <p:cNvSpPr/>
            <p:nvPr/>
          </p:nvSpPr>
          <p:spPr>
            <a:xfrm>
              <a:off x="3545472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426"/>
            <p:cNvSpPr/>
            <p:nvPr/>
          </p:nvSpPr>
          <p:spPr>
            <a:xfrm>
              <a:off x="3545472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427"/>
            <p:cNvSpPr/>
            <p:nvPr/>
          </p:nvSpPr>
          <p:spPr>
            <a:xfrm>
              <a:off x="3368124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28"/>
            <p:cNvSpPr/>
            <p:nvPr/>
          </p:nvSpPr>
          <p:spPr>
            <a:xfrm>
              <a:off x="3501135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429"/>
            <p:cNvSpPr/>
            <p:nvPr/>
          </p:nvSpPr>
          <p:spPr>
            <a:xfrm>
              <a:off x="3456798" y="43702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0"/>
            <p:cNvSpPr/>
            <p:nvPr/>
          </p:nvSpPr>
          <p:spPr>
            <a:xfrm>
              <a:off x="3323786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431"/>
            <p:cNvSpPr/>
            <p:nvPr/>
          </p:nvSpPr>
          <p:spPr>
            <a:xfrm>
              <a:off x="3368124" y="42853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2"/>
            <p:cNvSpPr/>
            <p:nvPr/>
          </p:nvSpPr>
          <p:spPr>
            <a:xfrm>
              <a:off x="3190775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433"/>
            <p:cNvSpPr/>
            <p:nvPr/>
          </p:nvSpPr>
          <p:spPr>
            <a:xfrm>
              <a:off x="3368124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434"/>
            <p:cNvSpPr/>
            <p:nvPr/>
          </p:nvSpPr>
          <p:spPr>
            <a:xfrm>
              <a:off x="3412461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t1435"/>
            <p:cNvSpPr/>
            <p:nvPr/>
          </p:nvSpPr>
          <p:spPr>
            <a:xfrm>
              <a:off x="3368124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6"/>
            <p:cNvSpPr/>
            <p:nvPr/>
          </p:nvSpPr>
          <p:spPr>
            <a:xfrm>
              <a:off x="3279449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t1437"/>
            <p:cNvSpPr/>
            <p:nvPr/>
          </p:nvSpPr>
          <p:spPr>
            <a:xfrm>
              <a:off x="3235112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t1438"/>
            <p:cNvSpPr/>
            <p:nvPr/>
          </p:nvSpPr>
          <p:spPr>
            <a:xfrm>
              <a:off x="3368124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t1439"/>
            <p:cNvSpPr/>
            <p:nvPr/>
          </p:nvSpPr>
          <p:spPr>
            <a:xfrm>
              <a:off x="3678483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0"/>
            <p:cNvSpPr/>
            <p:nvPr/>
          </p:nvSpPr>
          <p:spPr>
            <a:xfrm>
              <a:off x="372282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t1441"/>
            <p:cNvSpPr/>
            <p:nvPr/>
          </p:nvSpPr>
          <p:spPr>
            <a:xfrm>
              <a:off x="3235112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t1442"/>
            <p:cNvSpPr/>
            <p:nvPr/>
          </p:nvSpPr>
          <p:spPr>
            <a:xfrm>
              <a:off x="3279449" y="43513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t1443"/>
            <p:cNvSpPr/>
            <p:nvPr/>
          </p:nvSpPr>
          <p:spPr>
            <a:xfrm>
              <a:off x="3412461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4"/>
            <p:cNvSpPr/>
            <p:nvPr/>
          </p:nvSpPr>
          <p:spPr>
            <a:xfrm>
              <a:off x="3456798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t1445"/>
            <p:cNvSpPr/>
            <p:nvPr/>
          </p:nvSpPr>
          <p:spPr>
            <a:xfrm>
              <a:off x="3190775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t1446"/>
            <p:cNvSpPr/>
            <p:nvPr/>
          </p:nvSpPr>
          <p:spPr>
            <a:xfrm>
              <a:off x="3368124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t1447"/>
            <p:cNvSpPr/>
            <p:nvPr/>
          </p:nvSpPr>
          <p:spPr>
            <a:xfrm>
              <a:off x="3412461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48"/>
            <p:cNvSpPr/>
            <p:nvPr/>
          </p:nvSpPr>
          <p:spPr>
            <a:xfrm>
              <a:off x="2880415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t1449"/>
            <p:cNvSpPr/>
            <p:nvPr/>
          </p:nvSpPr>
          <p:spPr>
            <a:xfrm>
              <a:off x="3279449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t1450"/>
            <p:cNvSpPr/>
            <p:nvPr/>
          </p:nvSpPr>
          <p:spPr>
            <a:xfrm>
              <a:off x="3412461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t1451"/>
            <p:cNvSpPr/>
            <p:nvPr/>
          </p:nvSpPr>
          <p:spPr>
            <a:xfrm>
              <a:off x="3545472" y="42853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2"/>
            <p:cNvSpPr/>
            <p:nvPr/>
          </p:nvSpPr>
          <p:spPr>
            <a:xfrm>
              <a:off x="3190775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t1453"/>
            <p:cNvSpPr/>
            <p:nvPr/>
          </p:nvSpPr>
          <p:spPr>
            <a:xfrm>
              <a:off x="3545472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t1454"/>
            <p:cNvSpPr/>
            <p:nvPr/>
          </p:nvSpPr>
          <p:spPr>
            <a:xfrm>
              <a:off x="3279449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t1455"/>
            <p:cNvSpPr/>
            <p:nvPr/>
          </p:nvSpPr>
          <p:spPr>
            <a:xfrm>
              <a:off x="3501135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6"/>
            <p:cNvSpPr/>
            <p:nvPr/>
          </p:nvSpPr>
          <p:spPr>
            <a:xfrm>
              <a:off x="3323786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t1457"/>
            <p:cNvSpPr/>
            <p:nvPr/>
          </p:nvSpPr>
          <p:spPr>
            <a:xfrm>
              <a:off x="3279449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t1458"/>
            <p:cNvSpPr/>
            <p:nvPr/>
          </p:nvSpPr>
          <p:spPr>
            <a:xfrm>
              <a:off x="3279449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t1459"/>
            <p:cNvSpPr/>
            <p:nvPr/>
          </p:nvSpPr>
          <p:spPr>
            <a:xfrm>
              <a:off x="3235112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0"/>
            <p:cNvSpPr/>
            <p:nvPr/>
          </p:nvSpPr>
          <p:spPr>
            <a:xfrm>
              <a:off x="2880415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t1461"/>
            <p:cNvSpPr/>
            <p:nvPr/>
          </p:nvSpPr>
          <p:spPr>
            <a:xfrm>
              <a:off x="3102101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t1462"/>
            <p:cNvSpPr/>
            <p:nvPr/>
          </p:nvSpPr>
          <p:spPr>
            <a:xfrm>
              <a:off x="3102101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t1463"/>
            <p:cNvSpPr/>
            <p:nvPr/>
          </p:nvSpPr>
          <p:spPr>
            <a:xfrm>
              <a:off x="3323786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4"/>
            <p:cNvSpPr/>
            <p:nvPr/>
          </p:nvSpPr>
          <p:spPr>
            <a:xfrm>
              <a:off x="2924752" y="41534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t1465"/>
            <p:cNvSpPr/>
            <p:nvPr/>
          </p:nvSpPr>
          <p:spPr>
            <a:xfrm>
              <a:off x="3146438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t1466"/>
            <p:cNvSpPr/>
            <p:nvPr/>
          </p:nvSpPr>
          <p:spPr>
            <a:xfrm>
              <a:off x="3057764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t1467"/>
            <p:cNvSpPr/>
            <p:nvPr/>
          </p:nvSpPr>
          <p:spPr>
            <a:xfrm>
              <a:off x="2747404" y="41345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t1468"/>
            <p:cNvSpPr/>
            <p:nvPr/>
          </p:nvSpPr>
          <p:spPr>
            <a:xfrm>
              <a:off x="3190775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t1469"/>
            <p:cNvSpPr/>
            <p:nvPr/>
          </p:nvSpPr>
          <p:spPr>
            <a:xfrm>
              <a:off x="2836078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t1470"/>
            <p:cNvSpPr/>
            <p:nvPr/>
          </p:nvSpPr>
          <p:spPr>
            <a:xfrm>
              <a:off x="3146438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t1471"/>
            <p:cNvSpPr/>
            <p:nvPr/>
          </p:nvSpPr>
          <p:spPr>
            <a:xfrm>
              <a:off x="3146438" y="41251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t1472"/>
            <p:cNvSpPr/>
            <p:nvPr/>
          </p:nvSpPr>
          <p:spPr>
            <a:xfrm>
              <a:off x="3235112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t1473"/>
            <p:cNvSpPr/>
            <p:nvPr/>
          </p:nvSpPr>
          <p:spPr>
            <a:xfrm>
              <a:off x="3190775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t1474"/>
            <p:cNvSpPr/>
            <p:nvPr/>
          </p:nvSpPr>
          <p:spPr>
            <a:xfrm>
              <a:off x="3057764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t1475"/>
            <p:cNvSpPr/>
            <p:nvPr/>
          </p:nvSpPr>
          <p:spPr>
            <a:xfrm>
              <a:off x="2836078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t1476"/>
            <p:cNvSpPr/>
            <p:nvPr/>
          </p:nvSpPr>
          <p:spPr>
            <a:xfrm>
              <a:off x="2969090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t1477"/>
            <p:cNvSpPr/>
            <p:nvPr/>
          </p:nvSpPr>
          <p:spPr>
            <a:xfrm>
              <a:off x="3279449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t1478"/>
            <p:cNvSpPr/>
            <p:nvPr/>
          </p:nvSpPr>
          <p:spPr>
            <a:xfrm>
              <a:off x="3102101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t1479"/>
            <p:cNvSpPr/>
            <p:nvPr/>
          </p:nvSpPr>
          <p:spPr>
            <a:xfrm>
              <a:off x="2969090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t1480"/>
            <p:cNvSpPr/>
            <p:nvPr/>
          </p:nvSpPr>
          <p:spPr>
            <a:xfrm>
              <a:off x="3102101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t1481"/>
            <p:cNvSpPr/>
            <p:nvPr/>
          </p:nvSpPr>
          <p:spPr>
            <a:xfrm>
              <a:off x="3146438" y="40591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t1482"/>
            <p:cNvSpPr/>
            <p:nvPr/>
          </p:nvSpPr>
          <p:spPr>
            <a:xfrm>
              <a:off x="3190775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t1483"/>
            <p:cNvSpPr/>
            <p:nvPr/>
          </p:nvSpPr>
          <p:spPr>
            <a:xfrm>
              <a:off x="3102101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t1484"/>
            <p:cNvSpPr/>
            <p:nvPr/>
          </p:nvSpPr>
          <p:spPr>
            <a:xfrm>
              <a:off x="3190775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t1485"/>
            <p:cNvSpPr/>
            <p:nvPr/>
          </p:nvSpPr>
          <p:spPr>
            <a:xfrm>
              <a:off x="3146438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t1486"/>
            <p:cNvSpPr/>
            <p:nvPr/>
          </p:nvSpPr>
          <p:spPr>
            <a:xfrm>
              <a:off x="3013427" y="41345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t1487"/>
            <p:cNvSpPr/>
            <p:nvPr/>
          </p:nvSpPr>
          <p:spPr>
            <a:xfrm>
              <a:off x="2924752" y="41063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t1488"/>
            <p:cNvSpPr/>
            <p:nvPr/>
          </p:nvSpPr>
          <p:spPr>
            <a:xfrm>
              <a:off x="2924752" y="41157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t1489"/>
            <p:cNvSpPr/>
            <p:nvPr/>
          </p:nvSpPr>
          <p:spPr>
            <a:xfrm>
              <a:off x="3057764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t1490"/>
            <p:cNvSpPr/>
            <p:nvPr/>
          </p:nvSpPr>
          <p:spPr>
            <a:xfrm>
              <a:off x="3057764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t1491"/>
            <p:cNvSpPr/>
            <p:nvPr/>
          </p:nvSpPr>
          <p:spPr>
            <a:xfrm>
              <a:off x="3190775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t1492"/>
            <p:cNvSpPr/>
            <p:nvPr/>
          </p:nvSpPr>
          <p:spPr>
            <a:xfrm>
              <a:off x="3368124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t1493"/>
            <p:cNvSpPr/>
            <p:nvPr/>
          </p:nvSpPr>
          <p:spPr>
            <a:xfrm>
              <a:off x="3235112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t1494"/>
            <p:cNvSpPr/>
            <p:nvPr/>
          </p:nvSpPr>
          <p:spPr>
            <a:xfrm>
              <a:off x="2880415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t1495"/>
            <p:cNvSpPr/>
            <p:nvPr/>
          </p:nvSpPr>
          <p:spPr>
            <a:xfrm>
              <a:off x="3190775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t1496"/>
            <p:cNvSpPr/>
            <p:nvPr/>
          </p:nvSpPr>
          <p:spPr>
            <a:xfrm>
              <a:off x="2969090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t1497"/>
            <p:cNvSpPr/>
            <p:nvPr/>
          </p:nvSpPr>
          <p:spPr>
            <a:xfrm>
              <a:off x="3013427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t1498"/>
            <p:cNvSpPr/>
            <p:nvPr/>
          </p:nvSpPr>
          <p:spPr>
            <a:xfrm>
              <a:off x="3190775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t1499"/>
            <p:cNvSpPr/>
            <p:nvPr/>
          </p:nvSpPr>
          <p:spPr>
            <a:xfrm>
              <a:off x="3013427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t1500"/>
            <p:cNvSpPr/>
            <p:nvPr/>
          </p:nvSpPr>
          <p:spPr>
            <a:xfrm>
              <a:off x="2880415" y="41534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t1501"/>
            <p:cNvSpPr/>
            <p:nvPr/>
          </p:nvSpPr>
          <p:spPr>
            <a:xfrm>
              <a:off x="3057764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t1502"/>
            <p:cNvSpPr/>
            <p:nvPr/>
          </p:nvSpPr>
          <p:spPr>
            <a:xfrm>
              <a:off x="3190775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t1503"/>
            <p:cNvSpPr/>
            <p:nvPr/>
          </p:nvSpPr>
          <p:spPr>
            <a:xfrm>
              <a:off x="3146438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t1504"/>
            <p:cNvSpPr/>
            <p:nvPr/>
          </p:nvSpPr>
          <p:spPr>
            <a:xfrm>
              <a:off x="3146438" y="40591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t1505"/>
            <p:cNvSpPr/>
            <p:nvPr/>
          </p:nvSpPr>
          <p:spPr>
            <a:xfrm>
              <a:off x="2969090" y="41817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t1506"/>
            <p:cNvSpPr/>
            <p:nvPr/>
          </p:nvSpPr>
          <p:spPr>
            <a:xfrm>
              <a:off x="3102101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t1507"/>
            <p:cNvSpPr/>
            <p:nvPr/>
          </p:nvSpPr>
          <p:spPr>
            <a:xfrm>
              <a:off x="3323786" y="38989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t1508"/>
            <p:cNvSpPr/>
            <p:nvPr/>
          </p:nvSpPr>
          <p:spPr>
            <a:xfrm>
              <a:off x="3057764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t1509"/>
            <p:cNvSpPr/>
            <p:nvPr/>
          </p:nvSpPr>
          <p:spPr>
            <a:xfrm>
              <a:off x="3190775" y="39083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t1510"/>
            <p:cNvSpPr/>
            <p:nvPr/>
          </p:nvSpPr>
          <p:spPr>
            <a:xfrm>
              <a:off x="3146438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t1511"/>
            <p:cNvSpPr/>
            <p:nvPr/>
          </p:nvSpPr>
          <p:spPr>
            <a:xfrm>
              <a:off x="3190775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t1512"/>
            <p:cNvSpPr/>
            <p:nvPr/>
          </p:nvSpPr>
          <p:spPr>
            <a:xfrm>
              <a:off x="3190775" y="3842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t1513"/>
            <p:cNvSpPr/>
            <p:nvPr/>
          </p:nvSpPr>
          <p:spPr>
            <a:xfrm>
              <a:off x="2969090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t1514"/>
            <p:cNvSpPr/>
            <p:nvPr/>
          </p:nvSpPr>
          <p:spPr>
            <a:xfrm>
              <a:off x="3146438" y="38706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t1515"/>
            <p:cNvSpPr/>
            <p:nvPr/>
          </p:nvSpPr>
          <p:spPr>
            <a:xfrm>
              <a:off x="2969090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t1516"/>
            <p:cNvSpPr/>
            <p:nvPr/>
          </p:nvSpPr>
          <p:spPr>
            <a:xfrm>
              <a:off x="3456798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t1517"/>
            <p:cNvSpPr/>
            <p:nvPr/>
          </p:nvSpPr>
          <p:spPr>
            <a:xfrm>
              <a:off x="3279449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t1518"/>
            <p:cNvSpPr/>
            <p:nvPr/>
          </p:nvSpPr>
          <p:spPr>
            <a:xfrm>
              <a:off x="3057764" y="39649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t1519"/>
            <p:cNvSpPr/>
            <p:nvPr/>
          </p:nvSpPr>
          <p:spPr>
            <a:xfrm>
              <a:off x="3190775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t1520"/>
            <p:cNvSpPr/>
            <p:nvPr/>
          </p:nvSpPr>
          <p:spPr>
            <a:xfrm>
              <a:off x="2969090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t1521"/>
            <p:cNvSpPr/>
            <p:nvPr/>
          </p:nvSpPr>
          <p:spPr>
            <a:xfrm>
              <a:off x="3102101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t1522"/>
            <p:cNvSpPr/>
            <p:nvPr/>
          </p:nvSpPr>
          <p:spPr>
            <a:xfrm>
              <a:off x="3279449" y="39649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t1523"/>
            <p:cNvSpPr/>
            <p:nvPr/>
          </p:nvSpPr>
          <p:spPr>
            <a:xfrm>
              <a:off x="3190775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t1524"/>
            <p:cNvSpPr/>
            <p:nvPr/>
          </p:nvSpPr>
          <p:spPr>
            <a:xfrm>
              <a:off x="3545472" y="38329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t1525"/>
            <p:cNvSpPr/>
            <p:nvPr/>
          </p:nvSpPr>
          <p:spPr>
            <a:xfrm>
              <a:off x="3013427" y="38141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t1526"/>
            <p:cNvSpPr/>
            <p:nvPr/>
          </p:nvSpPr>
          <p:spPr>
            <a:xfrm>
              <a:off x="2836078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t1527"/>
            <p:cNvSpPr/>
            <p:nvPr/>
          </p:nvSpPr>
          <p:spPr>
            <a:xfrm>
              <a:off x="3279449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t1528"/>
            <p:cNvSpPr/>
            <p:nvPr/>
          </p:nvSpPr>
          <p:spPr>
            <a:xfrm>
              <a:off x="3102101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t1529"/>
            <p:cNvSpPr/>
            <p:nvPr/>
          </p:nvSpPr>
          <p:spPr>
            <a:xfrm>
              <a:off x="3102101" y="38329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t1530"/>
            <p:cNvSpPr/>
            <p:nvPr/>
          </p:nvSpPr>
          <p:spPr>
            <a:xfrm>
              <a:off x="3057764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t1531"/>
            <p:cNvSpPr/>
            <p:nvPr/>
          </p:nvSpPr>
          <p:spPr>
            <a:xfrm>
              <a:off x="3323786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t1532"/>
            <p:cNvSpPr/>
            <p:nvPr/>
          </p:nvSpPr>
          <p:spPr>
            <a:xfrm>
              <a:off x="3279449" y="38989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t1533"/>
            <p:cNvSpPr/>
            <p:nvPr/>
          </p:nvSpPr>
          <p:spPr>
            <a:xfrm>
              <a:off x="3102101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t1534"/>
            <p:cNvSpPr/>
            <p:nvPr/>
          </p:nvSpPr>
          <p:spPr>
            <a:xfrm>
              <a:off x="3190775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t1535"/>
            <p:cNvSpPr/>
            <p:nvPr/>
          </p:nvSpPr>
          <p:spPr>
            <a:xfrm>
              <a:off x="3102101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t1536"/>
            <p:cNvSpPr/>
            <p:nvPr/>
          </p:nvSpPr>
          <p:spPr>
            <a:xfrm>
              <a:off x="3190775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t1537"/>
            <p:cNvSpPr/>
            <p:nvPr/>
          </p:nvSpPr>
          <p:spPr>
            <a:xfrm>
              <a:off x="3102101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t1538"/>
            <p:cNvSpPr/>
            <p:nvPr/>
          </p:nvSpPr>
          <p:spPr>
            <a:xfrm>
              <a:off x="3545472" y="386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t1539"/>
            <p:cNvSpPr/>
            <p:nvPr/>
          </p:nvSpPr>
          <p:spPr>
            <a:xfrm>
              <a:off x="3102101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t1540"/>
            <p:cNvSpPr/>
            <p:nvPr/>
          </p:nvSpPr>
          <p:spPr>
            <a:xfrm>
              <a:off x="3102101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t1541"/>
            <p:cNvSpPr/>
            <p:nvPr/>
          </p:nvSpPr>
          <p:spPr>
            <a:xfrm>
              <a:off x="3013427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t1542"/>
            <p:cNvSpPr/>
            <p:nvPr/>
          </p:nvSpPr>
          <p:spPr>
            <a:xfrm>
              <a:off x="3190775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t1543"/>
            <p:cNvSpPr/>
            <p:nvPr/>
          </p:nvSpPr>
          <p:spPr>
            <a:xfrm>
              <a:off x="3368124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t1544"/>
            <p:cNvSpPr/>
            <p:nvPr/>
          </p:nvSpPr>
          <p:spPr>
            <a:xfrm>
              <a:off x="3235112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t1545"/>
            <p:cNvSpPr/>
            <p:nvPr/>
          </p:nvSpPr>
          <p:spPr>
            <a:xfrm>
              <a:off x="3190775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t1546"/>
            <p:cNvSpPr/>
            <p:nvPr/>
          </p:nvSpPr>
          <p:spPr>
            <a:xfrm>
              <a:off x="3235112" y="39555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t1547"/>
            <p:cNvSpPr/>
            <p:nvPr/>
          </p:nvSpPr>
          <p:spPr>
            <a:xfrm>
              <a:off x="3235112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t1548"/>
            <p:cNvSpPr/>
            <p:nvPr/>
          </p:nvSpPr>
          <p:spPr>
            <a:xfrm>
              <a:off x="3235112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t1549"/>
            <p:cNvSpPr/>
            <p:nvPr/>
          </p:nvSpPr>
          <p:spPr>
            <a:xfrm>
              <a:off x="3057764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t1550"/>
            <p:cNvSpPr/>
            <p:nvPr/>
          </p:nvSpPr>
          <p:spPr>
            <a:xfrm>
              <a:off x="3279449" y="39083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t1551"/>
            <p:cNvSpPr/>
            <p:nvPr/>
          </p:nvSpPr>
          <p:spPr>
            <a:xfrm>
              <a:off x="3323786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t1552"/>
            <p:cNvSpPr/>
            <p:nvPr/>
          </p:nvSpPr>
          <p:spPr>
            <a:xfrm>
              <a:off x="3190775" y="39743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t1553"/>
            <p:cNvSpPr/>
            <p:nvPr/>
          </p:nvSpPr>
          <p:spPr>
            <a:xfrm>
              <a:off x="2969090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t1554"/>
            <p:cNvSpPr/>
            <p:nvPr/>
          </p:nvSpPr>
          <p:spPr>
            <a:xfrm>
              <a:off x="3190775" y="39743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t1555"/>
            <p:cNvSpPr/>
            <p:nvPr/>
          </p:nvSpPr>
          <p:spPr>
            <a:xfrm>
              <a:off x="3368124" y="39555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t1556"/>
            <p:cNvSpPr/>
            <p:nvPr/>
          </p:nvSpPr>
          <p:spPr>
            <a:xfrm>
              <a:off x="3190775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l1557"/>
            <p:cNvSpPr/>
            <p:nvPr/>
          </p:nvSpPr>
          <p:spPr>
            <a:xfrm>
              <a:off x="3997391" y="3814511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tx1558"/>
            <p:cNvSpPr/>
            <p:nvPr/>
          </p:nvSpPr>
          <p:spPr>
            <a:xfrm>
              <a:off x="4072762" y="3994943"/>
              <a:ext cx="998475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Petal.Length</a:t>
              </a:r>
            </a:p>
          </p:txBody>
        </p:sp>
        <p:sp>
          <p:nvSpPr>
            <p:cNvPr id="1561" name="pl1559"/>
            <p:cNvSpPr/>
            <p:nvPr/>
          </p:nvSpPr>
          <p:spPr>
            <a:xfrm>
              <a:off x="5267309" y="3814511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t1560"/>
            <p:cNvSpPr/>
            <p:nvPr/>
          </p:nvSpPr>
          <p:spPr>
            <a:xfrm>
              <a:off x="5331579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t1561"/>
            <p:cNvSpPr/>
            <p:nvPr/>
          </p:nvSpPr>
          <p:spPr>
            <a:xfrm>
              <a:off x="5331579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t1562"/>
            <p:cNvSpPr/>
            <p:nvPr/>
          </p:nvSpPr>
          <p:spPr>
            <a:xfrm>
              <a:off x="5331579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t1563"/>
            <p:cNvSpPr/>
            <p:nvPr/>
          </p:nvSpPr>
          <p:spPr>
            <a:xfrm>
              <a:off x="5331579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t1564"/>
            <p:cNvSpPr/>
            <p:nvPr/>
          </p:nvSpPr>
          <p:spPr>
            <a:xfrm>
              <a:off x="5331579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t1565"/>
            <p:cNvSpPr/>
            <p:nvPr/>
          </p:nvSpPr>
          <p:spPr>
            <a:xfrm>
              <a:off x="5420253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t1566"/>
            <p:cNvSpPr/>
            <p:nvPr/>
          </p:nvSpPr>
          <p:spPr>
            <a:xfrm>
              <a:off x="5375916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t1567"/>
            <p:cNvSpPr/>
            <p:nvPr/>
          </p:nvSpPr>
          <p:spPr>
            <a:xfrm>
              <a:off x="5331579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t1568"/>
            <p:cNvSpPr/>
            <p:nvPr/>
          </p:nvSpPr>
          <p:spPr>
            <a:xfrm>
              <a:off x="5331579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t1569"/>
            <p:cNvSpPr/>
            <p:nvPr/>
          </p:nvSpPr>
          <p:spPr>
            <a:xfrm>
              <a:off x="5287241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t1570"/>
            <p:cNvSpPr/>
            <p:nvPr/>
          </p:nvSpPr>
          <p:spPr>
            <a:xfrm>
              <a:off x="5331579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t1571"/>
            <p:cNvSpPr/>
            <p:nvPr/>
          </p:nvSpPr>
          <p:spPr>
            <a:xfrm>
              <a:off x="5331579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t1572"/>
            <p:cNvSpPr/>
            <p:nvPr/>
          </p:nvSpPr>
          <p:spPr>
            <a:xfrm>
              <a:off x="5287241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t1573"/>
            <p:cNvSpPr/>
            <p:nvPr/>
          </p:nvSpPr>
          <p:spPr>
            <a:xfrm>
              <a:off x="5287241" y="4360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t1574"/>
            <p:cNvSpPr/>
            <p:nvPr/>
          </p:nvSpPr>
          <p:spPr>
            <a:xfrm>
              <a:off x="5331579" y="43513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t1575"/>
            <p:cNvSpPr/>
            <p:nvPr/>
          </p:nvSpPr>
          <p:spPr>
            <a:xfrm>
              <a:off x="5420253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t1576"/>
            <p:cNvSpPr/>
            <p:nvPr/>
          </p:nvSpPr>
          <p:spPr>
            <a:xfrm>
              <a:off x="5420253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t1577"/>
            <p:cNvSpPr/>
            <p:nvPr/>
          </p:nvSpPr>
          <p:spPr>
            <a:xfrm>
              <a:off x="5375916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t1578"/>
            <p:cNvSpPr/>
            <p:nvPr/>
          </p:nvSpPr>
          <p:spPr>
            <a:xfrm>
              <a:off x="5375916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t1579"/>
            <p:cNvSpPr/>
            <p:nvPr/>
          </p:nvSpPr>
          <p:spPr>
            <a:xfrm>
              <a:off x="5375916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t1580"/>
            <p:cNvSpPr/>
            <p:nvPr/>
          </p:nvSpPr>
          <p:spPr>
            <a:xfrm>
              <a:off x="5331579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t1581"/>
            <p:cNvSpPr/>
            <p:nvPr/>
          </p:nvSpPr>
          <p:spPr>
            <a:xfrm>
              <a:off x="5420253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t1582"/>
            <p:cNvSpPr/>
            <p:nvPr/>
          </p:nvSpPr>
          <p:spPr>
            <a:xfrm>
              <a:off x="5331579" y="43702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t1583"/>
            <p:cNvSpPr/>
            <p:nvPr/>
          </p:nvSpPr>
          <p:spPr>
            <a:xfrm>
              <a:off x="5464590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t1584"/>
            <p:cNvSpPr/>
            <p:nvPr/>
          </p:nvSpPr>
          <p:spPr>
            <a:xfrm>
              <a:off x="5331579" y="42853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t1585"/>
            <p:cNvSpPr/>
            <p:nvPr/>
          </p:nvSpPr>
          <p:spPr>
            <a:xfrm>
              <a:off x="5331579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t1586"/>
            <p:cNvSpPr/>
            <p:nvPr/>
          </p:nvSpPr>
          <p:spPr>
            <a:xfrm>
              <a:off x="5420253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t1587"/>
            <p:cNvSpPr/>
            <p:nvPr/>
          </p:nvSpPr>
          <p:spPr>
            <a:xfrm>
              <a:off x="5331579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t1588"/>
            <p:cNvSpPr/>
            <p:nvPr/>
          </p:nvSpPr>
          <p:spPr>
            <a:xfrm>
              <a:off x="5331579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t1589"/>
            <p:cNvSpPr/>
            <p:nvPr/>
          </p:nvSpPr>
          <p:spPr>
            <a:xfrm>
              <a:off x="5331579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t1590"/>
            <p:cNvSpPr/>
            <p:nvPr/>
          </p:nvSpPr>
          <p:spPr>
            <a:xfrm>
              <a:off x="5331579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t1591"/>
            <p:cNvSpPr/>
            <p:nvPr/>
          </p:nvSpPr>
          <p:spPr>
            <a:xfrm>
              <a:off x="5420253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t1592"/>
            <p:cNvSpPr/>
            <p:nvPr/>
          </p:nvSpPr>
          <p:spPr>
            <a:xfrm>
              <a:off x="5287241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t1593"/>
            <p:cNvSpPr/>
            <p:nvPr/>
          </p:nvSpPr>
          <p:spPr>
            <a:xfrm>
              <a:off x="5331579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t1594"/>
            <p:cNvSpPr/>
            <p:nvPr/>
          </p:nvSpPr>
          <p:spPr>
            <a:xfrm>
              <a:off x="5331579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t1595"/>
            <p:cNvSpPr/>
            <p:nvPr/>
          </p:nvSpPr>
          <p:spPr>
            <a:xfrm>
              <a:off x="5331579" y="43513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t1596"/>
            <p:cNvSpPr/>
            <p:nvPr/>
          </p:nvSpPr>
          <p:spPr>
            <a:xfrm>
              <a:off x="5331579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t1597"/>
            <p:cNvSpPr/>
            <p:nvPr/>
          </p:nvSpPr>
          <p:spPr>
            <a:xfrm>
              <a:off x="5287241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t1598"/>
            <p:cNvSpPr/>
            <p:nvPr/>
          </p:nvSpPr>
          <p:spPr>
            <a:xfrm>
              <a:off x="5331579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t1599"/>
            <p:cNvSpPr/>
            <p:nvPr/>
          </p:nvSpPr>
          <p:spPr>
            <a:xfrm>
              <a:off x="5331579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t1600"/>
            <p:cNvSpPr/>
            <p:nvPr/>
          </p:nvSpPr>
          <p:spPr>
            <a:xfrm>
              <a:off x="5375916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t1601"/>
            <p:cNvSpPr/>
            <p:nvPr/>
          </p:nvSpPr>
          <p:spPr>
            <a:xfrm>
              <a:off x="5375916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t1602"/>
            <p:cNvSpPr/>
            <p:nvPr/>
          </p:nvSpPr>
          <p:spPr>
            <a:xfrm>
              <a:off x="5331579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t1603"/>
            <p:cNvSpPr/>
            <p:nvPr/>
          </p:nvSpPr>
          <p:spPr>
            <a:xfrm>
              <a:off x="5508927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t1604"/>
            <p:cNvSpPr/>
            <p:nvPr/>
          </p:nvSpPr>
          <p:spPr>
            <a:xfrm>
              <a:off x="5420253" y="42853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t1605"/>
            <p:cNvSpPr/>
            <p:nvPr/>
          </p:nvSpPr>
          <p:spPr>
            <a:xfrm>
              <a:off x="5375916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t1606"/>
            <p:cNvSpPr/>
            <p:nvPr/>
          </p:nvSpPr>
          <p:spPr>
            <a:xfrm>
              <a:off x="5331579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t1607"/>
            <p:cNvSpPr/>
            <p:nvPr/>
          </p:nvSpPr>
          <p:spPr>
            <a:xfrm>
              <a:off x="5331579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t1608"/>
            <p:cNvSpPr/>
            <p:nvPr/>
          </p:nvSpPr>
          <p:spPr>
            <a:xfrm>
              <a:off x="5331579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t1609"/>
            <p:cNvSpPr/>
            <p:nvPr/>
          </p:nvSpPr>
          <p:spPr>
            <a:xfrm>
              <a:off x="5331579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t1610"/>
            <p:cNvSpPr/>
            <p:nvPr/>
          </p:nvSpPr>
          <p:spPr>
            <a:xfrm>
              <a:off x="5863624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t1611"/>
            <p:cNvSpPr/>
            <p:nvPr/>
          </p:nvSpPr>
          <p:spPr>
            <a:xfrm>
              <a:off x="5907961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t1612"/>
            <p:cNvSpPr/>
            <p:nvPr/>
          </p:nvSpPr>
          <p:spPr>
            <a:xfrm>
              <a:off x="5907961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t1613"/>
            <p:cNvSpPr/>
            <p:nvPr/>
          </p:nvSpPr>
          <p:spPr>
            <a:xfrm>
              <a:off x="5819287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t1614"/>
            <p:cNvSpPr/>
            <p:nvPr/>
          </p:nvSpPr>
          <p:spPr>
            <a:xfrm>
              <a:off x="5907961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t1615"/>
            <p:cNvSpPr/>
            <p:nvPr/>
          </p:nvSpPr>
          <p:spPr>
            <a:xfrm>
              <a:off x="5819287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t1616"/>
            <p:cNvSpPr/>
            <p:nvPr/>
          </p:nvSpPr>
          <p:spPr>
            <a:xfrm>
              <a:off x="5952298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t1617"/>
            <p:cNvSpPr/>
            <p:nvPr/>
          </p:nvSpPr>
          <p:spPr>
            <a:xfrm>
              <a:off x="5686275" y="41534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t1618"/>
            <p:cNvSpPr/>
            <p:nvPr/>
          </p:nvSpPr>
          <p:spPr>
            <a:xfrm>
              <a:off x="5819287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t1619"/>
            <p:cNvSpPr/>
            <p:nvPr/>
          </p:nvSpPr>
          <p:spPr>
            <a:xfrm>
              <a:off x="5863624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t1620"/>
            <p:cNvSpPr/>
            <p:nvPr/>
          </p:nvSpPr>
          <p:spPr>
            <a:xfrm>
              <a:off x="5686275" y="41345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t1621"/>
            <p:cNvSpPr/>
            <p:nvPr/>
          </p:nvSpPr>
          <p:spPr>
            <a:xfrm>
              <a:off x="5907961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t1622"/>
            <p:cNvSpPr/>
            <p:nvPr/>
          </p:nvSpPr>
          <p:spPr>
            <a:xfrm>
              <a:off x="5686275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t1623"/>
            <p:cNvSpPr/>
            <p:nvPr/>
          </p:nvSpPr>
          <p:spPr>
            <a:xfrm>
              <a:off x="5863624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t1624"/>
            <p:cNvSpPr/>
            <p:nvPr/>
          </p:nvSpPr>
          <p:spPr>
            <a:xfrm>
              <a:off x="5819287" y="41251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t1625"/>
            <p:cNvSpPr/>
            <p:nvPr/>
          </p:nvSpPr>
          <p:spPr>
            <a:xfrm>
              <a:off x="5863624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t1626"/>
            <p:cNvSpPr/>
            <p:nvPr/>
          </p:nvSpPr>
          <p:spPr>
            <a:xfrm>
              <a:off x="5907961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t1627"/>
            <p:cNvSpPr/>
            <p:nvPr/>
          </p:nvSpPr>
          <p:spPr>
            <a:xfrm>
              <a:off x="5686275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t1628"/>
            <p:cNvSpPr/>
            <p:nvPr/>
          </p:nvSpPr>
          <p:spPr>
            <a:xfrm>
              <a:off x="5907961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t1629"/>
            <p:cNvSpPr/>
            <p:nvPr/>
          </p:nvSpPr>
          <p:spPr>
            <a:xfrm>
              <a:off x="5730613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t1630"/>
            <p:cNvSpPr/>
            <p:nvPr/>
          </p:nvSpPr>
          <p:spPr>
            <a:xfrm>
              <a:off x="6040972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t1631"/>
            <p:cNvSpPr/>
            <p:nvPr/>
          </p:nvSpPr>
          <p:spPr>
            <a:xfrm>
              <a:off x="5819287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t1632"/>
            <p:cNvSpPr/>
            <p:nvPr/>
          </p:nvSpPr>
          <p:spPr>
            <a:xfrm>
              <a:off x="5907961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t1633"/>
            <p:cNvSpPr/>
            <p:nvPr/>
          </p:nvSpPr>
          <p:spPr>
            <a:xfrm>
              <a:off x="5774950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t1634"/>
            <p:cNvSpPr/>
            <p:nvPr/>
          </p:nvSpPr>
          <p:spPr>
            <a:xfrm>
              <a:off x="5819287" y="40591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t1635"/>
            <p:cNvSpPr/>
            <p:nvPr/>
          </p:nvSpPr>
          <p:spPr>
            <a:xfrm>
              <a:off x="5863624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t1636"/>
            <p:cNvSpPr/>
            <p:nvPr/>
          </p:nvSpPr>
          <p:spPr>
            <a:xfrm>
              <a:off x="5863624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t1637"/>
            <p:cNvSpPr/>
            <p:nvPr/>
          </p:nvSpPr>
          <p:spPr>
            <a:xfrm>
              <a:off x="5996635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t1638"/>
            <p:cNvSpPr/>
            <p:nvPr/>
          </p:nvSpPr>
          <p:spPr>
            <a:xfrm>
              <a:off x="5907961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t1639"/>
            <p:cNvSpPr/>
            <p:nvPr/>
          </p:nvSpPr>
          <p:spPr>
            <a:xfrm>
              <a:off x="5686275" y="41345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t1640"/>
            <p:cNvSpPr/>
            <p:nvPr/>
          </p:nvSpPr>
          <p:spPr>
            <a:xfrm>
              <a:off x="5730613" y="41063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t1641"/>
            <p:cNvSpPr/>
            <p:nvPr/>
          </p:nvSpPr>
          <p:spPr>
            <a:xfrm>
              <a:off x="5686275" y="41157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t1642"/>
            <p:cNvSpPr/>
            <p:nvPr/>
          </p:nvSpPr>
          <p:spPr>
            <a:xfrm>
              <a:off x="5774950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t1643"/>
            <p:cNvSpPr/>
            <p:nvPr/>
          </p:nvSpPr>
          <p:spPr>
            <a:xfrm>
              <a:off x="5952298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t1644"/>
            <p:cNvSpPr/>
            <p:nvPr/>
          </p:nvSpPr>
          <p:spPr>
            <a:xfrm>
              <a:off x="5907961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t1645"/>
            <p:cNvSpPr/>
            <p:nvPr/>
          </p:nvSpPr>
          <p:spPr>
            <a:xfrm>
              <a:off x="5952298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t1646"/>
            <p:cNvSpPr/>
            <p:nvPr/>
          </p:nvSpPr>
          <p:spPr>
            <a:xfrm>
              <a:off x="5907961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t1647"/>
            <p:cNvSpPr/>
            <p:nvPr/>
          </p:nvSpPr>
          <p:spPr>
            <a:xfrm>
              <a:off x="5819287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t1648"/>
            <p:cNvSpPr/>
            <p:nvPr/>
          </p:nvSpPr>
          <p:spPr>
            <a:xfrm>
              <a:off x="5819287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t1649"/>
            <p:cNvSpPr/>
            <p:nvPr/>
          </p:nvSpPr>
          <p:spPr>
            <a:xfrm>
              <a:off x="5819287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t1650"/>
            <p:cNvSpPr/>
            <p:nvPr/>
          </p:nvSpPr>
          <p:spPr>
            <a:xfrm>
              <a:off x="5774950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t1651"/>
            <p:cNvSpPr/>
            <p:nvPr/>
          </p:nvSpPr>
          <p:spPr>
            <a:xfrm>
              <a:off x="5863624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t1652"/>
            <p:cNvSpPr/>
            <p:nvPr/>
          </p:nvSpPr>
          <p:spPr>
            <a:xfrm>
              <a:off x="5774950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t1653"/>
            <p:cNvSpPr/>
            <p:nvPr/>
          </p:nvSpPr>
          <p:spPr>
            <a:xfrm>
              <a:off x="5686275" y="41534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t1654"/>
            <p:cNvSpPr/>
            <p:nvPr/>
          </p:nvSpPr>
          <p:spPr>
            <a:xfrm>
              <a:off x="5819287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t1655"/>
            <p:cNvSpPr/>
            <p:nvPr/>
          </p:nvSpPr>
          <p:spPr>
            <a:xfrm>
              <a:off x="5774950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t1656"/>
            <p:cNvSpPr/>
            <p:nvPr/>
          </p:nvSpPr>
          <p:spPr>
            <a:xfrm>
              <a:off x="5819287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t1657"/>
            <p:cNvSpPr/>
            <p:nvPr/>
          </p:nvSpPr>
          <p:spPr>
            <a:xfrm>
              <a:off x="5819287" y="40591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t1658"/>
            <p:cNvSpPr/>
            <p:nvPr/>
          </p:nvSpPr>
          <p:spPr>
            <a:xfrm>
              <a:off x="5730613" y="41817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t1659"/>
            <p:cNvSpPr/>
            <p:nvPr/>
          </p:nvSpPr>
          <p:spPr>
            <a:xfrm>
              <a:off x="5819287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t1660"/>
            <p:cNvSpPr/>
            <p:nvPr/>
          </p:nvSpPr>
          <p:spPr>
            <a:xfrm>
              <a:off x="6351332" y="38989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t1661"/>
            <p:cNvSpPr/>
            <p:nvPr/>
          </p:nvSpPr>
          <p:spPr>
            <a:xfrm>
              <a:off x="6085309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t1662"/>
            <p:cNvSpPr/>
            <p:nvPr/>
          </p:nvSpPr>
          <p:spPr>
            <a:xfrm>
              <a:off x="6173984" y="39083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t1663"/>
            <p:cNvSpPr/>
            <p:nvPr/>
          </p:nvSpPr>
          <p:spPr>
            <a:xfrm>
              <a:off x="6040972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t1664"/>
            <p:cNvSpPr/>
            <p:nvPr/>
          </p:nvSpPr>
          <p:spPr>
            <a:xfrm>
              <a:off x="6218321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t1665"/>
            <p:cNvSpPr/>
            <p:nvPr/>
          </p:nvSpPr>
          <p:spPr>
            <a:xfrm>
              <a:off x="6173984" y="3842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t1666"/>
            <p:cNvSpPr/>
            <p:nvPr/>
          </p:nvSpPr>
          <p:spPr>
            <a:xfrm>
              <a:off x="5996635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t1667"/>
            <p:cNvSpPr/>
            <p:nvPr/>
          </p:nvSpPr>
          <p:spPr>
            <a:xfrm>
              <a:off x="6040972" y="38706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t1668"/>
            <p:cNvSpPr/>
            <p:nvPr/>
          </p:nvSpPr>
          <p:spPr>
            <a:xfrm>
              <a:off x="6040972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t1669"/>
            <p:cNvSpPr/>
            <p:nvPr/>
          </p:nvSpPr>
          <p:spPr>
            <a:xfrm>
              <a:off x="6351332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t1670"/>
            <p:cNvSpPr/>
            <p:nvPr/>
          </p:nvSpPr>
          <p:spPr>
            <a:xfrm>
              <a:off x="6129647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t1671"/>
            <p:cNvSpPr/>
            <p:nvPr/>
          </p:nvSpPr>
          <p:spPr>
            <a:xfrm>
              <a:off x="6085309" y="39649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t1672"/>
            <p:cNvSpPr/>
            <p:nvPr/>
          </p:nvSpPr>
          <p:spPr>
            <a:xfrm>
              <a:off x="6173984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t1673"/>
            <p:cNvSpPr/>
            <p:nvPr/>
          </p:nvSpPr>
          <p:spPr>
            <a:xfrm>
              <a:off x="6129647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t1674"/>
            <p:cNvSpPr/>
            <p:nvPr/>
          </p:nvSpPr>
          <p:spPr>
            <a:xfrm>
              <a:off x="6306995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t1675"/>
            <p:cNvSpPr/>
            <p:nvPr/>
          </p:nvSpPr>
          <p:spPr>
            <a:xfrm>
              <a:off x="6262658" y="39649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t1676"/>
            <p:cNvSpPr/>
            <p:nvPr/>
          </p:nvSpPr>
          <p:spPr>
            <a:xfrm>
              <a:off x="6040972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t1677"/>
            <p:cNvSpPr/>
            <p:nvPr/>
          </p:nvSpPr>
          <p:spPr>
            <a:xfrm>
              <a:off x="6218321" y="38329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t1678"/>
            <p:cNvSpPr/>
            <p:nvPr/>
          </p:nvSpPr>
          <p:spPr>
            <a:xfrm>
              <a:off x="6262658" y="38141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t1679"/>
            <p:cNvSpPr/>
            <p:nvPr/>
          </p:nvSpPr>
          <p:spPr>
            <a:xfrm>
              <a:off x="5907961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t1680"/>
            <p:cNvSpPr/>
            <p:nvPr/>
          </p:nvSpPr>
          <p:spPr>
            <a:xfrm>
              <a:off x="6262658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t1681"/>
            <p:cNvSpPr/>
            <p:nvPr/>
          </p:nvSpPr>
          <p:spPr>
            <a:xfrm>
              <a:off x="6129647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t1682"/>
            <p:cNvSpPr/>
            <p:nvPr/>
          </p:nvSpPr>
          <p:spPr>
            <a:xfrm>
              <a:off x="6129647" y="38329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t1683"/>
            <p:cNvSpPr/>
            <p:nvPr/>
          </p:nvSpPr>
          <p:spPr>
            <a:xfrm>
              <a:off x="6040972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t1684"/>
            <p:cNvSpPr/>
            <p:nvPr/>
          </p:nvSpPr>
          <p:spPr>
            <a:xfrm>
              <a:off x="6173984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t1685"/>
            <p:cNvSpPr/>
            <p:nvPr/>
          </p:nvSpPr>
          <p:spPr>
            <a:xfrm>
              <a:off x="6040972" y="38989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t1686"/>
            <p:cNvSpPr/>
            <p:nvPr/>
          </p:nvSpPr>
          <p:spPr>
            <a:xfrm>
              <a:off x="6040972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t1687"/>
            <p:cNvSpPr/>
            <p:nvPr/>
          </p:nvSpPr>
          <p:spPr>
            <a:xfrm>
              <a:off x="6040972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t1688"/>
            <p:cNvSpPr/>
            <p:nvPr/>
          </p:nvSpPr>
          <p:spPr>
            <a:xfrm>
              <a:off x="6173984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t1689"/>
            <p:cNvSpPr/>
            <p:nvPr/>
          </p:nvSpPr>
          <p:spPr>
            <a:xfrm>
              <a:off x="5952298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t1690"/>
            <p:cNvSpPr/>
            <p:nvPr/>
          </p:nvSpPr>
          <p:spPr>
            <a:xfrm>
              <a:off x="6085309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t1691"/>
            <p:cNvSpPr/>
            <p:nvPr/>
          </p:nvSpPr>
          <p:spPr>
            <a:xfrm>
              <a:off x="6129647" y="386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t1692"/>
            <p:cNvSpPr/>
            <p:nvPr/>
          </p:nvSpPr>
          <p:spPr>
            <a:xfrm>
              <a:off x="6218321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t1693"/>
            <p:cNvSpPr/>
            <p:nvPr/>
          </p:nvSpPr>
          <p:spPr>
            <a:xfrm>
              <a:off x="5907961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t1694"/>
            <p:cNvSpPr/>
            <p:nvPr/>
          </p:nvSpPr>
          <p:spPr>
            <a:xfrm>
              <a:off x="5863624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t1695"/>
            <p:cNvSpPr/>
            <p:nvPr/>
          </p:nvSpPr>
          <p:spPr>
            <a:xfrm>
              <a:off x="6262658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t1696"/>
            <p:cNvSpPr/>
            <p:nvPr/>
          </p:nvSpPr>
          <p:spPr>
            <a:xfrm>
              <a:off x="6306995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t1697"/>
            <p:cNvSpPr/>
            <p:nvPr/>
          </p:nvSpPr>
          <p:spPr>
            <a:xfrm>
              <a:off x="6040972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t1698"/>
            <p:cNvSpPr/>
            <p:nvPr/>
          </p:nvSpPr>
          <p:spPr>
            <a:xfrm>
              <a:off x="6040972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t1699"/>
            <p:cNvSpPr/>
            <p:nvPr/>
          </p:nvSpPr>
          <p:spPr>
            <a:xfrm>
              <a:off x="6173984" y="39555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t1700"/>
            <p:cNvSpPr/>
            <p:nvPr/>
          </p:nvSpPr>
          <p:spPr>
            <a:xfrm>
              <a:off x="6306995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t1701"/>
            <p:cNvSpPr/>
            <p:nvPr/>
          </p:nvSpPr>
          <p:spPr>
            <a:xfrm>
              <a:off x="6262658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t1702"/>
            <p:cNvSpPr/>
            <p:nvPr/>
          </p:nvSpPr>
          <p:spPr>
            <a:xfrm>
              <a:off x="6085309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t1703"/>
            <p:cNvSpPr/>
            <p:nvPr/>
          </p:nvSpPr>
          <p:spPr>
            <a:xfrm>
              <a:off x="6262658" y="39083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t1704"/>
            <p:cNvSpPr/>
            <p:nvPr/>
          </p:nvSpPr>
          <p:spPr>
            <a:xfrm>
              <a:off x="6351332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t1705"/>
            <p:cNvSpPr/>
            <p:nvPr/>
          </p:nvSpPr>
          <p:spPr>
            <a:xfrm>
              <a:off x="6262658" y="39743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t1706"/>
            <p:cNvSpPr/>
            <p:nvPr/>
          </p:nvSpPr>
          <p:spPr>
            <a:xfrm>
              <a:off x="6085309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t1707"/>
            <p:cNvSpPr/>
            <p:nvPr/>
          </p:nvSpPr>
          <p:spPr>
            <a:xfrm>
              <a:off x="6129647" y="39743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t1708"/>
            <p:cNvSpPr/>
            <p:nvPr/>
          </p:nvSpPr>
          <p:spPr>
            <a:xfrm>
              <a:off x="6262658" y="39555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t1709"/>
            <p:cNvSpPr/>
            <p:nvPr/>
          </p:nvSpPr>
          <p:spPr>
            <a:xfrm>
              <a:off x="6040972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l1710"/>
            <p:cNvSpPr/>
            <p:nvPr/>
          </p:nvSpPr>
          <p:spPr>
            <a:xfrm>
              <a:off x="6537228" y="3814511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l1711"/>
            <p:cNvSpPr/>
            <p:nvPr/>
          </p:nvSpPr>
          <p:spPr>
            <a:xfrm>
              <a:off x="7686446" y="3827329"/>
              <a:ext cx="0" cy="565515"/>
            </a:xfrm>
            <a:custGeom>
              <a:avLst/>
              <a:pathLst>
                <a:path w="0" h="565515">
                  <a:moveTo>
                    <a:pt x="0" y="56551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l1712"/>
            <p:cNvSpPr/>
            <p:nvPr/>
          </p:nvSpPr>
          <p:spPr>
            <a:xfrm>
              <a:off x="7686446" y="4392845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l1713"/>
            <p:cNvSpPr/>
            <p:nvPr/>
          </p:nvSpPr>
          <p:spPr>
            <a:xfrm>
              <a:off x="7686446" y="429859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l1714"/>
            <p:cNvSpPr/>
            <p:nvPr/>
          </p:nvSpPr>
          <p:spPr>
            <a:xfrm>
              <a:off x="7686446" y="4204340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l1715"/>
            <p:cNvSpPr/>
            <p:nvPr/>
          </p:nvSpPr>
          <p:spPr>
            <a:xfrm>
              <a:off x="7686446" y="4110087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l1716"/>
            <p:cNvSpPr/>
            <p:nvPr/>
          </p:nvSpPr>
          <p:spPr>
            <a:xfrm>
              <a:off x="7686446" y="401583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l1717"/>
            <p:cNvSpPr/>
            <p:nvPr/>
          </p:nvSpPr>
          <p:spPr>
            <a:xfrm>
              <a:off x="7686446" y="392158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l1718"/>
            <p:cNvSpPr/>
            <p:nvPr/>
          </p:nvSpPr>
          <p:spPr>
            <a:xfrm>
              <a:off x="7686446" y="382732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tx1719"/>
            <p:cNvSpPr/>
            <p:nvPr/>
          </p:nvSpPr>
          <p:spPr>
            <a:xfrm rot="-5400000">
              <a:off x="7838942" y="4356332"/>
              <a:ext cx="56505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722" name="tx1720"/>
            <p:cNvSpPr/>
            <p:nvPr/>
          </p:nvSpPr>
          <p:spPr>
            <a:xfrm rot="-5400000">
              <a:off x="7838248" y="4167132"/>
              <a:ext cx="56505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723" name="tx1721"/>
            <p:cNvSpPr/>
            <p:nvPr/>
          </p:nvSpPr>
          <p:spPr>
            <a:xfrm rot="-5400000">
              <a:off x="7838942" y="3979322"/>
              <a:ext cx="56505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724" name="tx1722"/>
            <p:cNvSpPr/>
            <p:nvPr/>
          </p:nvSpPr>
          <p:spPr>
            <a:xfrm rot="-5400000">
              <a:off x="7839538" y="3791412"/>
              <a:ext cx="56505" cy="718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725" name="pt1723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t1724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t1725"/>
            <p:cNvSpPr/>
            <p:nvPr/>
          </p:nvSpPr>
          <p:spPr>
            <a:xfrm>
              <a:off x="6557160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t1726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t1727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t1728"/>
            <p:cNvSpPr/>
            <p:nvPr/>
          </p:nvSpPr>
          <p:spPr>
            <a:xfrm>
              <a:off x="6557160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t1729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t1730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t1731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t1732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t1733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t1734"/>
            <p:cNvSpPr/>
            <p:nvPr/>
          </p:nvSpPr>
          <p:spPr>
            <a:xfrm>
              <a:off x="6557160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t1735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t1736"/>
            <p:cNvSpPr/>
            <p:nvPr/>
          </p:nvSpPr>
          <p:spPr>
            <a:xfrm>
              <a:off x="6557160" y="4360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t1737"/>
            <p:cNvSpPr/>
            <p:nvPr/>
          </p:nvSpPr>
          <p:spPr>
            <a:xfrm>
              <a:off x="6557160" y="43513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t1738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t1739"/>
            <p:cNvSpPr/>
            <p:nvPr/>
          </p:nvSpPr>
          <p:spPr>
            <a:xfrm>
              <a:off x="6557160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t1740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t1741"/>
            <p:cNvSpPr/>
            <p:nvPr/>
          </p:nvSpPr>
          <p:spPr>
            <a:xfrm>
              <a:off x="6557160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t1742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t1743"/>
            <p:cNvSpPr/>
            <p:nvPr/>
          </p:nvSpPr>
          <p:spPr>
            <a:xfrm>
              <a:off x="6557160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t1744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t1745"/>
            <p:cNvSpPr/>
            <p:nvPr/>
          </p:nvSpPr>
          <p:spPr>
            <a:xfrm>
              <a:off x="6557160" y="43702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t1746"/>
            <p:cNvSpPr/>
            <p:nvPr/>
          </p:nvSpPr>
          <p:spPr>
            <a:xfrm>
              <a:off x="6557160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t1747"/>
            <p:cNvSpPr/>
            <p:nvPr/>
          </p:nvSpPr>
          <p:spPr>
            <a:xfrm>
              <a:off x="6557160" y="42853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t1748"/>
            <p:cNvSpPr/>
            <p:nvPr/>
          </p:nvSpPr>
          <p:spPr>
            <a:xfrm>
              <a:off x="6557160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t1749"/>
            <p:cNvSpPr/>
            <p:nvPr/>
          </p:nvSpPr>
          <p:spPr>
            <a:xfrm>
              <a:off x="6557160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t1750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t1751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t1752"/>
            <p:cNvSpPr/>
            <p:nvPr/>
          </p:nvSpPr>
          <p:spPr>
            <a:xfrm>
              <a:off x="6557160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t1753"/>
            <p:cNvSpPr/>
            <p:nvPr/>
          </p:nvSpPr>
          <p:spPr>
            <a:xfrm>
              <a:off x="6557160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t1754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t1755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t1756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t1757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t1758"/>
            <p:cNvSpPr/>
            <p:nvPr/>
          </p:nvSpPr>
          <p:spPr>
            <a:xfrm>
              <a:off x="6557160" y="43513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t1759"/>
            <p:cNvSpPr/>
            <p:nvPr/>
          </p:nvSpPr>
          <p:spPr>
            <a:xfrm>
              <a:off x="6557160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t1760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t1761"/>
            <p:cNvSpPr/>
            <p:nvPr/>
          </p:nvSpPr>
          <p:spPr>
            <a:xfrm>
              <a:off x="6557160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t1762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t1763"/>
            <p:cNvSpPr/>
            <p:nvPr/>
          </p:nvSpPr>
          <p:spPr>
            <a:xfrm>
              <a:off x="6557160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t1764"/>
            <p:cNvSpPr/>
            <p:nvPr/>
          </p:nvSpPr>
          <p:spPr>
            <a:xfrm>
              <a:off x="6557160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t1765"/>
            <p:cNvSpPr/>
            <p:nvPr/>
          </p:nvSpPr>
          <p:spPr>
            <a:xfrm>
              <a:off x="6557160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t1766"/>
            <p:cNvSpPr/>
            <p:nvPr/>
          </p:nvSpPr>
          <p:spPr>
            <a:xfrm>
              <a:off x="6557160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t1767"/>
            <p:cNvSpPr/>
            <p:nvPr/>
          </p:nvSpPr>
          <p:spPr>
            <a:xfrm>
              <a:off x="6557160" y="42853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t1768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t1769"/>
            <p:cNvSpPr/>
            <p:nvPr/>
          </p:nvSpPr>
          <p:spPr>
            <a:xfrm>
              <a:off x="6557160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t1770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t1771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t1772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t1773"/>
            <p:cNvSpPr/>
            <p:nvPr/>
          </p:nvSpPr>
          <p:spPr>
            <a:xfrm>
              <a:off x="7089206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t1774"/>
            <p:cNvSpPr/>
            <p:nvPr/>
          </p:nvSpPr>
          <p:spPr>
            <a:xfrm>
              <a:off x="7089206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t1775"/>
            <p:cNvSpPr/>
            <p:nvPr/>
          </p:nvSpPr>
          <p:spPr>
            <a:xfrm>
              <a:off x="7089206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t1776"/>
            <p:cNvSpPr/>
            <p:nvPr/>
          </p:nvSpPr>
          <p:spPr>
            <a:xfrm>
              <a:off x="7089206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t1777"/>
            <p:cNvSpPr/>
            <p:nvPr/>
          </p:nvSpPr>
          <p:spPr>
            <a:xfrm>
              <a:off x="7089206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t1778"/>
            <p:cNvSpPr/>
            <p:nvPr/>
          </p:nvSpPr>
          <p:spPr>
            <a:xfrm>
              <a:off x="7089206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t1779"/>
            <p:cNvSpPr/>
            <p:nvPr/>
          </p:nvSpPr>
          <p:spPr>
            <a:xfrm>
              <a:off x="7089206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t1780"/>
            <p:cNvSpPr/>
            <p:nvPr/>
          </p:nvSpPr>
          <p:spPr>
            <a:xfrm>
              <a:off x="7089206" y="41534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t1781"/>
            <p:cNvSpPr/>
            <p:nvPr/>
          </p:nvSpPr>
          <p:spPr>
            <a:xfrm>
              <a:off x="7089206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t1782"/>
            <p:cNvSpPr/>
            <p:nvPr/>
          </p:nvSpPr>
          <p:spPr>
            <a:xfrm>
              <a:off x="7089206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t1783"/>
            <p:cNvSpPr/>
            <p:nvPr/>
          </p:nvSpPr>
          <p:spPr>
            <a:xfrm>
              <a:off x="7089206" y="41345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t1784"/>
            <p:cNvSpPr/>
            <p:nvPr/>
          </p:nvSpPr>
          <p:spPr>
            <a:xfrm>
              <a:off x="7089206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t1785"/>
            <p:cNvSpPr/>
            <p:nvPr/>
          </p:nvSpPr>
          <p:spPr>
            <a:xfrm>
              <a:off x="7089206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t1786"/>
            <p:cNvSpPr/>
            <p:nvPr/>
          </p:nvSpPr>
          <p:spPr>
            <a:xfrm>
              <a:off x="7089206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t1787"/>
            <p:cNvSpPr/>
            <p:nvPr/>
          </p:nvSpPr>
          <p:spPr>
            <a:xfrm>
              <a:off x="7089206" y="41251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t1788"/>
            <p:cNvSpPr/>
            <p:nvPr/>
          </p:nvSpPr>
          <p:spPr>
            <a:xfrm>
              <a:off x="7089206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t1789"/>
            <p:cNvSpPr/>
            <p:nvPr/>
          </p:nvSpPr>
          <p:spPr>
            <a:xfrm>
              <a:off x="7089206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t1790"/>
            <p:cNvSpPr/>
            <p:nvPr/>
          </p:nvSpPr>
          <p:spPr>
            <a:xfrm>
              <a:off x="7089206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t1791"/>
            <p:cNvSpPr/>
            <p:nvPr/>
          </p:nvSpPr>
          <p:spPr>
            <a:xfrm>
              <a:off x="7089206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t1792"/>
            <p:cNvSpPr/>
            <p:nvPr/>
          </p:nvSpPr>
          <p:spPr>
            <a:xfrm>
              <a:off x="7089206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t1793"/>
            <p:cNvSpPr/>
            <p:nvPr/>
          </p:nvSpPr>
          <p:spPr>
            <a:xfrm>
              <a:off x="7089206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t1794"/>
            <p:cNvSpPr/>
            <p:nvPr/>
          </p:nvSpPr>
          <p:spPr>
            <a:xfrm>
              <a:off x="7089206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t1795"/>
            <p:cNvSpPr/>
            <p:nvPr/>
          </p:nvSpPr>
          <p:spPr>
            <a:xfrm>
              <a:off x="7089206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t1796"/>
            <p:cNvSpPr/>
            <p:nvPr/>
          </p:nvSpPr>
          <p:spPr>
            <a:xfrm>
              <a:off x="7089206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t1797"/>
            <p:cNvSpPr/>
            <p:nvPr/>
          </p:nvSpPr>
          <p:spPr>
            <a:xfrm>
              <a:off x="7089206" y="40591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t1798"/>
            <p:cNvSpPr/>
            <p:nvPr/>
          </p:nvSpPr>
          <p:spPr>
            <a:xfrm>
              <a:off x="7089206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t1799"/>
            <p:cNvSpPr/>
            <p:nvPr/>
          </p:nvSpPr>
          <p:spPr>
            <a:xfrm>
              <a:off x="7089206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t1800"/>
            <p:cNvSpPr/>
            <p:nvPr/>
          </p:nvSpPr>
          <p:spPr>
            <a:xfrm>
              <a:off x="7089206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t1801"/>
            <p:cNvSpPr/>
            <p:nvPr/>
          </p:nvSpPr>
          <p:spPr>
            <a:xfrm>
              <a:off x="7089206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t1802"/>
            <p:cNvSpPr/>
            <p:nvPr/>
          </p:nvSpPr>
          <p:spPr>
            <a:xfrm>
              <a:off x="7089206" y="41345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t1803"/>
            <p:cNvSpPr/>
            <p:nvPr/>
          </p:nvSpPr>
          <p:spPr>
            <a:xfrm>
              <a:off x="7089206" y="41063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t1804"/>
            <p:cNvSpPr/>
            <p:nvPr/>
          </p:nvSpPr>
          <p:spPr>
            <a:xfrm>
              <a:off x="7089206" y="41157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t1805"/>
            <p:cNvSpPr/>
            <p:nvPr/>
          </p:nvSpPr>
          <p:spPr>
            <a:xfrm>
              <a:off x="7089206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t1806"/>
            <p:cNvSpPr/>
            <p:nvPr/>
          </p:nvSpPr>
          <p:spPr>
            <a:xfrm>
              <a:off x="7089206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t1807"/>
            <p:cNvSpPr/>
            <p:nvPr/>
          </p:nvSpPr>
          <p:spPr>
            <a:xfrm>
              <a:off x="7089206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t1808"/>
            <p:cNvSpPr/>
            <p:nvPr/>
          </p:nvSpPr>
          <p:spPr>
            <a:xfrm>
              <a:off x="7089206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t1809"/>
            <p:cNvSpPr/>
            <p:nvPr/>
          </p:nvSpPr>
          <p:spPr>
            <a:xfrm>
              <a:off x="7089206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t1810"/>
            <p:cNvSpPr/>
            <p:nvPr/>
          </p:nvSpPr>
          <p:spPr>
            <a:xfrm>
              <a:off x="7089206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t1811"/>
            <p:cNvSpPr/>
            <p:nvPr/>
          </p:nvSpPr>
          <p:spPr>
            <a:xfrm>
              <a:off x="7089206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t1812"/>
            <p:cNvSpPr/>
            <p:nvPr/>
          </p:nvSpPr>
          <p:spPr>
            <a:xfrm>
              <a:off x="7089206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t1813"/>
            <p:cNvSpPr/>
            <p:nvPr/>
          </p:nvSpPr>
          <p:spPr>
            <a:xfrm>
              <a:off x="7089206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t1814"/>
            <p:cNvSpPr/>
            <p:nvPr/>
          </p:nvSpPr>
          <p:spPr>
            <a:xfrm>
              <a:off x="7089206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t1815"/>
            <p:cNvSpPr/>
            <p:nvPr/>
          </p:nvSpPr>
          <p:spPr>
            <a:xfrm>
              <a:off x="7089206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t1816"/>
            <p:cNvSpPr/>
            <p:nvPr/>
          </p:nvSpPr>
          <p:spPr>
            <a:xfrm>
              <a:off x="7089206" y="41534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t1817"/>
            <p:cNvSpPr/>
            <p:nvPr/>
          </p:nvSpPr>
          <p:spPr>
            <a:xfrm>
              <a:off x="7089206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t1818"/>
            <p:cNvSpPr/>
            <p:nvPr/>
          </p:nvSpPr>
          <p:spPr>
            <a:xfrm>
              <a:off x="7089206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t1819"/>
            <p:cNvSpPr/>
            <p:nvPr/>
          </p:nvSpPr>
          <p:spPr>
            <a:xfrm>
              <a:off x="7089206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t1820"/>
            <p:cNvSpPr/>
            <p:nvPr/>
          </p:nvSpPr>
          <p:spPr>
            <a:xfrm>
              <a:off x="7089206" y="40591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t1821"/>
            <p:cNvSpPr/>
            <p:nvPr/>
          </p:nvSpPr>
          <p:spPr>
            <a:xfrm>
              <a:off x="7089206" y="41817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t1822"/>
            <p:cNvSpPr/>
            <p:nvPr/>
          </p:nvSpPr>
          <p:spPr>
            <a:xfrm>
              <a:off x="7089206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t1823"/>
            <p:cNvSpPr/>
            <p:nvPr/>
          </p:nvSpPr>
          <p:spPr>
            <a:xfrm>
              <a:off x="7621251" y="38989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t1824"/>
            <p:cNvSpPr/>
            <p:nvPr/>
          </p:nvSpPr>
          <p:spPr>
            <a:xfrm>
              <a:off x="7621251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t1825"/>
            <p:cNvSpPr/>
            <p:nvPr/>
          </p:nvSpPr>
          <p:spPr>
            <a:xfrm>
              <a:off x="7621251" y="39083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t1826"/>
            <p:cNvSpPr/>
            <p:nvPr/>
          </p:nvSpPr>
          <p:spPr>
            <a:xfrm>
              <a:off x="7621251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t1827"/>
            <p:cNvSpPr/>
            <p:nvPr/>
          </p:nvSpPr>
          <p:spPr>
            <a:xfrm>
              <a:off x="7621251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t1828"/>
            <p:cNvSpPr/>
            <p:nvPr/>
          </p:nvSpPr>
          <p:spPr>
            <a:xfrm>
              <a:off x="7621251" y="3842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t1829"/>
            <p:cNvSpPr/>
            <p:nvPr/>
          </p:nvSpPr>
          <p:spPr>
            <a:xfrm>
              <a:off x="7621251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t1830"/>
            <p:cNvSpPr/>
            <p:nvPr/>
          </p:nvSpPr>
          <p:spPr>
            <a:xfrm>
              <a:off x="7621251" y="38706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t1831"/>
            <p:cNvSpPr/>
            <p:nvPr/>
          </p:nvSpPr>
          <p:spPr>
            <a:xfrm>
              <a:off x="7621251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t1832"/>
            <p:cNvSpPr/>
            <p:nvPr/>
          </p:nvSpPr>
          <p:spPr>
            <a:xfrm>
              <a:off x="7621251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t1833"/>
            <p:cNvSpPr/>
            <p:nvPr/>
          </p:nvSpPr>
          <p:spPr>
            <a:xfrm>
              <a:off x="7621251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t1834"/>
            <p:cNvSpPr/>
            <p:nvPr/>
          </p:nvSpPr>
          <p:spPr>
            <a:xfrm>
              <a:off x="7621251" y="39649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t1835"/>
            <p:cNvSpPr/>
            <p:nvPr/>
          </p:nvSpPr>
          <p:spPr>
            <a:xfrm>
              <a:off x="7621251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t1836"/>
            <p:cNvSpPr/>
            <p:nvPr/>
          </p:nvSpPr>
          <p:spPr>
            <a:xfrm>
              <a:off x="7621251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t1837"/>
            <p:cNvSpPr/>
            <p:nvPr/>
          </p:nvSpPr>
          <p:spPr>
            <a:xfrm>
              <a:off x="7621251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t1838"/>
            <p:cNvSpPr/>
            <p:nvPr/>
          </p:nvSpPr>
          <p:spPr>
            <a:xfrm>
              <a:off x="7621251" y="39649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t1839"/>
            <p:cNvSpPr/>
            <p:nvPr/>
          </p:nvSpPr>
          <p:spPr>
            <a:xfrm>
              <a:off x="7621251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t1840"/>
            <p:cNvSpPr/>
            <p:nvPr/>
          </p:nvSpPr>
          <p:spPr>
            <a:xfrm>
              <a:off x="7621251" y="38329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t1841"/>
            <p:cNvSpPr/>
            <p:nvPr/>
          </p:nvSpPr>
          <p:spPr>
            <a:xfrm>
              <a:off x="7621251" y="38141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t1842"/>
            <p:cNvSpPr/>
            <p:nvPr/>
          </p:nvSpPr>
          <p:spPr>
            <a:xfrm>
              <a:off x="7621251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t1843"/>
            <p:cNvSpPr/>
            <p:nvPr/>
          </p:nvSpPr>
          <p:spPr>
            <a:xfrm>
              <a:off x="7621251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t1844"/>
            <p:cNvSpPr/>
            <p:nvPr/>
          </p:nvSpPr>
          <p:spPr>
            <a:xfrm>
              <a:off x="7621251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t1845"/>
            <p:cNvSpPr/>
            <p:nvPr/>
          </p:nvSpPr>
          <p:spPr>
            <a:xfrm>
              <a:off x="7621251" y="38329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t1846"/>
            <p:cNvSpPr/>
            <p:nvPr/>
          </p:nvSpPr>
          <p:spPr>
            <a:xfrm>
              <a:off x="7621251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t1847"/>
            <p:cNvSpPr/>
            <p:nvPr/>
          </p:nvSpPr>
          <p:spPr>
            <a:xfrm>
              <a:off x="7621251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t1848"/>
            <p:cNvSpPr/>
            <p:nvPr/>
          </p:nvSpPr>
          <p:spPr>
            <a:xfrm>
              <a:off x="7621251" y="38989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t1849"/>
            <p:cNvSpPr/>
            <p:nvPr/>
          </p:nvSpPr>
          <p:spPr>
            <a:xfrm>
              <a:off x="7621251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t1850"/>
            <p:cNvSpPr/>
            <p:nvPr/>
          </p:nvSpPr>
          <p:spPr>
            <a:xfrm>
              <a:off x="7621251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t1851"/>
            <p:cNvSpPr/>
            <p:nvPr/>
          </p:nvSpPr>
          <p:spPr>
            <a:xfrm>
              <a:off x="7621251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t1852"/>
            <p:cNvSpPr/>
            <p:nvPr/>
          </p:nvSpPr>
          <p:spPr>
            <a:xfrm>
              <a:off x="7621251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t1853"/>
            <p:cNvSpPr/>
            <p:nvPr/>
          </p:nvSpPr>
          <p:spPr>
            <a:xfrm>
              <a:off x="7621251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t1854"/>
            <p:cNvSpPr/>
            <p:nvPr/>
          </p:nvSpPr>
          <p:spPr>
            <a:xfrm>
              <a:off x="7621251" y="386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t1855"/>
            <p:cNvSpPr/>
            <p:nvPr/>
          </p:nvSpPr>
          <p:spPr>
            <a:xfrm>
              <a:off x="7621251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t1856"/>
            <p:cNvSpPr/>
            <p:nvPr/>
          </p:nvSpPr>
          <p:spPr>
            <a:xfrm>
              <a:off x="7621251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t1857"/>
            <p:cNvSpPr/>
            <p:nvPr/>
          </p:nvSpPr>
          <p:spPr>
            <a:xfrm>
              <a:off x="7621251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t1858"/>
            <p:cNvSpPr/>
            <p:nvPr/>
          </p:nvSpPr>
          <p:spPr>
            <a:xfrm>
              <a:off x="7621251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t1859"/>
            <p:cNvSpPr/>
            <p:nvPr/>
          </p:nvSpPr>
          <p:spPr>
            <a:xfrm>
              <a:off x="7621251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t1860"/>
            <p:cNvSpPr/>
            <p:nvPr/>
          </p:nvSpPr>
          <p:spPr>
            <a:xfrm>
              <a:off x="7621251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t1861"/>
            <p:cNvSpPr/>
            <p:nvPr/>
          </p:nvSpPr>
          <p:spPr>
            <a:xfrm>
              <a:off x="7621251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t1862"/>
            <p:cNvSpPr/>
            <p:nvPr/>
          </p:nvSpPr>
          <p:spPr>
            <a:xfrm>
              <a:off x="7621251" y="39555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t1863"/>
            <p:cNvSpPr/>
            <p:nvPr/>
          </p:nvSpPr>
          <p:spPr>
            <a:xfrm>
              <a:off x="7621251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t1864"/>
            <p:cNvSpPr/>
            <p:nvPr/>
          </p:nvSpPr>
          <p:spPr>
            <a:xfrm>
              <a:off x="7621251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t1865"/>
            <p:cNvSpPr/>
            <p:nvPr/>
          </p:nvSpPr>
          <p:spPr>
            <a:xfrm>
              <a:off x="7621251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t1866"/>
            <p:cNvSpPr/>
            <p:nvPr/>
          </p:nvSpPr>
          <p:spPr>
            <a:xfrm>
              <a:off x="7621251" y="39083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t1867"/>
            <p:cNvSpPr/>
            <p:nvPr/>
          </p:nvSpPr>
          <p:spPr>
            <a:xfrm>
              <a:off x="7621251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t1868"/>
            <p:cNvSpPr/>
            <p:nvPr/>
          </p:nvSpPr>
          <p:spPr>
            <a:xfrm>
              <a:off x="7621251" y="39743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t1869"/>
            <p:cNvSpPr/>
            <p:nvPr/>
          </p:nvSpPr>
          <p:spPr>
            <a:xfrm>
              <a:off x="7621251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t1870"/>
            <p:cNvSpPr/>
            <p:nvPr/>
          </p:nvSpPr>
          <p:spPr>
            <a:xfrm>
              <a:off x="7621251" y="39743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t1871"/>
            <p:cNvSpPr/>
            <p:nvPr/>
          </p:nvSpPr>
          <p:spPr>
            <a:xfrm>
              <a:off x="7621251" y="39555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t1872"/>
            <p:cNvSpPr/>
            <p:nvPr/>
          </p:nvSpPr>
          <p:spPr>
            <a:xfrm>
              <a:off x="7621251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l1873"/>
            <p:cNvSpPr/>
            <p:nvPr/>
          </p:nvSpPr>
          <p:spPr>
            <a:xfrm>
              <a:off x="1457553" y="4535789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l1874"/>
            <p:cNvSpPr/>
            <p:nvPr/>
          </p:nvSpPr>
          <p:spPr>
            <a:xfrm>
              <a:off x="1457553" y="4558033"/>
              <a:ext cx="0" cy="463408"/>
            </a:xfrm>
            <a:custGeom>
              <a:avLst/>
              <a:pathLst>
                <a:path w="0" h="463408">
                  <a:moveTo>
                    <a:pt x="0" y="4634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l1875"/>
            <p:cNvSpPr/>
            <p:nvPr/>
          </p:nvSpPr>
          <p:spPr>
            <a:xfrm>
              <a:off x="1397203" y="5021442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l1876"/>
            <p:cNvSpPr/>
            <p:nvPr/>
          </p:nvSpPr>
          <p:spPr>
            <a:xfrm>
              <a:off x="1397203" y="4905590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l1877"/>
            <p:cNvSpPr/>
            <p:nvPr/>
          </p:nvSpPr>
          <p:spPr>
            <a:xfrm>
              <a:off x="1397203" y="4789737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l1878"/>
            <p:cNvSpPr/>
            <p:nvPr/>
          </p:nvSpPr>
          <p:spPr>
            <a:xfrm>
              <a:off x="1397203" y="4673885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l1879"/>
            <p:cNvSpPr/>
            <p:nvPr/>
          </p:nvSpPr>
          <p:spPr>
            <a:xfrm>
              <a:off x="1397203" y="4558033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tx1880"/>
            <p:cNvSpPr/>
            <p:nvPr/>
          </p:nvSpPr>
          <p:spPr>
            <a:xfrm rot="-5400000">
              <a:off x="1204985" y="4984334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883" name="tx1881"/>
            <p:cNvSpPr/>
            <p:nvPr/>
          </p:nvSpPr>
          <p:spPr>
            <a:xfrm rot="-5400000">
              <a:off x="1204985" y="4752630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1884" name="tx1882"/>
            <p:cNvSpPr/>
            <p:nvPr/>
          </p:nvSpPr>
          <p:spPr>
            <a:xfrm rot="-5400000">
              <a:off x="1204985" y="4520925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885" name="pt1883"/>
            <p:cNvSpPr/>
            <p:nvPr/>
          </p:nvSpPr>
          <p:spPr>
            <a:xfrm>
              <a:off x="171395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t1884"/>
            <p:cNvSpPr/>
            <p:nvPr/>
          </p:nvSpPr>
          <p:spPr>
            <a:xfrm>
              <a:off x="165483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t1885"/>
            <p:cNvSpPr/>
            <p:nvPr/>
          </p:nvSpPr>
          <p:spPr>
            <a:xfrm>
              <a:off x="1595718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t1886"/>
            <p:cNvSpPr/>
            <p:nvPr/>
          </p:nvSpPr>
          <p:spPr>
            <a:xfrm>
              <a:off x="1566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t1887"/>
            <p:cNvSpPr/>
            <p:nvPr/>
          </p:nvSpPr>
          <p:spPr>
            <a:xfrm>
              <a:off x="168439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t1888"/>
            <p:cNvSpPr/>
            <p:nvPr/>
          </p:nvSpPr>
          <p:spPr>
            <a:xfrm>
              <a:off x="1802624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t1889"/>
            <p:cNvSpPr/>
            <p:nvPr/>
          </p:nvSpPr>
          <p:spPr>
            <a:xfrm>
              <a:off x="156616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t1890"/>
            <p:cNvSpPr/>
            <p:nvPr/>
          </p:nvSpPr>
          <p:spPr>
            <a:xfrm>
              <a:off x="168439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t1891"/>
            <p:cNvSpPr/>
            <p:nvPr/>
          </p:nvSpPr>
          <p:spPr>
            <a:xfrm>
              <a:off x="1507043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t1892"/>
            <p:cNvSpPr/>
            <p:nvPr/>
          </p:nvSpPr>
          <p:spPr>
            <a:xfrm>
              <a:off x="1654834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t1893"/>
            <p:cNvSpPr/>
            <p:nvPr/>
          </p:nvSpPr>
          <p:spPr>
            <a:xfrm>
              <a:off x="180262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t1894"/>
            <p:cNvSpPr/>
            <p:nvPr/>
          </p:nvSpPr>
          <p:spPr>
            <a:xfrm>
              <a:off x="1625276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t1895"/>
            <p:cNvSpPr/>
            <p:nvPr/>
          </p:nvSpPr>
          <p:spPr>
            <a:xfrm>
              <a:off x="1625276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t1896"/>
            <p:cNvSpPr/>
            <p:nvPr/>
          </p:nvSpPr>
          <p:spPr>
            <a:xfrm>
              <a:off x="1477485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t1897"/>
            <p:cNvSpPr/>
            <p:nvPr/>
          </p:nvSpPr>
          <p:spPr>
            <a:xfrm>
              <a:off x="1920856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t1898"/>
            <p:cNvSpPr/>
            <p:nvPr/>
          </p:nvSpPr>
          <p:spPr>
            <a:xfrm>
              <a:off x="1891298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t1899"/>
            <p:cNvSpPr/>
            <p:nvPr/>
          </p:nvSpPr>
          <p:spPr>
            <a:xfrm>
              <a:off x="1802624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t1900"/>
            <p:cNvSpPr/>
            <p:nvPr/>
          </p:nvSpPr>
          <p:spPr>
            <a:xfrm>
              <a:off x="171395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t1901"/>
            <p:cNvSpPr/>
            <p:nvPr/>
          </p:nvSpPr>
          <p:spPr>
            <a:xfrm>
              <a:off x="1891298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t1902"/>
            <p:cNvSpPr/>
            <p:nvPr/>
          </p:nvSpPr>
          <p:spPr>
            <a:xfrm>
              <a:off x="171395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t1903"/>
            <p:cNvSpPr/>
            <p:nvPr/>
          </p:nvSpPr>
          <p:spPr>
            <a:xfrm>
              <a:off x="180262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t1904"/>
            <p:cNvSpPr/>
            <p:nvPr/>
          </p:nvSpPr>
          <p:spPr>
            <a:xfrm>
              <a:off x="171395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t1905"/>
            <p:cNvSpPr/>
            <p:nvPr/>
          </p:nvSpPr>
          <p:spPr>
            <a:xfrm>
              <a:off x="1566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t1906"/>
            <p:cNvSpPr/>
            <p:nvPr/>
          </p:nvSpPr>
          <p:spPr>
            <a:xfrm>
              <a:off x="1713950" y="49988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t1907"/>
            <p:cNvSpPr/>
            <p:nvPr/>
          </p:nvSpPr>
          <p:spPr>
            <a:xfrm>
              <a:off x="1625276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t1908"/>
            <p:cNvSpPr/>
            <p:nvPr/>
          </p:nvSpPr>
          <p:spPr>
            <a:xfrm>
              <a:off x="168439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t1909"/>
            <p:cNvSpPr/>
            <p:nvPr/>
          </p:nvSpPr>
          <p:spPr>
            <a:xfrm>
              <a:off x="1684392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t1910"/>
            <p:cNvSpPr/>
            <p:nvPr/>
          </p:nvSpPr>
          <p:spPr>
            <a:xfrm>
              <a:off x="1743508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t1911"/>
            <p:cNvSpPr/>
            <p:nvPr/>
          </p:nvSpPr>
          <p:spPr>
            <a:xfrm>
              <a:off x="1743508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t1912"/>
            <p:cNvSpPr/>
            <p:nvPr/>
          </p:nvSpPr>
          <p:spPr>
            <a:xfrm>
              <a:off x="1595718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t1913"/>
            <p:cNvSpPr/>
            <p:nvPr/>
          </p:nvSpPr>
          <p:spPr>
            <a:xfrm>
              <a:off x="1625276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t1914"/>
            <p:cNvSpPr/>
            <p:nvPr/>
          </p:nvSpPr>
          <p:spPr>
            <a:xfrm>
              <a:off x="1802624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t1915"/>
            <p:cNvSpPr/>
            <p:nvPr/>
          </p:nvSpPr>
          <p:spPr>
            <a:xfrm>
              <a:off x="1743508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t1916"/>
            <p:cNvSpPr/>
            <p:nvPr/>
          </p:nvSpPr>
          <p:spPr>
            <a:xfrm>
              <a:off x="183218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t1917"/>
            <p:cNvSpPr/>
            <p:nvPr/>
          </p:nvSpPr>
          <p:spPr>
            <a:xfrm>
              <a:off x="165483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t1918"/>
            <p:cNvSpPr/>
            <p:nvPr/>
          </p:nvSpPr>
          <p:spPr>
            <a:xfrm>
              <a:off x="168439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t1919"/>
            <p:cNvSpPr/>
            <p:nvPr/>
          </p:nvSpPr>
          <p:spPr>
            <a:xfrm>
              <a:off x="183218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t1920"/>
            <p:cNvSpPr/>
            <p:nvPr/>
          </p:nvSpPr>
          <p:spPr>
            <a:xfrm>
              <a:off x="1654834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t1921"/>
            <p:cNvSpPr/>
            <p:nvPr/>
          </p:nvSpPr>
          <p:spPr>
            <a:xfrm>
              <a:off x="1507043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t1922"/>
            <p:cNvSpPr/>
            <p:nvPr/>
          </p:nvSpPr>
          <p:spPr>
            <a:xfrm>
              <a:off x="171395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t1923"/>
            <p:cNvSpPr/>
            <p:nvPr/>
          </p:nvSpPr>
          <p:spPr>
            <a:xfrm>
              <a:off x="1684392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t1924"/>
            <p:cNvSpPr/>
            <p:nvPr/>
          </p:nvSpPr>
          <p:spPr>
            <a:xfrm>
              <a:off x="1536601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t1925"/>
            <p:cNvSpPr/>
            <p:nvPr/>
          </p:nvSpPr>
          <p:spPr>
            <a:xfrm>
              <a:off x="1507043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t1926"/>
            <p:cNvSpPr/>
            <p:nvPr/>
          </p:nvSpPr>
          <p:spPr>
            <a:xfrm>
              <a:off x="1684392" y="49756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t1927"/>
            <p:cNvSpPr/>
            <p:nvPr/>
          </p:nvSpPr>
          <p:spPr>
            <a:xfrm>
              <a:off x="171395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t1928"/>
            <p:cNvSpPr/>
            <p:nvPr/>
          </p:nvSpPr>
          <p:spPr>
            <a:xfrm>
              <a:off x="1625276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t1929"/>
            <p:cNvSpPr/>
            <p:nvPr/>
          </p:nvSpPr>
          <p:spPr>
            <a:xfrm>
              <a:off x="171395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t1930"/>
            <p:cNvSpPr/>
            <p:nvPr/>
          </p:nvSpPr>
          <p:spPr>
            <a:xfrm>
              <a:off x="1566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t1931"/>
            <p:cNvSpPr/>
            <p:nvPr/>
          </p:nvSpPr>
          <p:spPr>
            <a:xfrm>
              <a:off x="1773066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t1932"/>
            <p:cNvSpPr/>
            <p:nvPr/>
          </p:nvSpPr>
          <p:spPr>
            <a:xfrm>
              <a:off x="168439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t1933"/>
            <p:cNvSpPr/>
            <p:nvPr/>
          </p:nvSpPr>
          <p:spPr>
            <a:xfrm>
              <a:off x="2275553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t1934"/>
            <p:cNvSpPr/>
            <p:nvPr/>
          </p:nvSpPr>
          <p:spPr>
            <a:xfrm>
              <a:off x="2098205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t1935"/>
            <p:cNvSpPr/>
            <p:nvPr/>
          </p:nvSpPr>
          <p:spPr>
            <a:xfrm>
              <a:off x="2245995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t1936"/>
            <p:cNvSpPr/>
            <p:nvPr/>
          </p:nvSpPr>
          <p:spPr>
            <a:xfrm>
              <a:off x="1832182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t1937"/>
            <p:cNvSpPr/>
            <p:nvPr/>
          </p:nvSpPr>
          <p:spPr>
            <a:xfrm>
              <a:off x="2127763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t1938"/>
            <p:cNvSpPr/>
            <p:nvPr/>
          </p:nvSpPr>
          <p:spPr>
            <a:xfrm>
              <a:off x="1891298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t1939"/>
            <p:cNvSpPr/>
            <p:nvPr/>
          </p:nvSpPr>
          <p:spPr>
            <a:xfrm>
              <a:off x="2068647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t1940"/>
            <p:cNvSpPr/>
            <p:nvPr/>
          </p:nvSpPr>
          <p:spPr>
            <a:xfrm>
              <a:off x="1654834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t1941"/>
            <p:cNvSpPr/>
            <p:nvPr/>
          </p:nvSpPr>
          <p:spPr>
            <a:xfrm>
              <a:off x="2157321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t1942"/>
            <p:cNvSpPr/>
            <p:nvPr/>
          </p:nvSpPr>
          <p:spPr>
            <a:xfrm>
              <a:off x="1743508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t1943"/>
            <p:cNvSpPr/>
            <p:nvPr/>
          </p:nvSpPr>
          <p:spPr>
            <a:xfrm>
              <a:off x="1684392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t1944"/>
            <p:cNvSpPr/>
            <p:nvPr/>
          </p:nvSpPr>
          <p:spPr>
            <a:xfrm>
              <a:off x="1950415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t1945"/>
            <p:cNvSpPr/>
            <p:nvPr/>
          </p:nvSpPr>
          <p:spPr>
            <a:xfrm>
              <a:off x="1979973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t1946"/>
            <p:cNvSpPr/>
            <p:nvPr/>
          </p:nvSpPr>
          <p:spPr>
            <a:xfrm>
              <a:off x="2009531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t1947"/>
            <p:cNvSpPr/>
            <p:nvPr/>
          </p:nvSpPr>
          <p:spPr>
            <a:xfrm>
              <a:off x="1861740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t1948"/>
            <p:cNvSpPr/>
            <p:nvPr/>
          </p:nvSpPr>
          <p:spPr>
            <a:xfrm>
              <a:off x="2186879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t1949"/>
            <p:cNvSpPr/>
            <p:nvPr/>
          </p:nvSpPr>
          <p:spPr>
            <a:xfrm>
              <a:off x="1861740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t1950"/>
            <p:cNvSpPr/>
            <p:nvPr/>
          </p:nvSpPr>
          <p:spPr>
            <a:xfrm>
              <a:off x="1920856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t1951"/>
            <p:cNvSpPr/>
            <p:nvPr/>
          </p:nvSpPr>
          <p:spPr>
            <a:xfrm>
              <a:off x="2039089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t1952"/>
            <p:cNvSpPr/>
            <p:nvPr/>
          </p:nvSpPr>
          <p:spPr>
            <a:xfrm>
              <a:off x="1861740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t1953"/>
            <p:cNvSpPr/>
            <p:nvPr/>
          </p:nvSpPr>
          <p:spPr>
            <a:xfrm>
              <a:off x="1950415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t1954"/>
            <p:cNvSpPr/>
            <p:nvPr/>
          </p:nvSpPr>
          <p:spPr>
            <a:xfrm>
              <a:off x="2009531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t1955"/>
            <p:cNvSpPr/>
            <p:nvPr/>
          </p:nvSpPr>
          <p:spPr>
            <a:xfrm>
              <a:off x="2068647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t1956"/>
            <p:cNvSpPr/>
            <p:nvPr/>
          </p:nvSpPr>
          <p:spPr>
            <a:xfrm>
              <a:off x="2009531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t1957"/>
            <p:cNvSpPr/>
            <p:nvPr/>
          </p:nvSpPr>
          <p:spPr>
            <a:xfrm>
              <a:off x="2098205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t1958"/>
            <p:cNvSpPr/>
            <p:nvPr/>
          </p:nvSpPr>
          <p:spPr>
            <a:xfrm>
              <a:off x="2157321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t1959"/>
            <p:cNvSpPr/>
            <p:nvPr/>
          </p:nvSpPr>
          <p:spPr>
            <a:xfrm>
              <a:off x="2216437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t1960"/>
            <p:cNvSpPr/>
            <p:nvPr/>
          </p:nvSpPr>
          <p:spPr>
            <a:xfrm>
              <a:off x="2186879" y="47207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t1961"/>
            <p:cNvSpPr/>
            <p:nvPr/>
          </p:nvSpPr>
          <p:spPr>
            <a:xfrm>
              <a:off x="1979973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t1962"/>
            <p:cNvSpPr/>
            <p:nvPr/>
          </p:nvSpPr>
          <p:spPr>
            <a:xfrm>
              <a:off x="1891298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t1963"/>
            <p:cNvSpPr/>
            <p:nvPr/>
          </p:nvSpPr>
          <p:spPr>
            <a:xfrm>
              <a:off x="1832182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t1964"/>
            <p:cNvSpPr/>
            <p:nvPr/>
          </p:nvSpPr>
          <p:spPr>
            <a:xfrm>
              <a:off x="1832182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t1965"/>
            <p:cNvSpPr/>
            <p:nvPr/>
          </p:nvSpPr>
          <p:spPr>
            <a:xfrm>
              <a:off x="1920856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t1966"/>
            <p:cNvSpPr/>
            <p:nvPr/>
          </p:nvSpPr>
          <p:spPr>
            <a:xfrm>
              <a:off x="1979973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t1967"/>
            <p:cNvSpPr/>
            <p:nvPr/>
          </p:nvSpPr>
          <p:spPr>
            <a:xfrm>
              <a:off x="1802624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t1968"/>
            <p:cNvSpPr/>
            <p:nvPr/>
          </p:nvSpPr>
          <p:spPr>
            <a:xfrm>
              <a:off x="1979973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t1969"/>
            <p:cNvSpPr/>
            <p:nvPr/>
          </p:nvSpPr>
          <p:spPr>
            <a:xfrm>
              <a:off x="2186879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t1970"/>
            <p:cNvSpPr/>
            <p:nvPr/>
          </p:nvSpPr>
          <p:spPr>
            <a:xfrm>
              <a:off x="2068647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t1971"/>
            <p:cNvSpPr/>
            <p:nvPr/>
          </p:nvSpPr>
          <p:spPr>
            <a:xfrm>
              <a:off x="1861740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t1972"/>
            <p:cNvSpPr/>
            <p:nvPr/>
          </p:nvSpPr>
          <p:spPr>
            <a:xfrm>
              <a:off x="1832182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t1973"/>
            <p:cNvSpPr/>
            <p:nvPr/>
          </p:nvSpPr>
          <p:spPr>
            <a:xfrm>
              <a:off x="1832182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t1974"/>
            <p:cNvSpPr/>
            <p:nvPr/>
          </p:nvSpPr>
          <p:spPr>
            <a:xfrm>
              <a:off x="2009531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t1975"/>
            <p:cNvSpPr/>
            <p:nvPr/>
          </p:nvSpPr>
          <p:spPr>
            <a:xfrm>
              <a:off x="1920856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t1976"/>
            <p:cNvSpPr/>
            <p:nvPr/>
          </p:nvSpPr>
          <p:spPr>
            <a:xfrm>
              <a:off x="1684392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t1977"/>
            <p:cNvSpPr/>
            <p:nvPr/>
          </p:nvSpPr>
          <p:spPr>
            <a:xfrm>
              <a:off x="1861740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t1978"/>
            <p:cNvSpPr/>
            <p:nvPr/>
          </p:nvSpPr>
          <p:spPr>
            <a:xfrm>
              <a:off x="1891298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t1979"/>
            <p:cNvSpPr/>
            <p:nvPr/>
          </p:nvSpPr>
          <p:spPr>
            <a:xfrm>
              <a:off x="1891298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t1980"/>
            <p:cNvSpPr/>
            <p:nvPr/>
          </p:nvSpPr>
          <p:spPr>
            <a:xfrm>
              <a:off x="2039089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t1981"/>
            <p:cNvSpPr/>
            <p:nvPr/>
          </p:nvSpPr>
          <p:spPr>
            <a:xfrm>
              <a:off x="1713950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t1982"/>
            <p:cNvSpPr/>
            <p:nvPr/>
          </p:nvSpPr>
          <p:spPr>
            <a:xfrm>
              <a:off x="1891298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t1983"/>
            <p:cNvSpPr/>
            <p:nvPr/>
          </p:nvSpPr>
          <p:spPr>
            <a:xfrm>
              <a:off x="2068647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t1984"/>
            <p:cNvSpPr/>
            <p:nvPr/>
          </p:nvSpPr>
          <p:spPr>
            <a:xfrm>
              <a:off x="1920856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t1985"/>
            <p:cNvSpPr/>
            <p:nvPr/>
          </p:nvSpPr>
          <p:spPr>
            <a:xfrm>
              <a:off x="2305111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t1986"/>
            <p:cNvSpPr/>
            <p:nvPr/>
          </p:nvSpPr>
          <p:spPr>
            <a:xfrm>
              <a:off x="2068647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t1987"/>
            <p:cNvSpPr/>
            <p:nvPr/>
          </p:nvSpPr>
          <p:spPr>
            <a:xfrm>
              <a:off x="2127763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t1988"/>
            <p:cNvSpPr/>
            <p:nvPr/>
          </p:nvSpPr>
          <p:spPr>
            <a:xfrm>
              <a:off x="2452902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t1989"/>
            <p:cNvSpPr/>
            <p:nvPr/>
          </p:nvSpPr>
          <p:spPr>
            <a:xfrm>
              <a:off x="1654834" y="47207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t1990"/>
            <p:cNvSpPr/>
            <p:nvPr/>
          </p:nvSpPr>
          <p:spPr>
            <a:xfrm>
              <a:off x="2364228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t1991"/>
            <p:cNvSpPr/>
            <p:nvPr/>
          </p:nvSpPr>
          <p:spPr>
            <a:xfrm>
              <a:off x="2186879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t1992"/>
            <p:cNvSpPr/>
            <p:nvPr/>
          </p:nvSpPr>
          <p:spPr>
            <a:xfrm>
              <a:off x="2334669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t1993"/>
            <p:cNvSpPr/>
            <p:nvPr/>
          </p:nvSpPr>
          <p:spPr>
            <a:xfrm>
              <a:off x="2127763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t1994"/>
            <p:cNvSpPr/>
            <p:nvPr/>
          </p:nvSpPr>
          <p:spPr>
            <a:xfrm>
              <a:off x="2098205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t1995"/>
            <p:cNvSpPr/>
            <p:nvPr/>
          </p:nvSpPr>
          <p:spPr>
            <a:xfrm>
              <a:off x="2216437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t1996"/>
            <p:cNvSpPr/>
            <p:nvPr/>
          </p:nvSpPr>
          <p:spPr>
            <a:xfrm>
              <a:off x="1891298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t1997"/>
            <p:cNvSpPr/>
            <p:nvPr/>
          </p:nvSpPr>
          <p:spPr>
            <a:xfrm>
              <a:off x="1920856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t1998"/>
            <p:cNvSpPr/>
            <p:nvPr/>
          </p:nvSpPr>
          <p:spPr>
            <a:xfrm>
              <a:off x="2098205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t1999"/>
            <p:cNvSpPr/>
            <p:nvPr/>
          </p:nvSpPr>
          <p:spPr>
            <a:xfrm>
              <a:off x="2127763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t2000"/>
            <p:cNvSpPr/>
            <p:nvPr/>
          </p:nvSpPr>
          <p:spPr>
            <a:xfrm>
              <a:off x="2482460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t2001"/>
            <p:cNvSpPr/>
            <p:nvPr/>
          </p:nvSpPr>
          <p:spPr>
            <a:xfrm>
              <a:off x="2482460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t2002"/>
            <p:cNvSpPr/>
            <p:nvPr/>
          </p:nvSpPr>
          <p:spPr>
            <a:xfrm>
              <a:off x="1979973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t2003"/>
            <p:cNvSpPr/>
            <p:nvPr/>
          </p:nvSpPr>
          <p:spPr>
            <a:xfrm>
              <a:off x="2245995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t2004"/>
            <p:cNvSpPr/>
            <p:nvPr/>
          </p:nvSpPr>
          <p:spPr>
            <a:xfrm>
              <a:off x="1861740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t2005"/>
            <p:cNvSpPr/>
            <p:nvPr/>
          </p:nvSpPr>
          <p:spPr>
            <a:xfrm>
              <a:off x="2482460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t2006"/>
            <p:cNvSpPr/>
            <p:nvPr/>
          </p:nvSpPr>
          <p:spPr>
            <a:xfrm>
              <a:off x="2068647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t2007"/>
            <p:cNvSpPr/>
            <p:nvPr/>
          </p:nvSpPr>
          <p:spPr>
            <a:xfrm>
              <a:off x="2186879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t2008"/>
            <p:cNvSpPr/>
            <p:nvPr/>
          </p:nvSpPr>
          <p:spPr>
            <a:xfrm>
              <a:off x="2334669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t2009"/>
            <p:cNvSpPr/>
            <p:nvPr/>
          </p:nvSpPr>
          <p:spPr>
            <a:xfrm>
              <a:off x="2039089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t2010"/>
            <p:cNvSpPr/>
            <p:nvPr/>
          </p:nvSpPr>
          <p:spPr>
            <a:xfrm>
              <a:off x="200953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t2011"/>
            <p:cNvSpPr/>
            <p:nvPr/>
          </p:nvSpPr>
          <p:spPr>
            <a:xfrm>
              <a:off x="2098205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t2012"/>
            <p:cNvSpPr/>
            <p:nvPr/>
          </p:nvSpPr>
          <p:spPr>
            <a:xfrm>
              <a:off x="2334669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t2013"/>
            <p:cNvSpPr/>
            <p:nvPr/>
          </p:nvSpPr>
          <p:spPr>
            <a:xfrm>
              <a:off x="2393786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t2014"/>
            <p:cNvSpPr/>
            <p:nvPr/>
          </p:nvSpPr>
          <p:spPr>
            <a:xfrm>
              <a:off x="2541576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t2015"/>
            <p:cNvSpPr/>
            <p:nvPr/>
          </p:nvSpPr>
          <p:spPr>
            <a:xfrm>
              <a:off x="2098205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t2016"/>
            <p:cNvSpPr/>
            <p:nvPr/>
          </p:nvSpPr>
          <p:spPr>
            <a:xfrm>
              <a:off x="2068647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t2017"/>
            <p:cNvSpPr/>
            <p:nvPr/>
          </p:nvSpPr>
          <p:spPr>
            <a:xfrm>
              <a:off x="2009531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t2018"/>
            <p:cNvSpPr/>
            <p:nvPr/>
          </p:nvSpPr>
          <p:spPr>
            <a:xfrm>
              <a:off x="2482460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t2019"/>
            <p:cNvSpPr/>
            <p:nvPr/>
          </p:nvSpPr>
          <p:spPr>
            <a:xfrm>
              <a:off x="2068647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t2020"/>
            <p:cNvSpPr/>
            <p:nvPr/>
          </p:nvSpPr>
          <p:spPr>
            <a:xfrm>
              <a:off x="2098205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t2021"/>
            <p:cNvSpPr/>
            <p:nvPr/>
          </p:nvSpPr>
          <p:spPr>
            <a:xfrm>
              <a:off x="1979973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t2022"/>
            <p:cNvSpPr/>
            <p:nvPr/>
          </p:nvSpPr>
          <p:spPr>
            <a:xfrm>
              <a:off x="2245995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t2023"/>
            <p:cNvSpPr/>
            <p:nvPr/>
          </p:nvSpPr>
          <p:spPr>
            <a:xfrm>
              <a:off x="2186879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t2024"/>
            <p:cNvSpPr/>
            <p:nvPr/>
          </p:nvSpPr>
          <p:spPr>
            <a:xfrm>
              <a:off x="2245995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t2025"/>
            <p:cNvSpPr/>
            <p:nvPr/>
          </p:nvSpPr>
          <p:spPr>
            <a:xfrm>
              <a:off x="1920856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t2026"/>
            <p:cNvSpPr/>
            <p:nvPr/>
          </p:nvSpPr>
          <p:spPr>
            <a:xfrm>
              <a:off x="2216437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t2027"/>
            <p:cNvSpPr/>
            <p:nvPr/>
          </p:nvSpPr>
          <p:spPr>
            <a:xfrm>
              <a:off x="2186879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t2028"/>
            <p:cNvSpPr/>
            <p:nvPr/>
          </p:nvSpPr>
          <p:spPr>
            <a:xfrm>
              <a:off x="2186879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t2029"/>
            <p:cNvSpPr/>
            <p:nvPr/>
          </p:nvSpPr>
          <p:spPr>
            <a:xfrm>
              <a:off x="2068647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t2030"/>
            <p:cNvSpPr/>
            <p:nvPr/>
          </p:nvSpPr>
          <p:spPr>
            <a:xfrm>
              <a:off x="2127763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t2031"/>
            <p:cNvSpPr/>
            <p:nvPr/>
          </p:nvSpPr>
          <p:spPr>
            <a:xfrm>
              <a:off x="2039089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t2032"/>
            <p:cNvSpPr/>
            <p:nvPr/>
          </p:nvSpPr>
          <p:spPr>
            <a:xfrm>
              <a:off x="1950415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l2033"/>
            <p:cNvSpPr/>
            <p:nvPr/>
          </p:nvSpPr>
          <p:spPr>
            <a:xfrm>
              <a:off x="2727472" y="4535789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t2034"/>
            <p:cNvSpPr/>
            <p:nvPr/>
          </p:nvSpPr>
          <p:spPr>
            <a:xfrm>
              <a:off x="3412461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t2035"/>
            <p:cNvSpPr/>
            <p:nvPr/>
          </p:nvSpPr>
          <p:spPr>
            <a:xfrm>
              <a:off x="319077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t2036"/>
            <p:cNvSpPr/>
            <p:nvPr/>
          </p:nvSpPr>
          <p:spPr>
            <a:xfrm>
              <a:off x="3279449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t2037"/>
            <p:cNvSpPr/>
            <p:nvPr/>
          </p:nvSpPr>
          <p:spPr>
            <a:xfrm>
              <a:off x="323511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t2038"/>
            <p:cNvSpPr/>
            <p:nvPr/>
          </p:nvSpPr>
          <p:spPr>
            <a:xfrm>
              <a:off x="3456798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t2039"/>
            <p:cNvSpPr/>
            <p:nvPr/>
          </p:nvSpPr>
          <p:spPr>
            <a:xfrm>
              <a:off x="3589809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t2040"/>
            <p:cNvSpPr/>
            <p:nvPr/>
          </p:nvSpPr>
          <p:spPr>
            <a:xfrm>
              <a:off x="3368124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t2041"/>
            <p:cNvSpPr/>
            <p:nvPr/>
          </p:nvSpPr>
          <p:spPr>
            <a:xfrm>
              <a:off x="336812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t2042"/>
            <p:cNvSpPr/>
            <p:nvPr/>
          </p:nvSpPr>
          <p:spPr>
            <a:xfrm>
              <a:off x="3146438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t2043"/>
            <p:cNvSpPr/>
            <p:nvPr/>
          </p:nvSpPr>
          <p:spPr>
            <a:xfrm>
              <a:off x="3235112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t2044"/>
            <p:cNvSpPr/>
            <p:nvPr/>
          </p:nvSpPr>
          <p:spPr>
            <a:xfrm>
              <a:off x="350113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t2045"/>
            <p:cNvSpPr/>
            <p:nvPr/>
          </p:nvSpPr>
          <p:spPr>
            <a:xfrm>
              <a:off x="336812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t2046"/>
            <p:cNvSpPr/>
            <p:nvPr/>
          </p:nvSpPr>
          <p:spPr>
            <a:xfrm>
              <a:off x="3190775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t2047"/>
            <p:cNvSpPr/>
            <p:nvPr/>
          </p:nvSpPr>
          <p:spPr>
            <a:xfrm>
              <a:off x="3190775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t2048"/>
            <p:cNvSpPr/>
            <p:nvPr/>
          </p:nvSpPr>
          <p:spPr>
            <a:xfrm>
              <a:off x="3634146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t2049"/>
            <p:cNvSpPr/>
            <p:nvPr/>
          </p:nvSpPr>
          <p:spPr>
            <a:xfrm>
              <a:off x="3811495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t2050"/>
            <p:cNvSpPr/>
            <p:nvPr/>
          </p:nvSpPr>
          <p:spPr>
            <a:xfrm>
              <a:off x="3589809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t2051"/>
            <p:cNvSpPr/>
            <p:nvPr/>
          </p:nvSpPr>
          <p:spPr>
            <a:xfrm>
              <a:off x="3412461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t2052"/>
            <p:cNvSpPr/>
            <p:nvPr/>
          </p:nvSpPr>
          <p:spPr>
            <a:xfrm>
              <a:off x="3545472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t2053"/>
            <p:cNvSpPr/>
            <p:nvPr/>
          </p:nvSpPr>
          <p:spPr>
            <a:xfrm>
              <a:off x="3545472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t2054"/>
            <p:cNvSpPr/>
            <p:nvPr/>
          </p:nvSpPr>
          <p:spPr>
            <a:xfrm>
              <a:off x="336812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t2055"/>
            <p:cNvSpPr/>
            <p:nvPr/>
          </p:nvSpPr>
          <p:spPr>
            <a:xfrm>
              <a:off x="3501135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t2056"/>
            <p:cNvSpPr/>
            <p:nvPr/>
          </p:nvSpPr>
          <p:spPr>
            <a:xfrm>
              <a:off x="3456798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t2057"/>
            <p:cNvSpPr/>
            <p:nvPr/>
          </p:nvSpPr>
          <p:spPr>
            <a:xfrm>
              <a:off x="3323786" y="49988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t2058"/>
            <p:cNvSpPr/>
            <p:nvPr/>
          </p:nvSpPr>
          <p:spPr>
            <a:xfrm>
              <a:off x="336812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t2059"/>
            <p:cNvSpPr/>
            <p:nvPr/>
          </p:nvSpPr>
          <p:spPr>
            <a:xfrm>
              <a:off x="319077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t2060"/>
            <p:cNvSpPr/>
            <p:nvPr/>
          </p:nvSpPr>
          <p:spPr>
            <a:xfrm>
              <a:off x="3368124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t2061"/>
            <p:cNvSpPr/>
            <p:nvPr/>
          </p:nvSpPr>
          <p:spPr>
            <a:xfrm>
              <a:off x="3412461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t2062"/>
            <p:cNvSpPr/>
            <p:nvPr/>
          </p:nvSpPr>
          <p:spPr>
            <a:xfrm>
              <a:off x="336812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t2063"/>
            <p:cNvSpPr/>
            <p:nvPr/>
          </p:nvSpPr>
          <p:spPr>
            <a:xfrm>
              <a:off x="3279449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t2064"/>
            <p:cNvSpPr/>
            <p:nvPr/>
          </p:nvSpPr>
          <p:spPr>
            <a:xfrm>
              <a:off x="323511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t2065"/>
            <p:cNvSpPr/>
            <p:nvPr/>
          </p:nvSpPr>
          <p:spPr>
            <a:xfrm>
              <a:off x="3368124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t2066"/>
            <p:cNvSpPr/>
            <p:nvPr/>
          </p:nvSpPr>
          <p:spPr>
            <a:xfrm>
              <a:off x="3678483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t2067"/>
            <p:cNvSpPr/>
            <p:nvPr/>
          </p:nvSpPr>
          <p:spPr>
            <a:xfrm>
              <a:off x="372282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t2068"/>
            <p:cNvSpPr/>
            <p:nvPr/>
          </p:nvSpPr>
          <p:spPr>
            <a:xfrm>
              <a:off x="323511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t2069"/>
            <p:cNvSpPr/>
            <p:nvPr/>
          </p:nvSpPr>
          <p:spPr>
            <a:xfrm>
              <a:off x="3279449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t2070"/>
            <p:cNvSpPr/>
            <p:nvPr/>
          </p:nvSpPr>
          <p:spPr>
            <a:xfrm>
              <a:off x="3412461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t2071"/>
            <p:cNvSpPr/>
            <p:nvPr/>
          </p:nvSpPr>
          <p:spPr>
            <a:xfrm>
              <a:off x="3456798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t2072"/>
            <p:cNvSpPr/>
            <p:nvPr/>
          </p:nvSpPr>
          <p:spPr>
            <a:xfrm>
              <a:off x="319077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t2073"/>
            <p:cNvSpPr/>
            <p:nvPr/>
          </p:nvSpPr>
          <p:spPr>
            <a:xfrm>
              <a:off x="336812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t2074"/>
            <p:cNvSpPr/>
            <p:nvPr/>
          </p:nvSpPr>
          <p:spPr>
            <a:xfrm>
              <a:off x="3412461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t2075"/>
            <p:cNvSpPr/>
            <p:nvPr/>
          </p:nvSpPr>
          <p:spPr>
            <a:xfrm>
              <a:off x="2880415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t2076"/>
            <p:cNvSpPr/>
            <p:nvPr/>
          </p:nvSpPr>
          <p:spPr>
            <a:xfrm>
              <a:off x="3279449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t2077"/>
            <p:cNvSpPr/>
            <p:nvPr/>
          </p:nvSpPr>
          <p:spPr>
            <a:xfrm>
              <a:off x="3412461" y="49756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t2078"/>
            <p:cNvSpPr/>
            <p:nvPr/>
          </p:nvSpPr>
          <p:spPr>
            <a:xfrm>
              <a:off x="3545472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t2079"/>
            <p:cNvSpPr/>
            <p:nvPr/>
          </p:nvSpPr>
          <p:spPr>
            <a:xfrm>
              <a:off x="3190775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t2080"/>
            <p:cNvSpPr/>
            <p:nvPr/>
          </p:nvSpPr>
          <p:spPr>
            <a:xfrm>
              <a:off x="354547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t2081"/>
            <p:cNvSpPr/>
            <p:nvPr/>
          </p:nvSpPr>
          <p:spPr>
            <a:xfrm>
              <a:off x="3279449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t2082"/>
            <p:cNvSpPr/>
            <p:nvPr/>
          </p:nvSpPr>
          <p:spPr>
            <a:xfrm>
              <a:off x="350113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t2083"/>
            <p:cNvSpPr/>
            <p:nvPr/>
          </p:nvSpPr>
          <p:spPr>
            <a:xfrm>
              <a:off x="3323786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t2084"/>
            <p:cNvSpPr/>
            <p:nvPr/>
          </p:nvSpPr>
          <p:spPr>
            <a:xfrm>
              <a:off x="3279449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t2085"/>
            <p:cNvSpPr/>
            <p:nvPr/>
          </p:nvSpPr>
          <p:spPr>
            <a:xfrm>
              <a:off x="3279449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t2086"/>
            <p:cNvSpPr/>
            <p:nvPr/>
          </p:nvSpPr>
          <p:spPr>
            <a:xfrm>
              <a:off x="3235112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t2087"/>
            <p:cNvSpPr/>
            <p:nvPr/>
          </p:nvSpPr>
          <p:spPr>
            <a:xfrm>
              <a:off x="2880415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t2088"/>
            <p:cNvSpPr/>
            <p:nvPr/>
          </p:nvSpPr>
          <p:spPr>
            <a:xfrm>
              <a:off x="3102101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t2089"/>
            <p:cNvSpPr/>
            <p:nvPr/>
          </p:nvSpPr>
          <p:spPr>
            <a:xfrm>
              <a:off x="3102101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t2090"/>
            <p:cNvSpPr/>
            <p:nvPr/>
          </p:nvSpPr>
          <p:spPr>
            <a:xfrm>
              <a:off x="3323786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t2091"/>
            <p:cNvSpPr/>
            <p:nvPr/>
          </p:nvSpPr>
          <p:spPr>
            <a:xfrm>
              <a:off x="2924752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t2092"/>
            <p:cNvSpPr/>
            <p:nvPr/>
          </p:nvSpPr>
          <p:spPr>
            <a:xfrm>
              <a:off x="3146438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t2093"/>
            <p:cNvSpPr/>
            <p:nvPr/>
          </p:nvSpPr>
          <p:spPr>
            <a:xfrm>
              <a:off x="3057764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t2094"/>
            <p:cNvSpPr/>
            <p:nvPr/>
          </p:nvSpPr>
          <p:spPr>
            <a:xfrm>
              <a:off x="2747404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t2095"/>
            <p:cNvSpPr/>
            <p:nvPr/>
          </p:nvSpPr>
          <p:spPr>
            <a:xfrm>
              <a:off x="3190775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t2096"/>
            <p:cNvSpPr/>
            <p:nvPr/>
          </p:nvSpPr>
          <p:spPr>
            <a:xfrm>
              <a:off x="2836078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t2097"/>
            <p:cNvSpPr/>
            <p:nvPr/>
          </p:nvSpPr>
          <p:spPr>
            <a:xfrm>
              <a:off x="3146438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t2098"/>
            <p:cNvSpPr/>
            <p:nvPr/>
          </p:nvSpPr>
          <p:spPr>
            <a:xfrm>
              <a:off x="3146438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t2099"/>
            <p:cNvSpPr/>
            <p:nvPr/>
          </p:nvSpPr>
          <p:spPr>
            <a:xfrm>
              <a:off x="3235112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t2100"/>
            <p:cNvSpPr/>
            <p:nvPr/>
          </p:nvSpPr>
          <p:spPr>
            <a:xfrm>
              <a:off x="3190775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t2101"/>
            <p:cNvSpPr/>
            <p:nvPr/>
          </p:nvSpPr>
          <p:spPr>
            <a:xfrm>
              <a:off x="3057764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t2102"/>
            <p:cNvSpPr/>
            <p:nvPr/>
          </p:nvSpPr>
          <p:spPr>
            <a:xfrm>
              <a:off x="2836078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t2103"/>
            <p:cNvSpPr/>
            <p:nvPr/>
          </p:nvSpPr>
          <p:spPr>
            <a:xfrm>
              <a:off x="2969090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t2104"/>
            <p:cNvSpPr/>
            <p:nvPr/>
          </p:nvSpPr>
          <p:spPr>
            <a:xfrm>
              <a:off x="3279449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t2105"/>
            <p:cNvSpPr/>
            <p:nvPr/>
          </p:nvSpPr>
          <p:spPr>
            <a:xfrm>
              <a:off x="3102101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t2106"/>
            <p:cNvSpPr/>
            <p:nvPr/>
          </p:nvSpPr>
          <p:spPr>
            <a:xfrm>
              <a:off x="2969090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t2107"/>
            <p:cNvSpPr/>
            <p:nvPr/>
          </p:nvSpPr>
          <p:spPr>
            <a:xfrm>
              <a:off x="3102101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t2108"/>
            <p:cNvSpPr/>
            <p:nvPr/>
          </p:nvSpPr>
          <p:spPr>
            <a:xfrm>
              <a:off x="3146438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t2109"/>
            <p:cNvSpPr/>
            <p:nvPr/>
          </p:nvSpPr>
          <p:spPr>
            <a:xfrm>
              <a:off x="3190775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t2110"/>
            <p:cNvSpPr/>
            <p:nvPr/>
          </p:nvSpPr>
          <p:spPr>
            <a:xfrm>
              <a:off x="3102101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t2111"/>
            <p:cNvSpPr/>
            <p:nvPr/>
          </p:nvSpPr>
          <p:spPr>
            <a:xfrm>
              <a:off x="3190775" y="47207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t2112"/>
            <p:cNvSpPr/>
            <p:nvPr/>
          </p:nvSpPr>
          <p:spPr>
            <a:xfrm>
              <a:off x="3146438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t2113"/>
            <p:cNvSpPr/>
            <p:nvPr/>
          </p:nvSpPr>
          <p:spPr>
            <a:xfrm>
              <a:off x="3013427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t2114"/>
            <p:cNvSpPr/>
            <p:nvPr/>
          </p:nvSpPr>
          <p:spPr>
            <a:xfrm>
              <a:off x="2924752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t2115"/>
            <p:cNvSpPr/>
            <p:nvPr/>
          </p:nvSpPr>
          <p:spPr>
            <a:xfrm>
              <a:off x="2924752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t2116"/>
            <p:cNvSpPr/>
            <p:nvPr/>
          </p:nvSpPr>
          <p:spPr>
            <a:xfrm>
              <a:off x="3057764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t2117"/>
            <p:cNvSpPr/>
            <p:nvPr/>
          </p:nvSpPr>
          <p:spPr>
            <a:xfrm>
              <a:off x="3057764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t2118"/>
            <p:cNvSpPr/>
            <p:nvPr/>
          </p:nvSpPr>
          <p:spPr>
            <a:xfrm>
              <a:off x="3190775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t2119"/>
            <p:cNvSpPr/>
            <p:nvPr/>
          </p:nvSpPr>
          <p:spPr>
            <a:xfrm>
              <a:off x="3368124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t2120"/>
            <p:cNvSpPr/>
            <p:nvPr/>
          </p:nvSpPr>
          <p:spPr>
            <a:xfrm>
              <a:off x="3235112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t2121"/>
            <p:cNvSpPr/>
            <p:nvPr/>
          </p:nvSpPr>
          <p:spPr>
            <a:xfrm>
              <a:off x="2880415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t2122"/>
            <p:cNvSpPr/>
            <p:nvPr/>
          </p:nvSpPr>
          <p:spPr>
            <a:xfrm>
              <a:off x="3190775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t2123"/>
            <p:cNvSpPr/>
            <p:nvPr/>
          </p:nvSpPr>
          <p:spPr>
            <a:xfrm>
              <a:off x="2969090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t2124"/>
            <p:cNvSpPr/>
            <p:nvPr/>
          </p:nvSpPr>
          <p:spPr>
            <a:xfrm>
              <a:off x="3013427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t2125"/>
            <p:cNvSpPr/>
            <p:nvPr/>
          </p:nvSpPr>
          <p:spPr>
            <a:xfrm>
              <a:off x="3190775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t2126"/>
            <p:cNvSpPr/>
            <p:nvPr/>
          </p:nvSpPr>
          <p:spPr>
            <a:xfrm>
              <a:off x="3013427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t2127"/>
            <p:cNvSpPr/>
            <p:nvPr/>
          </p:nvSpPr>
          <p:spPr>
            <a:xfrm>
              <a:off x="2880415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t2128"/>
            <p:cNvSpPr/>
            <p:nvPr/>
          </p:nvSpPr>
          <p:spPr>
            <a:xfrm>
              <a:off x="3057764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t2129"/>
            <p:cNvSpPr/>
            <p:nvPr/>
          </p:nvSpPr>
          <p:spPr>
            <a:xfrm>
              <a:off x="3190775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t2130"/>
            <p:cNvSpPr/>
            <p:nvPr/>
          </p:nvSpPr>
          <p:spPr>
            <a:xfrm>
              <a:off x="3146438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t2131"/>
            <p:cNvSpPr/>
            <p:nvPr/>
          </p:nvSpPr>
          <p:spPr>
            <a:xfrm>
              <a:off x="3146438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t2132"/>
            <p:cNvSpPr/>
            <p:nvPr/>
          </p:nvSpPr>
          <p:spPr>
            <a:xfrm>
              <a:off x="2969090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t2133"/>
            <p:cNvSpPr/>
            <p:nvPr/>
          </p:nvSpPr>
          <p:spPr>
            <a:xfrm>
              <a:off x="3102101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t2134"/>
            <p:cNvSpPr/>
            <p:nvPr/>
          </p:nvSpPr>
          <p:spPr>
            <a:xfrm>
              <a:off x="3323786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t2135"/>
            <p:cNvSpPr/>
            <p:nvPr/>
          </p:nvSpPr>
          <p:spPr>
            <a:xfrm>
              <a:off x="3057764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t2136"/>
            <p:cNvSpPr/>
            <p:nvPr/>
          </p:nvSpPr>
          <p:spPr>
            <a:xfrm>
              <a:off x="3190775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t2137"/>
            <p:cNvSpPr/>
            <p:nvPr/>
          </p:nvSpPr>
          <p:spPr>
            <a:xfrm>
              <a:off x="3146438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t2138"/>
            <p:cNvSpPr/>
            <p:nvPr/>
          </p:nvSpPr>
          <p:spPr>
            <a:xfrm>
              <a:off x="3190775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t2139"/>
            <p:cNvSpPr/>
            <p:nvPr/>
          </p:nvSpPr>
          <p:spPr>
            <a:xfrm>
              <a:off x="3190775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t2140"/>
            <p:cNvSpPr/>
            <p:nvPr/>
          </p:nvSpPr>
          <p:spPr>
            <a:xfrm>
              <a:off x="2969090" y="47207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t2141"/>
            <p:cNvSpPr/>
            <p:nvPr/>
          </p:nvSpPr>
          <p:spPr>
            <a:xfrm>
              <a:off x="3146438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t2142"/>
            <p:cNvSpPr/>
            <p:nvPr/>
          </p:nvSpPr>
          <p:spPr>
            <a:xfrm>
              <a:off x="2969090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t2143"/>
            <p:cNvSpPr/>
            <p:nvPr/>
          </p:nvSpPr>
          <p:spPr>
            <a:xfrm>
              <a:off x="3456798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t2144"/>
            <p:cNvSpPr/>
            <p:nvPr/>
          </p:nvSpPr>
          <p:spPr>
            <a:xfrm>
              <a:off x="3279449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t2145"/>
            <p:cNvSpPr/>
            <p:nvPr/>
          </p:nvSpPr>
          <p:spPr>
            <a:xfrm>
              <a:off x="3057764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t2146"/>
            <p:cNvSpPr/>
            <p:nvPr/>
          </p:nvSpPr>
          <p:spPr>
            <a:xfrm>
              <a:off x="3190775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t2147"/>
            <p:cNvSpPr/>
            <p:nvPr/>
          </p:nvSpPr>
          <p:spPr>
            <a:xfrm>
              <a:off x="2969090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t2148"/>
            <p:cNvSpPr/>
            <p:nvPr/>
          </p:nvSpPr>
          <p:spPr>
            <a:xfrm>
              <a:off x="3102101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t2149"/>
            <p:cNvSpPr/>
            <p:nvPr/>
          </p:nvSpPr>
          <p:spPr>
            <a:xfrm>
              <a:off x="3279449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t2150"/>
            <p:cNvSpPr/>
            <p:nvPr/>
          </p:nvSpPr>
          <p:spPr>
            <a:xfrm>
              <a:off x="3190775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t2151"/>
            <p:cNvSpPr/>
            <p:nvPr/>
          </p:nvSpPr>
          <p:spPr>
            <a:xfrm>
              <a:off x="3545472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t2152"/>
            <p:cNvSpPr/>
            <p:nvPr/>
          </p:nvSpPr>
          <p:spPr>
            <a:xfrm>
              <a:off x="3013427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t2153"/>
            <p:cNvSpPr/>
            <p:nvPr/>
          </p:nvSpPr>
          <p:spPr>
            <a:xfrm>
              <a:off x="2836078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t2154"/>
            <p:cNvSpPr/>
            <p:nvPr/>
          </p:nvSpPr>
          <p:spPr>
            <a:xfrm>
              <a:off x="3279449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t2155"/>
            <p:cNvSpPr/>
            <p:nvPr/>
          </p:nvSpPr>
          <p:spPr>
            <a:xfrm>
              <a:off x="3102101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t2156"/>
            <p:cNvSpPr/>
            <p:nvPr/>
          </p:nvSpPr>
          <p:spPr>
            <a:xfrm>
              <a:off x="3102101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t2157"/>
            <p:cNvSpPr/>
            <p:nvPr/>
          </p:nvSpPr>
          <p:spPr>
            <a:xfrm>
              <a:off x="3057764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t2158"/>
            <p:cNvSpPr/>
            <p:nvPr/>
          </p:nvSpPr>
          <p:spPr>
            <a:xfrm>
              <a:off x="3323786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t2159"/>
            <p:cNvSpPr/>
            <p:nvPr/>
          </p:nvSpPr>
          <p:spPr>
            <a:xfrm>
              <a:off x="3279449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t2160"/>
            <p:cNvSpPr/>
            <p:nvPr/>
          </p:nvSpPr>
          <p:spPr>
            <a:xfrm>
              <a:off x="310210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t2161"/>
            <p:cNvSpPr/>
            <p:nvPr/>
          </p:nvSpPr>
          <p:spPr>
            <a:xfrm>
              <a:off x="3190775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t2162"/>
            <p:cNvSpPr/>
            <p:nvPr/>
          </p:nvSpPr>
          <p:spPr>
            <a:xfrm>
              <a:off x="3102101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t2163"/>
            <p:cNvSpPr/>
            <p:nvPr/>
          </p:nvSpPr>
          <p:spPr>
            <a:xfrm>
              <a:off x="3190775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t2164"/>
            <p:cNvSpPr/>
            <p:nvPr/>
          </p:nvSpPr>
          <p:spPr>
            <a:xfrm>
              <a:off x="3102101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t2165"/>
            <p:cNvSpPr/>
            <p:nvPr/>
          </p:nvSpPr>
          <p:spPr>
            <a:xfrm>
              <a:off x="3545472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t2166"/>
            <p:cNvSpPr/>
            <p:nvPr/>
          </p:nvSpPr>
          <p:spPr>
            <a:xfrm>
              <a:off x="3102101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t2167"/>
            <p:cNvSpPr/>
            <p:nvPr/>
          </p:nvSpPr>
          <p:spPr>
            <a:xfrm>
              <a:off x="3102101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t2168"/>
            <p:cNvSpPr/>
            <p:nvPr/>
          </p:nvSpPr>
          <p:spPr>
            <a:xfrm>
              <a:off x="3013427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t2169"/>
            <p:cNvSpPr/>
            <p:nvPr/>
          </p:nvSpPr>
          <p:spPr>
            <a:xfrm>
              <a:off x="3190775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2" name="pt2170"/>
            <p:cNvSpPr/>
            <p:nvPr/>
          </p:nvSpPr>
          <p:spPr>
            <a:xfrm>
              <a:off x="3368124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pt2171"/>
            <p:cNvSpPr/>
            <p:nvPr/>
          </p:nvSpPr>
          <p:spPr>
            <a:xfrm>
              <a:off x="3235112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4" name="pt2172"/>
            <p:cNvSpPr/>
            <p:nvPr/>
          </p:nvSpPr>
          <p:spPr>
            <a:xfrm>
              <a:off x="3190775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pt2173"/>
            <p:cNvSpPr/>
            <p:nvPr/>
          </p:nvSpPr>
          <p:spPr>
            <a:xfrm>
              <a:off x="3235112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6" name="pt2174"/>
            <p:cNvSpPr/>
            <p:nvPr/>
          </p:nvSpPr>
          <p:spPr>
            <a:xfrm>
              <a:off x="3235112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pt2175"/>
            <p:cNvSpPr/>
            <p:nvPr/>
          </p:nvSpPr>
          <p:spPr>
            <a:xfrm>
              <a:off x="3235112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8" name="pt2176"/>
            <p:cNvSpPr/>
            <p:nvPr/>
          </p:nvSpPr>
          <p:spPr>
            <a:xfrm>
              <a:off x="3057764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pt2177"/>
            <p:cNvSpPr/>
            <p:nvPr/>
          </p:nvSpPr>
          <p:spPr>
            <a:xfrm>
              <a:off x="3279449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t2178"/>
            <p:cNvSpPr/>
            <p:nvPr/>
          </p:nvSpPr>
          <p:spPr>
            <a:xfrm>
              <a:off x="3323786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pt2179"/>
            <p:cNvSpPr/>
            <p:nvPr/>
          </p:nvSpPr>
          <p:spPr>
            <a:xfrm>
              <a:off x="3190775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2" name="pt2180"/>
            <p:cNvSpPr/>
            <p:nvPr/>
          </p:nvSpPr>
          <p:spPr>
            <a:xfrm>
              <a:off x="2969090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pt2181"/>
            <p:cNvSpPr/>
            <p:nvPr/>
          </p:nvSpPr>
          <p:spPr>
            <a:xfrm>
              <a:off x="3190775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4" name="pt2182"/>
            <p:cNvSpPr/>
            <p:nvPr/>
          </p:nvSpPr>
          <p:spPr>
            <a:xfrm>
              <a:off x="3368124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pt2183"/>
            <p:cNvSpPr/>
            <p:nvPr/>
          </p:nvSpPr>
          <p:spPr>
            <a:xfrm>
              <a:off x="3190775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6" name="pl2184"/>
            <p:cNvSpPr/>
            <p:nvPr/>
          </p:nvSpPr>
          <p:spPr>
            <a:xfrm>
              <a:off x="3997391" y="4535789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pt2185"/>
            <p:cNvSpPr/>
            <p:nvPr/>
          </p:nvSpPr>
          <p:spPr>
            <a:xfrm>
              <a:off x="408946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8" name="pt2186"/>
            <p:cNvSpPr/>
            <p:nvPr/>
          </p:nvSpPr>
          <p:spPr>
            <a:xfrm>
              <a:off x="408946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pt2187"/>
            <p:cNvSpPr/>
            <p:nvPr/>
          </p:nvSpPr>
          <p:spPr>
            <a:xfrm>
              <a:off x="4071429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0" name="pt2188"/>
            <p:cNvSpPr/>
            <p:nvPr/>
          </p:nvSpPr>
          <p:spPr>
            <a:xfrm>
              <a:off x="410750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pt2189"/>
            <p:cNvSpPr/>
            <p:nvPr/>
          </p:nvSpPr>
          <p:spPr>
            <a:xfrm>
              <a:off x="408946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2" name="pt2190"/>
            <p:cNvSpPr/>
            <p:nvPr/>
          </p:nvSpPr>
          <p:spPr>
            <a:xfrm>
              <a:off x="4143571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pt2191"/>
            <p:cNvSpPr/>
            <p:nvPr/>
          </p:nvSpPr>
          <p:spPr>
            <a:xfrm>
              <a:off x="4089465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4" name="pt2192"/>
            <p:cNvSpPr/>
            <p:nvPr/>
          </p:nvSpPr>
          <p:spPr>
            <a:xfrm>
              <a:off x="410750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pt2193"/>
            <p:cNvSpPr/>
            <p:nvPr/>
          </p:nvSpPr>
          <p:spPr>
            <a:xfrm>
              <a:off x="408946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6" name="pt2194"/>
            <p:cNvSpPr/>
            <p:nvPr/>
          </p:nvSpPr>
          <p:spPr>
            <a:xfrm>
              <a:off x="4107500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pt2195"/>
            <p:cNvSpPr/>
            <p:nvPr/>
          </p:nvSpPr>
          <p:spPr>
            <a:xfrm>
              <a:off x="410750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8" name="pt2196"/>
            <p:cNvSpPr/>
            <p:nvPr/>
          </p:nvSpPr>
          <p:spPr>
            <a:xfrm>
              <a:off x="412553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pt2197"/>
            <p:cNvSpPr/>
            <p:nvPr/>
          </p:nvSpPr>
          <p:spPr>
            <a:xfrm>
              <a:off x="4089465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0" name="pt2198"/>
            <p:cNvSpPr/>
            <p:nvPr/>
          </p:nvSpPr>
          <p:spPr>
            <a:xfrm>
              <a:off x="4035358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pt2199"/>
            <p:cNvSpPr/>
            <p:nvPr/>
          </p:nvSpPr>
          <p:spPr>
            <a:xfrm>
              <a:off x="405339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2" name="pt2200"/>
            <p:cNvSpPr/>
            <p:nvPr/>
          </p:nvSpPr>
          <p:spPr>
            <a:xfrm>
              <a:off x="410750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pt2201"/>
            <p:cNvSpPr/>
            <p:nvPr/>
          </p:nvSpPr>
          <p:spPr>
            <a:xfrm>
              <a:off x="4071429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4" name="pt2202"/>
            <p:cNvSpPr/>
            <p:nvPr/>
          </p:nvSpPr>
          <p:spPr>
            <a:xfrm>
              <a:off x="4089465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pt2203"/>
            <p:cNvSpPr/>
            <p:nvPr/>
          </p:nvSpPr>
          <p:spPr>
            <a:xfrm>
              <a:off x="4143571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6" name="pt2204"/>
            <p:cNvSpPr/>
            <p:nvPr/>
          </p:nvSpPr>
          <p:spPr>
            <a:xfrm>
              <a:off x="410750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pt2205"/>
            <p:cNvSpPr/>
            <p:nvPr/>
          </p:nvSpPr>
          <p:spPr>
            <a:xfrm>
              <a:off x="4143571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8" name="pt2206"/>
            <p:cNvSpPr/>
            <p:nvPr/>
          </p:nvSpPr>
          <p:spPr>
            <a:xfrm>
              <a:off x="410750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pt2207"/>
            <p:cNvSpPr/>
            <p:nvPr/>
          </p:nvSpPr>
          <p:spPr>
            <a:xfrm>
              <a:off x="4017323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0" name="pt2208"/>
            <p:cNvSpPr/>
            <p:nvPr/>
          </p:nvSpPr>
          <p:spPr>
            <a:xfrm>
              <a:off x="4143571" y="49988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pt2209"/>
            <p:cNvSpPr/>
            <p:nvPr/>
          </p:nvSpPr>
          <p:spPr>
            <a:xfrm>
              <a:off x="417964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2" name="pt2210"/>
            <p:cNvSpPr/>
            <p:nvPr/>
          </p:nvSpPr>
          <p:spPr>
            <a:xfrm>
              <a:off x="412553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pt2211"/>
            <p:cNvSpPr/>
            <p:nvPr/>
          </p:nvSpPr>
          <p:spPr>
            <a:xfrm>
              <a:off x="4125535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4" name="pt2212"/>
            <p:cNvSpPr/>
            <p:nvPr/>
          </p:nvSpPr>
          <p:spPr>
            <a:xfrm>
              <a:off x="410750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pt2213"/>
            <p:cNvSpPr/>
            <p:nvPr/>
          </p:nvSpPr>
          <p:spPr>
            <a:xfrm>
              <a:off x="408946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6" name="pt2214"/>
            <p:cNvSpPr/>
            <p:nvPr/>
          </p:nvSpPr>
          <p:spPr>
            <a:xfrm>
              <a:off x="412553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pt2215"/>
            <p:cNvSpPr/>
            <p:nvPr/>
          </p:nvSpPr>
          <p:spPr>
            <a:xfrm>
              <a:off x="412553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8" name="pt2216"/>
            <p:cNvSpPr/>
            <p:nvPr/>
          </p:nvSpPr>
          <p:spPr>
            <a:xfrm>
              <a:off x="410750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pt2217"/>
            <p:cNvSpPr/>
            <p:nvPr/>
          </p:nvSpPr>
          <p:spPr>
            <a:xfrm>
              <a:off x="4107500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0" name="pt2218"/>
            <p:cNvSpPr/>
            <p:nvPr/>
          </p:nvSpPr>
          <p:spPr>
            <a:xfrm>
              <a:off x="408946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pt2219"/>
            <p:cNvSpPr/>
            <p:nvPr/>
          </p:nvSpPr>
          <p:spPr>
            <a:xfrm>
              <a:off x="410750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2" name="pt2220"/>
            <p:cNvSpPr/>
            <p:nvPr/>
          </p:nvSpPr>
          <p:spPr>
            <a:xfrm>
              <a:off x="405339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pt2221"/>
            <p:cNvSpPr/>
            <p:nvPr/>
          </p:nvSpPr>
          <p:spPr>
            <a:xfrm>
              <a:off x="4071429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4" name="pt2222"/>
            <p:cNvSpPr/>
            <p:nvPr/>
          </p:nvSpPr>
          <p:spPr>
            <a:xfrm>
              <a:off x="4089465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pt2223"/>
            <p:cNvSpPr/>
            <p:nvPr/>
          </p:nvSpPr>
          <p:spPr>
            <a:xfrm>
              <a:off x="4071429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6" name="pt2224"/>
            <p:cNvSpPr/>
            <p:nvPr/>
          </p:nvSpPr>
          <p:spPr>
            <a:xfrm>
              <a:off x="410750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pt2225"/>
            <p:cNvSpPr/>
            <p:nvPr/>
          </p:nvSpPr>
          <p:spPr>
            <a:xfrm>
              <a:off x="4071429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pt2226"/>
            <p:cNvSpPr/>
            <p:nvPr/>
          </p:nvSpPr>
          <p:spPr>
            <a:xfrm>
              <a:off x="4071429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pt2227"/>
            <p:cNvSpPr/>
            <p:nvPr/>
          </p:nvSpPr>
          <p:spPr>
            <a:xfrm>
              <a:off x="4071429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pt2228"/>
            <p:cNvSpPr/>
            <p:nvPr/>
          </p:nvSpPr>
          <p:spPr>
            <a:xfrm>
              <a:off x="4125535" y="49756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pt2229"/>
            <p:cNvSpPr/>
            <p:nvPr/>
          </p:nvSpPr>
          <p:spPr>
            <a:xfrm>
              <a:off x="4179642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pt2230"/>
            <p:cNvSpPr/>
            <p:nvPr/>
          </p:nvSpPr>
          <p:spPr>
            <a:xfrm>
              <a:off x="4089465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pt2231"/>
            <p:cNvSpPr/>
            <p:nvPr/>
          </p:nvSpPr>
          <p:spPr>
            <a:xfrm>
              <a:off x="412553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4" name="pt2232"/>
            <p:cNvSpPr/>
            <p:nvPr/>
          </p:nvSpPr>
          <p:spPr>
            <a:xfrm>
              <a:off x="408946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pt2233"/>
            <p:cNvSpPr/>
            <p:nvPr/>
          </p:nvSpPr>
          <p:spPr>
            <a:xfrm>
              <a:off x="410750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6" name="pt2234"/>
            <p:cNvSpPr/>
            <p:nvPr/>
          </p:nvSpPr>
          <p:spPr>
            <a:xfrm>
              <a:off x="408946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pt2235"/>
            <p:cNvSpPr/>
            <p:nvPr/>
          </p:nvSpPr>
          <p:spPr>
            <a:xfrm>
              <a:off x="4684634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8" name="pt2236"/>
            <p:cNvSpPr/>
            <p:nvPr/>
          </p:nvSpPr>
          <p:spPr>
            <a:xfrm>
              <a:off x="4648563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pt2237"/>
            <p:cNvSpPr/>
            <p:nvPr/>
          </p:nvSpPr>
          <p:spPr>
            <a:xfrm>
              <a:off x="4720705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0" name="pt2238"/>
            <p:cNvSpPr/>
            <p:nvPr/>
          </p:nvSpPr>
          <p:spPr>
            <a:xfrm>
              <a:off x="455838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pt2239"/>
            <p:cNvSpPr/>
            <p:nvPr/>
          </p:nvSpPr>
          <p:spPr>
            <a:xfrm>
              <a:off x="4666598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2" name="pt2240"/>
            <p:cNvSpPr/>
            <p:nvPr/>
          </p:nvSpPr>
          <p:spPr>
            <a:xfrm>
              <a:off x="4648563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pt2241"/>
            <p:cNvSpPr/>
            <p:nvPr/>
          </p:nvSpPr>
          <p:spPr>
            <a:xfrm>
              <a:off x="4684634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4" name="pt2242"/>
            <p:cNvSpPr/>
            <p:nvPr/>
          </p:nvSpPr>
          <p:spPr>
            <a:xfrm>
              <a:off x="4432138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pt2243"/>
            <p:cNvSpPr/>
            <p:nvPr/>
          </p:nvSpPr>
          <p:spPr>
            <a:xfrm>
              <a:off x="4666598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6" name="pt2244"/>
            <p:cNvSpPr/>
            <p:nvPr/>
          </p:nvSpPr>
          <p:spPr>
            <a:xfrm>
              <a:off x="4540350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pt2245"/>
            <p:cNvSpPr/>
            <p:nvPr/>
          </p:nvSpPr>
          <p:spPr>
            <a:xfrm>
              <a:off x="4468209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8" name="pt2246"/>
            <p:cNvSpPr/>
            <p:nvPr/>
          </p:nvSpPr>
          <p:spPr>
            <a:xfrm>
              <a:off x="4594457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pt2247"/>
            <p:cNvSpPr/>
            <p:nvPr/>
          </p:nvSpPr>
          <p:spPr>
            <a:xfrm>
              <a:off x="4558386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pt2248"/>
            <p:cNvSpPr/>
            <p:nvPr/>
          </p:nvSpPr>
          <p:spPr>
            <a:xfrm>
              <a:off x="4684634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t2249"/>
            <p:cNvSpPr/>
            <p:nvPr/>
          </p:nvSpPr>
          <p:spPr>
            <a:xfrm>
              <a:off x="4486244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t2250"/>
            <p:cNvSpPr/>
            <p:nvPr/>
          </p:nvSpPr>
          <p:spPr>
            <a:xfrm>
              <a:off x="4630528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t2251"/>
            <p:cNvSpPr/>
            <p:nvPr/>
          </p:nvSpPr>
          <p:spPr>
            <a:xfrm>
              <a:off x="4648563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t2252"/>
            <p:cNvSpPr/>
            <p:nvPr/>
          </p:nvSpPr>
          <p:spPr>
            <a:xfrm>
              <a:off x="4576421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t2253"/>
            <p:cNvSpPr/>
            <p:nvPr/>
          </p:nvSpPr>
          <p:spPr>
            <a:xfrm>
              <a:off x="4648563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t2254"/>
            <p:cNvSpPr/>
            <p:nvPr/>
          </p:nvSpPr>
          <p:spPr>
            <a:xfrm>
              <a:off x="4540350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t2255"/>
            <p:cNvSpPr/>
            <p:nvPr/>
          </p:nvSpPr>
          <p:spPr>
            <a:xfrm>
              <a:off x="4702669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t2256"/>
            <p:cNvSpPr/>
            <p:nvPr/>
          </p:nvSpPr>
          <p:spPr>
            <a:xfrm>
              <a:off x="455838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t2257"/>
            <p:cNvSpPr/>
            <p:nvPr/>
          </p:nvSpPr>
          <p:spPr>
            <a:xfrm>
              <a:off x="4720705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t2258"/>
            <p:cNvSpPr/>
            <p:nvPr/>
          </p:nvSpPr>
          <p:spPr>
            <a:xfrm>
              <a:off x="4684634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pt2259"/>
            <p:cNvSpPr/>
            <p:nvPr/>
          </p:nvSpPr>
          <p:spPr>
            <a:xfrm>
              <a:off x="4612492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pt2260"/>
            <p:cNvSpPr/>
            <p:nvPr/>
          </p:nvSpPr>
          <p:spPr>
            <a:xfrm>
              <a:off x="4630528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pt2261"/>
            <p:cNvSpPr/>
            <p:nvPr/>
          </p:nvSpPr>
          <p:spPr>
            <a:xfrm>
              <a:off x="4702669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4" name="pt2262"/>
            <p:cNvSpPr/>
            <p:nvPr/>
          </p:nvSpPr>
          <p:spPr>
            <a:xfrm>
              <a:off x="4738740" y="47207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5" name="pt2263"/>
            <p:cNvSpPr/>
            <p:nvPr/>
          </p:nvSpPr>
          <p:spPr>
            <a:xfrm>
              <a:off x="4648563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6" name="pt2264"/>
            <p:cNvSpPr/>
            <p:nvPr/>
          </p:nvSpPr>
          <p:spPr>
            <a:xfrm>
              <a:off x="4468209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7" name="pt2265"/>
            <p:cNvSpPr/>
            <p:nvPr/>
          </p:nvSpPr>
          <p:spPr>
            <a:xfrm>
              <a:off x="4522315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8" name="pt2266"/>
            <p:cNvSpPr/>
            <p:nvPr/>
          </p:nvSpPr>
          <p:spPr>
            <a:xfrm>
              <a:off x="4504280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9" name="pt2267"/>
            <p:cNvSpPr/>
            <p:nvPr/>
          </p:nvSpPr>
          <p:spPr>
            <a:xfrm>
              <a:off x="4540350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0" name="pt2268"/>
            <p:cNvSpPr/>
            <p:nvPr/>
          </p:nvSpPr>
          <p:spPr>
            <a:xfrm>
              <a:off x="4756776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1" name="pt2269"/>
            <p:cNvSpPr/>
            <p:nvPr/>
          </p:nvSpPr>
          <p:spPr>
            <a:xfrm>
              <a:off x="4648563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2" name="pt2270"/>
            <p:cNvSpPr/>
            <p:nvPr/>
          </p:nvSpPr>
          <p:spPr>
            <a:xfrm>
              <a:off x="4648563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3" name="pt2271"/>
            <p:cNvSpPr/>
            <p:nvPr/>
          </p:nvSpPr>
          <p:spPr>
            <a:xfrm>
              <a:off x="4684634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4" name="pt2272"/>
            <p:cNvSpPr/>
            <p:nvPr/>
          </p:nvSpPr>
          <p:spPr>
            <a:xfrm>
              <a:off x="4630528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5" name="pt2273"/>
            <p:cNvSpPr/>
            <p:nvPr/>
          </p:nvSpPr>
          <p:spPr>
            <a:xfrm>
              <a:off x="4576421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6" name="pt2274"/>
            <p:cNvSpPr/>
            <p:nvPr/>
          </p:nvSpPr>
          <p:spPr>
            <a:xfrm>
              <a:off x="455838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7" name="pt2275"/>
            <p:cNvSpPr/>
            <p:nvPr/>
          </p:nvSpPr>
          <p:spPr>
            <a:xfrm>
              <a:off x="4630528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8" name="pt2276"/>
            <p:cNvSpPr/>
            <p:nvPr/>
          </p:nvSpPr>
          <p:spPr>
            <a:xfrm>
              <a:off x="4666598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9" name="pt2277"/>
            <p:cNvSpPr/>
            <p:nvPr/>
          </p:nvSpPr>
          <p:spPr>
            <a:xfrm>
              <a:off x="4558386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0" name="pt2278"/>
            <p:cNvSpPr/>
            <p:nvPr/>
          </p:nvSpPr>
          <p:spPr>
            <a:xfrm>
              <a:off x="4432138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1" name="pt2279"/>
            <p:cNvSpPr/>
            <p:nvPr/>
          </p:nvSpPr>
          <p:spPr>
            <a:xfrm>
              <a:off x="4594457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2" name="pt2280"/>
            <p:cNvSpPr/>
            <p:nvPr/>
          </p:nvSpPr>
          <p:spPr>
            <a:xfrm>
              <a:off x="4594457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3" name="pt2281"/>
            <p:cNvSpPr/>
            <p:nvPr/>
          </p:nvSpPr>
          <p:spPr>
            <a:xfrm>
              <a:off x="4594457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4" name="pt2282"/>
            <p:cNvSpPr/>
            <p:nvPr/>
          </p:nvSpPr>
          <p:spPr>
            <a:xfrm>
              <a:off x="4612492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5" name="pt2283"/>
            <p:cNvSpPr/>
            <p:nvPr/>
          </p:nvSpPr>
          <p:spPr>
            <a:xfrm>
              <a:off x="4378031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6" name="pt2284"/>
            <p:cNvSpPr/>
            <p:nvPr/>
          </p:nvSpPr>
          <p:spPr>
            <a:xfrm>
              <a:off x="4576421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7" name="pt2285"/>
            <p:cNvSpPr/>
            <p:nvPr/>
          </p:nvSpPr>
          <p:spPr>
            <a:xfrm>
              <a:off x="4919095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8" name="pt2286"/>
            <p:cNvSpPr/>
            <p:nvPr/>
          </p:nvSpPr>
          <p:spPr>
            <a:xfrm>
              <a:off x="4756776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9" name="pt2287"/>
            <p:cNvSpPr/>
            <p:nvPr/>
          </p:nvSpPr>
          <p:spPr>
            <a:xfrm>
              <a:off x="4901059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0" name="pt2288"/>
            <p:cNvSpPr/>
            <p:nvPr/>
          </p:nvSpPr>
          <p:spPr>
            <a:xfrm>
              <a:off x="4846953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1" name="pt2289"/>
            <p:cNvSpPr/>
            <p:nvPr/>
          </p:nvSpPr>
          <p:spPr>
            <a:xfrm>
              <a:off x="4883024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2" name="pt2290"/>
            <p:cNvSpPr/>
            <p:nvPr/>
          </p:nvSpPr>
          <p:spPr>
            <a:xfrm>
              <a:off x="5027307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3" name="pt2291"/>
            <p:cNvSpPr/>
            <p:nvPr/>
          </p:nvSpPr>
          <p:spPr>
            <a:xfrm>
              <a:off x="4648563" y="47207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4" name="pt2292"/>
            <p:cNvSpPr/>
            <p:nvPr/>
          </p:nvSpPr>
          <p:spPr>
            <a:xfrm>
              <a:off x="497320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5" name="pt2293"/>
            <p:cNvSpPr/>
            <p:nvPr/>
          </p:nvSpPr>
          <p:spPr>
            <a:xfrm>
              <a:off x="4883024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6" name="pt2294"/>
            <p:cNvSpPr/>
            <p:nvPr/>
          </p:nvSpPr>
          <p:spPr>
            <a:xfrm>
              <a:off x="4937130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7" name="pt2295"/>
            <p:cNvSpPr/>
            <p:nvPr/>
          </p:nvSpPr>
          <p:spPr>
            <a:xfrm>
              <a:off x="4756776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8" name="pt2296"/>
            <p:cNvSpPr/>
            <p:nvPr/>
          </p:nvSpPr>
          <p:spPr>
            <a:xfrm>
              <a:off x="4792846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9" name="pt2297"/>
            <p:cNvSpPr/>
            <p:nvPr/>
          </p:nvSpPr>
          <p:spPr>
            <a:xfrm>
              <a:off x="4828917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0" name="pt2298"/>
            <p:cNvSpPr/>
            <p:nvPr/>
          </p:nvSpPr>
          <p:spPr>
            <a:xfrm>
              <a:off x="4738740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1" name="pt2299"/>
            <p:cNvSpPr/>
            <p:nvPr/>
          </p:nvSpPr>
          <p:spPr>
            <a:xfrm>
              <a:off x="4756776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2" name="pt2300"/>
            <p:cNvSpPr/>
            <p:nvPr/>
          </p:nvSpPr>
          <p:spPr>
            <a:xfrm>
              <a:off x="4792846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3" name="pt2301"/>
            <p:cNvSpPr/>
            <p:nvPr/>
          </p:nvSpPr>
          <p:spPr>
            <a:xfrm>
              <a:off x="4828917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4" name="pt2302"/>
            <p:cNvSpPr/>
            <p:nvPr/>
          </p:nvSpPr>
          <p:spPr>
            <a:xfrm>
              <a:off x="5045343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5" name="pt2303"/>
            <p:cNvSpPr/>
            <p:nvPr/>
          </p:nvSpPr>
          <p:spPr>
            <a:xfrm>
              <a:off x="5081413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6" name="pt2304"/>
            <p:cNvSpPr/>
            <p:nvPr/>
          </p:nvSpPr>
          <p:spPr>
            <a:xfrm>
              <a:off x="4738740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7" name="pt2305"/>
            <p:cNvSpPr/>
            <p:nvPr/>
          </p:nvSpPr>
          <p:spPr>
            <a:xfrm>
              <a:off x="4864988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8" name="pt2306"/>
            <p:cNvSpPr/>
            <p:nvPr/>
          </p:nvSpPr>
          <p:spPr>
            <a:xfrm>
              <a:off x="4720705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9" name="pt2307"/>
            <p:cNvSpPr/>
            <p:nvPr/>
          </p:nvSpPr>
          <p:spPr>
            <a:xfrm>
              <a:off x="5045343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0" name="pt2308"/>
            <p:cNvSpPr/>
            <p:nvPr/>
          </p:nvSpPr>
          <p:spPr>
            <a:xfrm>
              <a:off x="4720705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1" name="pt2309"/>
            <p:cNvSpPr/>
            <p:nvPr/>
          </p:nvSpPr>
          <p:spPr>
            <a:xfrm>
              <a:off x="4864988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2" name="pt2310"/>
            <p:cNvSpPr/>
            <p:nvPr/>
          </p:nvSpPr>
          <p:spPr>
            <a:xfrm>
              <a:off x="4919095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3" name="pt2311"/>
            <p:cNvSpPr/>
            <p:nvPr/>
          </p:nvSpPr>
          <p:spPr>
            <a:xfrm>
              <a:off x="4702669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4" name="pt2312"/>
            <p:cNvSpPr/>
            <p:nvPr/>
          </p:nvSpPr>
          <p:spPr>
            <a:xfrm>
              <a:off x="4720705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5" name="pt2313"/>
            <p:cNvSpPr/>
            <p:nvPr/>
          </p:nvSpPr>
          <p:spPr>
            <a:xfrm>
              <a:off x="4846953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6" name="pt2314"/>
            <p:cNvSpPr/>
            <p:nvPr/>
          </p:nvSpPr>
          <p:spPr>
            <a:xfrm>
              <a:off x="4883024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7" name="pt2315"/>
            <p:cNvSpPr/>
            <p:nvPr/>
          </p:nvSpPr>
          <p:spPr>
            <a:xfrm>
              <a:off x="4937130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8" name="pt2316"/>
            <p:cNvSpPr/>
            <p:nvPr/>
          </p:nvSpPr>
          <p:spPr>
            <a:xfrm>
              <a:off x="4991236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9" name="pt2317"/>
            <p:cNvSpPr/>
            <p:nvPr/>
          </p:nvSpPr>
          <p:spPr>
            <a:xfrm>
              <a:off x="4846953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0" name="pt2318"/>
            <p:cNvSpPr/>
            <p:nvPr/>
          </p:nvSpPr>
          <p:spPr>
            <a:xfrm>
              <a:off x="475677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1" name="pt2319"/>
            <p:cNvSpPr/>
            <p:nvPr/>
          </p:nvSpPr>
          <p:spPr>
            <a:xfrm>
              <a:off x="4846953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2" name="pt2320"/>
            <p:cNvSpPr/>
            <p:nvPr/>
          </p:nvSpPr>
          <p:spPr>
            <a:xfrm>
              <a:off x="4937130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3" name="pt2321"/>
            <p:cNvSpPr/>
            <p:nvPr/>
          </p:nvSpPr>
          <p:spPr>
            <a:xfrm>
              <a:off x="4846953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4" name="pt2322"/>
            <p:cNvSpPr/>
            <p:nvPr/>
          </p:nvSpPr>
          <p:spPr>
            <a:xfrm>
              <a:off x="4828917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5" name="pt2323"/>
            <p:cNvSpPr/>
            <p:nvPr/>
          </p:nvSpPr>
          <p:spPr>
            <a:xfrm>
              <a:off x="4702669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6" name="pt2324"/>
            <p:cNvSpPr/>
            <p:nvPr/>
          </p:nvSpPr>
          <p:spPr>
            <a:xfrm>
              <a:off x="4810882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7" name="pt2325"/>
            <p:cNvSpPr/>
            <p:nvPr/>
          </p:nvSpPr>
          <p:spPr>
            <a:xfrm>
              <a:off x="4846953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8" name="pt2326"/>
            <p:cNvSpPr/>
            <p:nvPr/>
          </p:nvSpPr>
          <p:spPr>
            <a:xfrm>
              <a:off x="4756776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9" name="pt2327"/>
            <p:cNvSpPr/>
            <p:nvPr/>
          </p:nvSpPr>
          <p:spPr>
            <a:xfrm>
              <a:off x="4756776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0" name="pt2328"/>
            <p:cNvSpPr/>
            <p:nvPr/>
          </p:nvSpPr>
          <p:spPr>
            <a:xfrm>
              <a:off x="4901059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1" name="pt2329"/>
            <p:cNvSpPr/>
            <p:nvPr/>
          </p:nvSpPr>
          <p:spPr>
            <a:xfrm>
              <a:off x="4864988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2" name="pt2330"/>
            <p:cNvSpPr/>
            <p:nvPr/>
          </p:nvSpPr>
          <p:spPr>
            <a:xfrm>
              <a:off x="4774811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3" name="pt2331"/>
            <p:cNvSpPr/>
            <p:nvPr/>
          </p:nvSpPr>
          <p:spPr>
            <a:xfrm>
              <a:off x="4738740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4" name="pt2332"/>
            <p:cNvSpPr/>
            <p:nvPr/>
          </p:nvSpPr>
          <p:spPr>
            <a:xfrm>
              <a:off x="4774811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5" name="pt2333"/>
            <p:cNvSpPr/>
            <p:nvPr/>
          </p:nvSpPr>
          <p:spPr>
            <a:xfrm>
              <a:off x="4810882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6" name="pt2334"/>
            <p:cNvSpPr/>
            <p:nvPr/>
          </p:nvSpPr>
          <p:spPr>
            <a:xfrm>
              <a:off x="4756776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7" name="pl2335"/>
            <p:cNvSpPr/>
            <p:nvPr/>
          </p:nvSpPr>
          <p:spPr>
            <a:xfrm>
              <a:off x="5267309" y="4535789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8" name="tx2336"/>
            <p:cNvSpPr/>
            <p:nvPr/>
          </p:nvSpPr>
          <p:spPr>
            <a:xfrm>
              <a:off x="5387348" y="4769205"/>
              <a:ext cx="909141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Petal.Width</a:t>
              </a:r>
            </a:p>
          </p:txBody>
        </p:sp>
        <p:sp>
          <p:nvSpPr>
            <p:cNvPr id="2339" name="pl2337"/>
            <p:cNvSpPr/>
            <p:nvPr/>
          </p:nvSpPr>
          <p:spPr>
            <a:xfrm>
              <a:off x="6537228" y="4535789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0" name="pt2338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1" name="pt2339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2" name="pt2340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3" name="pt2341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4" name="pt2342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5" name="pt2343"/>
            <p:cNvSpPr/>
            <p:nvPr/>
          </p:nvSpPr>
          <p:spPr>
            <a:xfrm>
              <a:off x="655716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6" name="pt2344"/>
            <p:cNvSpPr/>
            <p:nvPr/>
          </p:nvSpPr>
          <p:spPr>
            <a:xfrm>
              <a:off x="655716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7" name="pt2345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8" name="pt2346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9" name="pt2347"/>
            <p:cNvSpPr/>
            <p:nvPr/>
          </p:nvSpPr>
          <p:spPr>
            <a:xfrm>
              <a:off x="6557160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0" name="pt2348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1" name="pt2349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2" name="pt2350"/>
            <p:cNvSpPr/>
            <p:nvPr/>
          </p:nvSpPr>
          <p:spPr>
            <a:xfrm>
              <a:off x="6557160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3" name="pt2351"/>
            <p:cNvSpPr/>
            <p:nvPr/>
          </p:nvSpPr>
          <p:spPr>
            <a:xfrm>
              <a:off x="6557160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4" name="pt2352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5" name="pt2353"/>
            <p:cNvSpPr/>
            <p:nvPr/>
          </p:nvSpPr>
          <p:spPr>
            <a:xfrm>
              <a:off x="655716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6" name="pt2354"/>
            <p:cNvSpPr/>
            <p:nvPr/>
          </p:nvSpPr>
          <p:spPr>
            <a:xfrm>
              <a:off x="655716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7" name="pt2355"/>
            <p:cNvSpPr/>
            <p:nvPr/>
          </p:nvSpPr>
          <p:spPr>
            <a:xfrm>
              <a:off x="655716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8" name="pt2356"/>
            <p:cNvSpPr/>
            <p:nvPr/>
          </p:nvSpPr>
          <p:spPr>
            <a:xfrm>
              <a:off x="655716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9" name="pt2357"/>
            <p:cNvSpPr/>
            <p:nvPr/>
          </p:nvSpPr>
          <p:spPr>
            <a:xfrm>
              <a:off x="655716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0" name="pt2358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1" name="pt2359"/>
            <p:cNvSpPr/>
            <p:nvPr/>
          </p:nvSpPr>
          <p:spPr>
            <a:xfrm>
              <a:off x="655716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2" name="pt2360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3" name="pt2361"/>
            <p:cNvSpPr/>
            <p:nvPr/>
          </p:nvSpPr>
          <p:spPr>
            <a:xfrm>
              <a:off x="6557160" y="49988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4" name="pt2362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5" name="pt2363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6" name="pt2364"/>
            <p:cNvSpPr/>
            <p:nvPr/>
          </p:nvSpPr>
          <p:spPr>
            <a:xfrm>
              <a:off x="655716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7" name="pt2365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8" name="pt2366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9" name="pt2367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0" name="pt2368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1" name="pt2369"/>
            <p:cNvSpPr/>
            <p:nvPr/>
          </p:nvSpPr>
          <p:spPr>
            <a:xfrm>
              <a:off x="655716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2" name="pt2370"/>
            <p:cNvSpPr/>
            <p:nvPr/>
          </p:nvSpPr>
          <p:spPr>
            <a:xfrm>
              <a:off x="6557160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3" name="pt2371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4" name="pt2372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5" name="pt2373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6" name="pt2374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7" name="pt2375"/>
            <p:cNvSpPr/>
            <p:nvPr/>
          </p:nvSpPr>
          <p:spPr>
            <a:xfrm>
              <a:off x="6557160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8" name="pt2376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9" name="pt2377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0" name="pt2378"/>
            <p:cNvSpPr/>
            <p:nvPr/>
          </p:nvSpPr>
          <p:spPr>
            <a:xfrm>
              <a:off x="655716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1" name="pt2379"/>
            <p:cNvSpPr/>
            <p:nvPr/>
          </p:nvSpPr>
          <p:spPr>
            <a:xfrm>
              <a:off x="655716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2" name="pt2380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3" name="pt2381"/>
            <p:cNvSpPr/>
            <p:nvPr/>
          </p:nvSpPr>
          <p:spPr>
            <a:xfrm>
              <a:off x="6557160" y="49756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4" name="pt2382"/>
            <p:cNvSpPr/>
            <p:nvPr/>
          </p:nvSpPr>
          <p:spPr>
            <a:xfrm>
              <a:off x="655716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5" name="pt2383"/>
            <p:cNvSpPr/>
            <p:nvPr/>
          </p:nvSpPr>
          <p:spPr>
            <a:xfrm>
              <a:off x="655716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6" name="pt2384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7" name="pt2385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8" name="pt2386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9" name="pt2387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0" name="pt2388"/>
            <p:cNvSpPr/>
            <p:nvPr/>
          </p:nvSpPr>
          <p:spPr>
            <a:xfrm>
              <a:off x="7089206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1" name="pt2389"/>
            <p:cNvSpPr/>
            <p:nvPr/>
          </p:nvSpPr>
          <p:spPr>
            <a:xfrm>
              <a:off x="708920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2" name="pt2390"/>
            <p:cNvSpPr/>
            <p:nvPr/>
          </p:nvSpPr>
          <p:spPr>
            <a:xfrm>
              <a:off x="708920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3" name="pt2391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4" name="pt2392"/>
            <p:cNvSpPr/>
            <p:nvPr/>
          </p:nvSpPr>
          <p:spPr>
            <a:xfrm>
              <a:off x="708920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5" name="pt2393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6" name="pt2394"/>
            <p:cNvSpPr/>
            <p:nvPr/>
          </p:nvSpPr>
          <p:spPr>
            <a:xfrm>
              <a:off x="7089206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7" name="pt2395"/>
            <p:cNvSpPr/>
            <p:nvPr/>
          </p:nvSpPr>
          <p:spPr>
            <a:xfrm>
              <a:off x="7089206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8" name="pt2396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9" name="pt2397"/>
            <p:cNvSpPr/>
            <p:nvPr/>
          </p:nvSpPr>
          <p:spPr>
            <a:xfrm>
              <a:off x="7089206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0" name="pt2398"/>
            <p:cNvSpPr/>
            <p:nvPr/>
          </p:nvSpPr>
          <p:spPr>
            <a:xfrm>
              <a:off x="7089206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1" name="pt2399"/>
            <p:cNvSpPr/>
            <p:nvPr/>
          </p:nvSpPr>
          <p:spPr>
            <a:xfrm>
              <a:off x="708920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2" name="pt2400"/>
            <p:cNvSpPr/>
            <p:nvPr/>
          </p:nvSpPr>
          <p:spPr>
            <a:xfrm>
              <a:off x="7089206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3" name="pt2401"/>
            <p:cNvSpPr/>
            <p:nvPr/>
          </p:nvSpPr>
          <p:spPr>
            <a:xfrm>
              <a:off x="7089206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4" name="pt2402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5" name="pt2403"/>
            <p:cNvSpPr/>
            <p:nvPr/>
          </p:nvSpPr>
          <p:spPr>
            <a:xfrm>
              <a:off x="7089206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6" name="pt2404"/>
            <p:cNvSpPr/>
            <p:nvPr/>
          </p:nvSpPr>
          <p:spPr>
            <a:xfrm>
              <a:off x="708920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7" name="pt2405"/>
            <p:cNvSpPr/>
            <p:nvPr/>
          </p:nvSpPr>
          <p:spPr>
            <a:xfrm>
              <a:off x="7089206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8" name="pt2406"/>
            <p:cNvSpPr/>
            <p:nvPr/>
          </p:nvSpPr>
          <p:spPr>
            <a:xfrm>
              <a:off x="708920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9" name="pt2407"/>
            <p:cNvSpPr/>
            <p:nvPr/>
          </p:nvSpPr>
          <p:spPr>
            <a:xfrm>
              <a:off x="7089206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0" name="pt2408"/>
            <p:cNvSpPr/>
            <p:nvPr/>
          </p:nvSpPr>
          <p:spPr>
            <a:xfrm>
              <a:off x="7089206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1" name="pt2409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2" name="pt2410"/>
            <p:cNvSpPr/>
            <p:nvPr/>
          </p:nvSpPr>
          <p:spPr>
            <a:xfrm>
              <a:off x="708920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3" name="pt2411"/>
            <p:cNvSpPr/>
            <p:nvPr/>
          </p:nvSpPr>
          <p:spPr>
            <a:xfrm>
              <a:off x="7089206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4" name="pt2412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5" name="pt2413"/>
            <p:cNvSpPr/>
            <p:nvPr/>
          </p:nvSpPr>
          <p:spPr>
            <a:xfrm>
              <a:off x="7089206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6" name="pt2414"/>
            <p:cNvSpPr/>
            <p:nvPr/>
          </p:nvSpPr>
          <p:spPr>
            <a:xfrm>
              <a:off x="7089206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7" name="pt2415"/>
            <p:cNvSpPr/>
            <p:nvPr/>
          </p:nvSpPr>
          <p:spPr>
            <a:xfrm>
              <a:off x="7089206" y="47207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8" name="pt2416"/>
            <p:cNvSpPr/>
            <p:nvPr/>
          </p:nvSpPr>
          <p:spPr>
            <a:xfrm>
              <a:off x="708920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9" name="pt2417"/>
            <p:cNvSpPr/>
            <p:nvPr/>
          </p:nvSpPr>
          <p:spPr>
            <a:xfrm>
              <a:off x="7089206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0" name="pt2418"/>
            <p:cNvSpPr/>
            <p:nvPr/>
          </p:nvSpPr>
          <p:spPr>
            <a:xfrm>
              <a:off x="7089206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1" name="pt2419"/>
            <p:cNvSpPr/>
            <p:nvPr/>
          </p:nvSpPr>
          <p:spPr>
            <a:xfrm>
              <a:off x="7089206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2" name="pt2420"/>
            <p:cNvSpPr/>
            <p:nvPr/>
          </p:nvSpPr>
          <p:spPr>
            <a:xfrm>
              <a:off x="7089206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3" name="pt2421"/>
            <p:cNvSpPr/>
            <p:nvPr/>
          </p:nvSpPr>
          <p:spPr>
            <a:xfrm>
              <a:off x="7089206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4" name="pt2422"/>
            <p:cNvSpPr/>
            <p:nvPr/>
          </p:nvSpPr>
          <p:spPr>
            <a:xfrm>
              <a:off x="708920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5" name="pt2423"/>
            <p:cNvSpPr/>
            <p:nvPr/>
          </p:nvSpPr>
          <p:spPr>
            <a:xfrm>
              <a:off x="7089206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6" name="pt2424"/>
            <p:cNvSpPr/>
            <p:nvPr/>
          </p:nvSpPr>
          <p:spPr>
            <a:xfrm>
              <a:off x="708920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7" name="pt2425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8" name="pt2426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9" name="pt2427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0" name="pt2428"/>
            <p:cNvSpPr/>
            <p:nvPr/>
          </p:nvSpPr>
          <p:spPr>
            <a:xfrm>
              <a:off x="7089206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1" name="pt2429"/>
            <p:cNvSpPr/>
            <p:nvPr/>
          </p:nvSpPr>
          <p:spPr>
            <a:xfrm>
              <a:off x="7089206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2" name="pt2430"/>
            <p:cNvSpPr/>
            <p:nvPr/>
          </p:nvSpPr>
          <p:spPr>
            <a:xfrm>
              <a:off x="7089206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3" name="pt2431"/>
            <p:cNvSpPr/>
            <p:nvPr/>
          </p:nvSpPr>
          <p:spPr>
            <a:xfrm>
              <a:off x="7089206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4" name="pt2432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5" name="pt2433"/>
            <p:cNvSpPr/>
            <p:nvPr/>
          </p:nvSpPr>
          <p:spPr>
            <a:xfrm>
              <a:off x="7089206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6" name="pt2434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7" name="pt2435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8" name="pt2436"/>
            <p:cNvSpPr/>
            <p:nvPr/>
          </p:nvSpPr>
          <p:spPr>
            <a:xfrm>
              <a:off x="7089206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9" name="pt2437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0" name="pt2438"/>
            <p:cNvSpPr/>
            <p:nvPr/>
          </p:nvSpPr>
          <p:spPr>
            <a:xfrm>
              <a:off x="7621251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1" name="pt2439"/>
            <p:cNvSpPr/>
            <p:nvPr/>
          </p:nvSpPr>
          <p:spPr>
            <a:xfrm>
              <a:off x="7621251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2" name="pt2440"/>
            <p:cNvSpPr/>
            <p:nvPr/>
          </p:nvSpPr>
          <p:spPr>
            <a:xfrm>
              <a:off x="7621251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3" name="pt2441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4" name="pt2442"/>
            <p:cNvSpPr/>
            <p:nvPr/>
          </p:nvSpPr>
          <p:spPr>
            <a:xfrm>
              <a:off x="7621251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5" name="pt2443"/>
            <p:cNvSpPr/>
            <p:nvPr/>
          </p:nvSpPr>
          <p:spPr>
            <a:xfrm>
              <a:off x="7621251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6" name="pt2444"/>
            <p:cNvSpPr/>
            <p:nvPr/>
          </p:nvSpPr>
          <p:spPr>
            <a:xfrm>
              <a:off x="7621251" y="47207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7" name="pt2445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8" name="pt2446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9" name="pt2447"/>
            <p:cNvSpPr/>
            <p:nvPr/>
          </p:nvSpPr>
          <p:spPr>
            <a:xfrm>
              <a:off x="7621251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0" name="pt2448"/>
            <p:cNvSpPr/>
            <p:nvPr/>
          </p:nvSpPr>
          <p:spPr>
            <a:xfrm>
              <a:off x="7621251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1" name="pt2449"/>
            <p:cNvSpPr/>
            <p:nvPr/>
          </p:nvSpPr>
          <p:spPr>
            <a:xfrm>
              <a:off x="7621251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2" name="pt2450"/>
            <p:cNvSpPr/>
            <p:nvPr/>
          </p:nvSpPr>
          <p:spPr>
            <a:xfrm>
              <a:off x="7621251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3" name="pt2451"/>
            <p:cNvSpPr/>
            <p:nvPr/>
          </p:nvSpPr>
          <p:spPr>
            <a:xfrm>
              <a:off x="7621251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4" name="pt2452"/>
            <p:cNvSpPr/>
            <p:nvPr/>
          </p:nvSpPr>
          <p:spPr>
            <a:xfrm>
              <a:off x="7621251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5" name="pt2453"/>
            <p:cNvSpPr/>
            <p:nvPr/>
          </p:nvSpPr>
          <p:spPr>
            <a:xfrm>
              <a:off x="7621251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6" name="pt2454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7" name="pt2455"/>
            <p:cNvSpPr/>
            <p:nvPr/>
          </p:nvSpPr>
          <p:spPr>
            <a:xfrm>
              <a:off x="7621251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8" name="pt2456"/>
            <p:cNvSpPr/>
            <p:nvPr/>
          </p:nvSpPr>
          <p:spPr>
            <a:xfrm>
              <a:off x="7621251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9" name="pt2457"/>
            <p:cNvSpPr/>
            <p:nvPr/>
          </p:nvSpPr>
          <p:spPr>
            <a:xfrm>
              <a:off x="7621251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0" name="pt2458"/>
            <p:cNvSpPr/>
            <p:nvPr/>
          </p:nvSpPr>
          <p:spPr>
            <a:xfrm>
              <a:off x="7621251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1" name="pt2459"/>
            <p:cNvSpPr/>
            <p:nvPr/>
          </p:nvSpPr>
          <p:spPr>
            <a:xfrm>
              <a:off x="7621251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2" name="pt2460"/>
            <p:cNvSpPr/>
            <p:nvPr/>
          </p:nvSpPr>
          <p:spPr>
            <a:xfrm>
              <a:off x="7621251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3" name="pt2461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4" name="pt2462"/>
            <p:cNvSpPr/>
            <p:nvPr/>
          </p:nvSpPr>
          <p:spPr>
            <a:xfrm>
              <a:off x="7621251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5" name="pt2463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6" name="pt2464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7" name="pt2465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8" name="pt2466"/>
            <p:cNvSpPr/>
            <p:nvPr/>
          </p:nvSpPr>
          <p:spPr>
            <a:xfrm>
              <a:off x="7621251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9" name="pt2467"/>
            <p:cNvSpPr/>
            <p:nvPr/>
          </p:nvSpPr>
          <p:spPr>
            <a:xfrm>
              <a:off x="7621251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0" name="pt2468"/>
            <p:cNvSpPr/>
            <p:nvPr/>
          </p:nvSpPr>
          <p:spPr>
            <a:xfrm>
              <a:off x="7621251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1" name="pt2469"/>
            <p:cNvSpPr/>
            <p:nvPr/>
          </p:nvSpPr>
          <p:spPr>
            <a:xfrm>
              <a:off x="7621251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2" name="pt2470"/>
            <p:cNvSpPr/>
            <p:nvPr/>
          </p:nvSpPr>
          <p:spPr>
            <a:xfrm>
              <a:off x="7621251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3" name="pt2471"/>
            <p:cNvSpPr/>
            <p:nvPr/>
          </p:nvSpPr>
          <p:spPr>
            <a:xfrm>
              <a:off x="7621251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4" name="pt2472"/>
            <p:cNvSpPr/>
            <p:nvPr/>
          </p:nvSpPr>
          <p:spPr>
            <a:xfrm>
              <a:off x="7621251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5" name="pt2473"/>
            <p:cNvSpPr/>
            <p:nvPr/>
          </p:nvSpPr>
          <p:spPr>
            <a:xfrm>
              <a:off x="7621251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6" name="pt2474"/>
            <p:cNvSpPr/>
            <p:nvPr/>
          </p:nvSpPr>
          <p:spPr>
            <a:xfrm>
              <a:off x="7621251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7" name="pt2475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8" name="pt2476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9" name="pt2477"/>
            <p:cNvSpPr/>
            <p:nvPr/>
          </p:nvSpPr>
          <p:spPr>
            <a:xfrm>
              <a:off x="7621251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0" name="pt2478"/>
            <p:cNvSpPr/>
            <p:nvPr/>
          </p:nvSpPr>
          <p:spPr>
            <a:xfrm>
              <a:off x="7621251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1" name="pt2479"/>
            <p:cNvSpPr/>
            <p:nvPr/>
          </p:nvSpPr>
          <p:spPr>
            <a:xfrm>
              <a:off x="7621251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2" name="pt2480"/>
            <p:cNvSpPr/>
            <p:nvPr/>
          </p:nvSpPr>
          <p:spPr>
            <a:xfrm>
              <a:off x="7621251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3" name="pt2481"/>
            <p:cNvSpPr/>
            <p:nvPr/>
          </p:nvSpPr>
          <p:spPr>
            <a:xfrm>
              <a:off x="7621251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4" name="pt2482"/>
            <p:cNvSpPr/>
            <p:nvPr/>
          </p:nvSpPr>
          <p:spPr>
            <a:xfrm>
              <a:off x="7621251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5" name="pt2483"/>
            <p:cNvSpPr/>
            <p:nvPr/>
          </p:nvSpPr>
          <p:spPr>
            <a:xfrm>
              <a:off x="7621251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6" name="pt2484"/>
            <p:cNvSpPr/>
            <p:nvPr/>
          </p:nvSpPr>
          <p:spPr>
            <a:xfrm>
              <a:off x="7621251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7" name="pt2485"/>
            <p:cNvSpPr/>
            <p:nvPr/>
          </p:nvSpPr>
          <p:spPr>
            <a:xfrm>
              <a:off x="7621251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8" name="pt2486"/>
            <p:cNvSpPr/>
            <p:nvPr/>
          </p:nvSpPr>
          <p:spPr>
            <a:xfrm>
              <a:off x="7621251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9" name="pt2487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0" name="pl2488"/>
            <p:cNvSpPr/>
            <p:nvPr/>
          </p:nvSpPr>
          <p:spPr>
            <a:xfrm>
              <a:off x="1457553" y="5257068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1" name="pl2489"/>
            <p:cNvSpPr/>
            <p:nvPr/>
          </p:nvSpPr>
          <p:spPr>
            <a:xfrm>
              <a:off x="1559233" y="5857646"/>
              <a:ext cx="1034532" cy="0"/>
            </a:xfrm>
            <a:custGeom>
              <a:avLst/>
              <a:pathLst>
                <a:path w="1034532" h="0">
                  <a:moveTo>
                    <a:pt x="0" y="0"/>
                  </a:moveTo>
                  <a:lnTo>
                    <a:pt x="10345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2" name="pl2490"/>
            <p:cNvSpPr/>
            <p:nvPr/>
          </p:nvSpPr>
          <p:spPr>
            <a:xfrm>
              <a:off x="1559233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3" name="pl2491"/>
            <p:cNvSpPr/>
            <p:nvPr/>
          </p:nvSpPr>
          <p:spPr>
            <a:xfrm>
              <a:off x="1707023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4" name="pl2492"/>
            <p:cNvSpPr/>
            <p:nvPr/>
          </p:nvSpPr>
          <p:spPr>
            <a:xfrm>
              <a:off x="1854814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5" name="pl2493"/>
            <p:cNvSpPr/>
            <p:nvPr/>
          </p:nvSpPr>
          <p:spPr>
            <a:xfrm>
              <a:off x="2002604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6" name="pl2494"/>
            <p:cNvSpPr/>
            <p:nvPr/>
          </p:nvSpPr>
          <p:spPr>
            <a:xfrm>
              <a:off x="2150394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7" name="pl2495"/>
            <p:cNvSpPr/>
            <p:nvPr/>
          </p:nvSpPr>
          <p:spPr>
            <a:xfrm>
              <a:off x="2298185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8" name="pl2496"/>
            <p:cNvSpPr/>
            <p:nvPr/>
          </p:nvSpPr>
          <p:spPr>
            <a:xfrm>
              <a:off x="2445975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9" name="pl2497"/>
            <p:cNvSpPr/>
            <p:nvPr/>
          </p:nvSpPr>
          <p:spPr>
            <a:xfrm>
              <a:off x="2593765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0" name="tx2498"/>
            <p:cNvSpPr/>
            <p:nvPr/>
          </p:nvSpPr>
          <p:spPr>
            <a:xfrm>
              <a:off x="1488614" y="6000890"/>
              <a:ext cx="141237" cy="74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4.5</a:t>
              </a:r>
            </a:p>
          </p:txBody>
        </p:sp>
        <p:sp>
          <p:nvSpPr>
            <p:cNvPr id="2501" name="tx2499"/>
            <p:cNvSpPr/>
            <p:nvPr/>
          </p:nvSpPr>
          <p:spPr>
            <a:xfrm>
              <a:off x="1784195" y="6001882"/>
              <a:ext cx="141237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5.5</a:t>
              </a:r>
            </a:p>
          </p:txBody>
        </p:sp>
        <p:sp>
          <p:nvSpPr>
            <p:cNvPr id="2502" name="tx2500"/>
            <p:cNvSpPr/>
            <p:nvPr/>
          </p:nvSpPr>
          <p:spPr>
            <a:xfrm>
              <a:off x="2079775" y="6000692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6.5</a:t>
              </a:r>
            </a:p>
          </p:txBody>
        </p:sp>
        <p:sp>
          <p:nvSpPr>
            <p:cNvPr id="2503" name="tx2501"/>
            <p:cNvSpPr/>
            <p:nvPr/>
          </p:nvSpPr>
          <p:spPr>
            <a:xfrm>
              <a:off x="2375356" y="6001882"/>
              <a:ext cx="141237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2504" name="pt2502"/>
            <p:cNvSpPr/>
            <p:nvPr/>
          </p:nvSpPr>
          <p:spPr>
            <a:xfrm>
              <a:off x="171395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5" name="pt2503"/>
            <p:cNvSpPr/>
            <p:nvPr/>
          </p:nvSpPr>
          <p:spPr>
            <a:xfrm>
              <a:off x="165483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6" name="pt2504"/>
            <p:cNvSpPr/>
            <p:nvPr/>
          </p:nvSpPr>
          <p:spPr>
            <a:xfrm>
              <a:off x="159571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7" name="pt2505"/>
            <p:cNvSpPr/>
            <p:nvPr/>
          </p:nvSpPr>
          <p:spPr>
            <a:xfrm>
              <a:off x="156616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8" name="pt2506"/>
            <p:cNvSpPr/>
            <p:nvPr/>
          </p:nvSpPr>
          <p:spPr>
            <a:xfrm>
              <a:off x="168439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9" name="pt2507"/>
            <p:cNvSpPr/>
            <p:nvPr/>
          </p:nvSpPr>
          <p:spPr>
            <a:xfrm>
              <a:off x="18026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0" name="pt2508"/>
            <p:cNvSpPr/>
            <p:nvPr/>
          </p:nvSpPr>
          <p:spPr>
            <a:xfrm>
              <a:off x="156616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1" name="pt2509"/>
            <p:cNvSpPr/>
            <p:nvPr/>
          </p:nvSpPr>
          <p:spPr>
            <a:xfrm>
              <a:off x="168439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2" name="pt2510"/>
            <p:cNvSpPr/>
            <p:nvPr/>
          </p:nvSpPr>
          <p:spPr>
            <a:xfrm>
              <a:off x="150704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3" name="pt2511"/>
            <p:cNvSpPr/>
            <p:nvPr/>
          </p:nvSpPr>
          <p:spPr>
            <a:xfrm>
              <a:off x="165483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4" name="pt2512"/>
            <p:cNvSpPr/>
            <p:nvPr/>
          </p:nvSpPr>
          <p:spPr>
            <a:xfrm>
              <a:off x="18026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5" name="pt2513"/>
            <p:cNvSpPr/>
            <p:nvPr/>
          </p:nvSpPr>
          <p:spPr>
            <a:xfrm>
              <a:off x="162527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6" name="pt2514"/>
            <p:cNvSpPr/>
            <p:nvPr/>
          </p:nvSpPr>
          <p:spPr>
            <a:xfrm>
              <a:off x="162527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7" name="pt2515"/>
            <p:cNvSpPr/>
            <p:nvPr/>
          </p:nvSpPr>
          <p:spPr>
            <a:xfrm>
              <a:off x="147748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8" name="pt2516"/>
            <p:cNvSpPr/>
            <p:nvPr/>
          </p:nvSpPr>
          <p:spPr>
            <a:xfrm>
              <a:off x="192085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9" name="pt2517"/>
            <p:cNvSpPr/>
            <p:nvPr/>
          </p:nvSpPr>
          <p:spPr>
            <a:xfrm>
              <a:off x="189129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0" name="pt2518"/>
            <p:cNvSpPr/>
            <p:nvPr/>
          </p:nvSpPr>
          <p:spPr>
            <a:xfrm>
              <a:off x="18026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1" name="pt2519"/>
            <p:cNvSpPr/>
            <p:nvPr/>
          </p:nvSpPr>
          <p:spPr>
            <a:xfrm>
              <a:off x="171395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2" name="pt2520"/>
            <p:cNvSpPr/>
            <p:nvPr/>
          </p:nvSpPr>
          <p:spPr>
            <a:xfrm>
              <a:off x="189129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3" name="pt2521"/>
            <p:cNvSpPr/>
            <p:nvPr/>
          </p:nvSpPr>
          <p:spPr>
            <a:xfrm>
              <a:off x="171395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4" name="pt2522"/>
            <p:cNvSpPr/>
            <p:nvPr/>
          </p:nvSpPr>
          <p:spPr>
            <a:xfrm>
              <a:off x="18026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5" name="pt2523"/>
            <p:cNvSpPr/>
            <p:nvPr/>
          </p:nvSpPr>
          <p:spPr>
            <a:xfrm>
              <a:off x="171395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6" name="pt2524"/>
            <p:cNvSpPr/>
            <p:nvPr/>
          </p:nvSpPr>
          <p:spPr>
            <a:xfrm>
              <a:off x="156616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7" name="pt2525"/>
            <p:cNvSpPr/>
            <p:nvPr/>
          </p:nvSpPr>
          <p:spPr>
            <a:xfrm>
              <a:off x="171395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8" name="pt2526"/>
            <p:cNvSpPr/>
            <p:nvPr/>
          </p:nvSpPr>
          <p:spPr>
            <a:xfrm>
              <a:off x="162527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9" name="pt2527"/>
            <p:cNvSpPr/>
            <p:nvPr/>
          </p:nvSpPr>
          <p:spPr>
            <a:xfrm>
              <a:off x="168439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0" name="pt2528"/>
            <p:cNvSpPr/>
            <p:nvPr/>
          </p:nvSpPr>
          <p:spPr>
            <a:xfrm>
              <a:off x="168439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1" name="pt2529"/>
            <p:cNvSpPr/>
            <p:nvPr/>
          </p:nvSpPr>
          <p:spPr>
            <a:xfrm>
              <a:off x="174350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2" name="pt2530"/>
            <p:cNvSpPr/>
            <p:nvPr/>
          </p:nvSpPr>
          <p:spPr>
            <a:xfrm>
              <a:off x="174350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3" name="pt2531"/>
            <p:cNvSpPr/>
            <p:nvPr/>
          </p:nvSpPr>
          <p:spPr>
            <a:xfrm>
              <a:off x="159571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4" name="pt2532"/>
            <p:cNvSpPr/>
            <p:nvPr/>
          </p:nvSpPr>
          <p:spPr>
            <a:xfrm>
              <a:off x="162527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5" name="pt2533"/>
            <p:cNvSpPr/>
            <p:nvPr/>
          </p:nvSpPr>
          <p:spPr>
            <a:xfrm>
              <a:off x="18026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6" name="pt2534"/>
            <p:cNvSpPr/>
            <p:nvPr/>
          </p:nvSpPr>
          <p:spPr>
            <a:xfrm>
              <a:off x="174350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7" name="pt2535"/>
            <p:cNvSpPr/>
            <p:nvPr/>
          </p:nvSpPr>
          <p:spPr>
            <a:xfrm>
              <a:off x="183218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8" name="pt2536"/>
            <p:cNvSpPr/>
            <p:nvPr/>
          </p:nvSpPr>
          <p:spPr>
            <a:xfrm>
              <a:off x="165483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9" name="pt2537"/>
            <p:cNvSpPr/>
            <p:nvPr/>
          </p:nvSpPr>
          <p:spPr>
            <a:xfrm>
              <a:off x="168439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0" name="pt2538"/>
            <p:cNvSpPr/>
            <p:nvPr/>
          </p:nvSpPr>
          <p:spPr>
            <a:xfrm>
              <a:off x="183218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1" name="pt2539"/>
            <p:cNvSpPr/>
            <p:nvPr/>
          </p:nvSpPr>
          <p:spPr>
            <a:xfrm>
              <a:off x="165483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2" name="pt2540"/>
            <p:cNvSpPr/>
            <p:nvPr/>
          </p:nvSpPr>
          <p:spPr>
            <a:xfrm>
              <a:off x="150704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3" name="pt2541"/>
            <p:cNvSpPr/>
            <p:nvPr/>
          </p:nvSpPr>
          <p:spPr>
            <a:xfrm>
              <a:off x="171395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4" name="pt2542"/>
            <p:cNvSpPr/>
            <p:nvPr/>
          </p:nvSpPr>
          <p:spPr>
            <a:xfrm>
              <a:off x="168439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5" name="pt2543"/>
            <p:cNvSpPr/>
            <p:nvPr/>
          </p:nvSpPr>
          <p:spPr>
            <a:xfrm>
              <a:off x="153660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6" name="pt2544"/>
            <p:cNvSpPr/>
            <p:nvPr/>
          </p:nvSpPr>
          <p:spPr>
            <a:xfrm>
              <a:off x="150704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7" name="pt2545"/>
            <p:cNvSpPr/>
            <p:nvPr/>
          </p:nvSpPr>
          <p:spPr>
            <a:xfrm>
              <a:off x="168439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8" name="pt2546"/>
            <p:cNvSpPr/>
            <p:nvPr/>
          </p:nvSpPr>
          <p:spPr>
            <a:xfrm>
              <a:off x="171395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9" name="pt2547"/>
            <p:cNvSpPr/>
            <p:nvPr/>
          </p:nvSpPr>
          <p:spPr>
            <a:xfrm>
              <a:off x="162527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0" name="pt2548"/>
            <p:cNvSpPr/>
            <p:nvPr/>
          </p:nvSpPr>
          <p:spPr>
            <a:xfrm>
              <a:off x="171395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1" name="pt2549"/>
            <p:cNvSpPr/>
            <p:nvPr/>
          </p:nvSpPr>
          <p:spPr>
            <a:xfrm>
              <a:off x="156616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2" name="pt2550"/>
            <p:cNvSpPr/>
            <p:nvPr/>
          </p:nvSpPr>
          <p:spPr>
            <a:xfrm>
              <a:off x="177306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3" name="pt2551"/>
            <p:cNvSpPr/>
            <p:nvPr/>
          </p:nvSpPr>
          <p:spPr>
            <a:xfrm>
              <a:off x="168439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4" name="pt2552"/>
            <p:cNvSpPr/>
            <p:nvPr/>
          </p:nvSpPr>
          <p:spPr>
            <a:xfrm>
              <a:off x="227555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5" name="pt2553"/>
            <p:cNvSpPr/>
            <p:nvPr/>
          </p:nvSpPr>
          <p:spPr>
            <a:xfrm>
              <a:off x="209820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6" name="pt2554"/>
            <p:cNvSpPr/>
            <p:nvPr/>
          </p:nvSpPr>
          <p:spPr>
            <a:xfrm>
              <a:off x="224599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7" name="pt2555"/>
            <p:cNvSpPr/>
            <p:nvPr/>
          </p:nvSpPr>
          <p:spPr>
            <a:xfrm>
              <a:off x="183218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8" name="pt2556"/>
            <p:cNvSpPr/>
            <p:nvPr/>
          </p:nvSpPr>
          <p:spPr>
            <a:xfrm>
              <a:off x="212776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9" name="pt2557"/>
            <p:cNvSpPr/>
            <p:nvPr/>
          </p:nvSpPr>
          <p:spPr>
            <a:xfrm>
              <a:off x="18912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0" name="pt2558"/>
            <p:cNvSpPr/>
            <p:nvPr/>
          </p:nvSpPr>
          <p:spPr>
            <a:xfrm>
              <a:off x="206864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1" name="pt2559"/>
            <p:cNvSpPr/>
            <p:nvPr/>
          </p:nvSpPr>
          <p:spPr>
            <a:xfrm>
              <a:off x="165483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2" name="pt2560"/>
            <p:cNvSpPr/>
            <p:nvPr/>
          </p:nvSpPr>
          <p:spPr>
            <a:xfrm>
              <a:off x="215732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3" name="pt2561"/>
            <p:cNvSpPr/>
            <p:nvPr/>
          </p:nvSpPr>
          <p:spPr>
            <a:xfrm>
              <a:off x="174350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4" name="pt2562"/>
            <p:cNvSpPr/>
            <p:nvPr/>
          </p:nvSpPr>
          <p:spPr>
            <a:xfrm>
              <a:off x="168439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5" name="pt2563"/>
            <p:cNvSpPr/>
            <p:nvPr/>
          </p:nvSpPr>
          <p:spPr>
            <a:xfrm>
              <a:off x="195041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6" name="pt2564"/>
            <p:cNvSpPr/>
            <p:nvPr/>
          </p:nvSpPr>
          <p:spPr>
            <a:xfrm>
              <a:off x="197997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7" name="pt2565"/>
            <p:cNvSpPr/>
            <p:nvPr/>
          </p:nvSpPr>
          <p:spPr>
            <a:xfrm>
              <a:off x="200953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8" name="pt2566"/>
            <p:cNvSpPr/>
            <p:nvPr/>
          </p:nvSpPr>
          <p:spPr>
            <a:xfrm>
              <a:off x="186174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9" name="pt2567"/>
            <p:cNvSpPr/>
            <p:nvPr/>
          </p:nvSpPr>
          <p:spPr>
            <a:xfrm>
              <a:off x="218687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0" name="pt2568"/>
            <p:cNvSpPr/>
            <p:nvPr/>
          </p:nvSpPr>
          <p:spPr>
            <a:xfrm>
              <a:off x="186174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1" name="pt2569"/>
            <p:cNvSpPr/>
            <p:nvPr/>
          </p:nvSpPr>
          <p:spPr>
            <a:xfrm>
              <a:off x="1920856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2" name="pt2570"/>
            <p:cNvSpPr/>
            <p:nvPr/>
          </p:nvSpPr>
          <p:spPr>
            <a:xfrm>
              <a:off x="203908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3" name="pt2571"/>
            <p:cNvSpPr/>
            <p:nvPr/>
          </p:nvSpPr>
          <p:spPr>
            <a:xfrm>
              <a:off x="186174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4" name="pt2572"/>
            <p:cNvSpPr/>
            <p:nvPr/>
          </p:nvSpPr>
          <p:spPr>
            <a:xfrm>
              <a:off x="195041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5" name="pt2573"/>
            <p:cNvSpPr/>
            <p:nvPr/>
          </p:nvSpPr>
          <p:spPr>
            <a:xfrm>
              <a:off x="200953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6" name="pt2574"/>
            <p:cNvSpPr/>
            <p:nvPr/>
          </p:nvSpPr>
          <p:spPr>
            <a:xfrm>
              <a:off x="206864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7" name="pt2575"/>
            <p:cNvSpPr/>
            <p:nvPr/>
          </p:nvSpPr>
          <p:spPr>
            <a:xfrm>
              <a:off x="200953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8" name="pt2576"/>
            <p:cNvSpPr/>
            <p:nvPr/>
          </p:nvSpPr>
          <p:spPr>
            <a:xfrm>
              <a:off x="209820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9" name="pt2577"/>
            <p:cNvSpPr/>
            <p:nvPr/>
          </p:nvSpPr>
          <p:spPr>
            <a:xfrm>
              <a:off x="215732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0" name="pt2578"/>
            <p:cNvSpPr/>
            <p:nvPr/>
          </p:nvSpPr>
          <p:spPr>
            <a:xfrm>
              <a:off x="221643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1" name="pt2579"/>
            <p:cNvSpPr/>
            <p:nvPr/>
          </p:nvSpPr>
          <p:spPr>
            <a:xfrm>
              <a:off x="218687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2" name="pt2580"/>
            <p:cNvSpPr/>
            <p:nvPr/>
          </p:nvSpPr>
          <p:spPr>
            <a:xfrm>
              <a:off x="197997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3" name="pt2581"/>
            <p:cNvSpPr/>
            <p:nvPr/>
          </p:nvSpPr>
          <p:spPr>
            <a:xfrm>
              <a:off x="18912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4" name="pt2582"/>
            <p:cNvSpPr/>
            <p:nvPr/>
          </p:nvSpPr>
          <p:spPr>
            <a:xfrm>
              <a:off x="183218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5" name="pt2583"/>
            <p:cNvSpPr/>
            <p:nvPr/>
          </p:nvSpPr>
          <p:spPr>
            <a:xfrm>
              <a:off x="183218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6" name="pt2584"/>
            <p:cNvSpPr/>
            <p:nvPr/>
          </p:nvSpPr>
          <p:spPr>
            <a:xfrm>
              <a:off x="1920856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7" name="pt2585"/>
            <p:cNvSpPr/>
            <p:nvPr/>
          </p:nvSpPr>
          <p:spPr>
            <a:xfrm>
              <a:off x="197997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8" name="pt2586"/>
            <p:cNvSpPr/>
            <p:nvPr/>
          </p:nvSpPr>
          <p:spPr>
            <a:xfrm>
              <a:off x="180262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9" name="pt2587"/>
            <p:cNvSpPr/>
            <p:nvPr/>
          </p:nvSpPr>
          <p:spPr>
            <a:xfrm>
              <a:off x="197997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0" name="pt2588"/>
            <p:cNvSpPr/>
            <p:nvPr/>
          </p:nvSpPr>
          <p:spPr>
            <a:xfrm>
              <a:off x="218687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1" name="pt2589"/>
            <p:cNvSpPr/>
            <p:nvPr/>
          </p:nvSpPr>
          <p:spPr>
            <a:xfrm>
              <a:off x="206864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2" name="pt2590"/>
            <p:cNvSpPr/>
            <p:nvPr/>
          </p:nvSpPr>
          <p:spPr>
            <a:xfrm>
              <a:off x="186174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3" name="pt2591"/>
            <p:cNvSpPr/>
            <p:nvPr/>
          </p:nvSpPr>
          <p:spPr>
            <a:xfrm>
              <a:off x="183218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4" name="pt2592"/>
            <p:cNvSpPr/>
            <p:nvPr/>
          </p:nvSpPr>
          <p:spPr>
            <a:xfrm>
              <a:off x="183218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5" name="pt2593"/>
            <p:cNvSpPr/>
            <p:nvPr/>
          </p:nvSpPr>
          <p:spPr>
            <a:xfrm>
              <a:off x="200953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6" name="pt2594"/>
            <p:cNvSpPr/>
            <p:nvPr/>
          </p:nvSpPr>
          <p:spPr>
            <a:xfrm>
              <a:off x="1920856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7" name="pt2595"/>
            <p:cNvSpPr/>
            <p:nvPr/>
          </p:nvSpPr>
          <p:spPr>
            <a:xfrm>
              <a:off x="168439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8" name="pt2596"/>
            <p:cNvSpPr/>
            <p:nvPr/>
          </p:nvSpPr>
          <p:spPr>
            <a:xfrm>
              <a:off x="186174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9" name="pt2597"/>
            <p:cNvSpPr/>
            <p:nvPr/>
          </p:nvSpPr>
          <p:spPr>
            <a:xfrm>
              <a:off x="18912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0" name="pt2598"/>
            <p:cNvSpPr/>
            <p:nvPr/>
          </p:nvSpPr>
          <p:spPr>
            <a:xfrm>
              <a:off x="18912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1" name="pt2599"/>
            <p:cNvSpPr/>
            <p:nvPr/>
          </p:nvSpPr>
          <p:spPr>
            <a:xfrm>
              <a:off x="203908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2" name="pt2600"/>
            <p:cNvSpPr/>
            <p:nvPr/>
          </p:nvSpPr>
          <p:spPr>
            <a:xfrm>
              <a:off x="171395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3" name="pt2601"/>
            <p:cNvSpPr/>
            <p:nvPr/>
          </p:nvSpPr>
          <p:spPr>
            <a:xfrm>
              <a:off x="18912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4" name="pt2602"/>
            <p:cNvSpPr/>
            <p:nvPr/>
          </p:nvSpPr>
          <p:spPr>
            <a:xfrm>
              <a:off x="2068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5" name="pt2603"/>
            <p:cNvSpPr/>
            <p:nvPr/>
          </p:nvSpPr>
          <p:spPr>
            <a:xfrm>
              <a:off x="192085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6" name="pt2604"/>
            <p:cNvSpPr/>
            <p:nvPr/>
          </p:nvSpPr>
          <p:spPr>
            <a:xfrm>
              <a:off x="230511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7" name="pt2605"/>
            <p:cNvSpPr/>
            <p:nvPr/>
          </p:nvSpPr>
          <p:spPr>
            <a:xfrm>
              <a:off x="2068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8" name="pt2606"/>
            <p:cNvSpPr/>
            <p:nvPr/>
          </p:nvSpPr>
          <p:spPr>
            <a:xfrm>
              <a:off x="212776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9" name="pt2607"/>
            <p:cNvSpPr/>
            <p:nvPr/>
          </p:nvSpPr>
          <p:spPr>
            <a:xfrm>
              <a:off x="245290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0" name="pt2608"/>
            <p:cNvSpPr/>
            <p:nvPr/>
          </p:nvSpPr>
          <p:spPr>
            <a:xfrm>
              <a:off x="165483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1" name="pt2609"/>
            <p:cNvSpPr/>
            <p:nvPr/>
          </p:nvSpPr>
          <p:spPr>
            <a:xfrm>
              <a:off x="236422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2" name="pt2610"/>
            <p:cNvSpPr/>
            <p:nvPr/>
          </p:nvSpPr>
          <p:spPr>
            <a:xfrm>
              <a:off x="218687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3" name="pt2611"/>
            <p:cNvSpPr/>
            <p:nvPr/>
          </p:nvSpPr>
          <p:spPr>
            <a:xfrm>
              <a:off x="233466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4" name="pt2612"/>
            <p:cNvSpPr/>
            <p:nvPr/>
          </p:nvSpPr>
          <p:spPr>
            <a:xfrm>
              <a:off x="212776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5" name="pt2613"/>
            <p:cNvSpPr/>
            <p:nvPr/>
          </p:nvSpPr>
          <p:spPr>
            <a:xfrm>
              <a:off x="209820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6" name="pt2614"/>
            <p:cNvSpPr/>
            <p:nvPr/>
          </p:nvSpPr>
          <p:spPr>
            <a:xfrm>
              <a:off x="221643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7" name="pt2615"/>
            <p:cNvSpPr/>
            <p:nvPr/>
          </p:nvSpPr>
          <p:spPr>
            <a:xfrm>
              <a:off x="189129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8" name="pt2616"/>
            <p:cNvSpPr/>
            <p:nvPr/>
          </p:nvSpPr>
          <p:spPr>
            <a:xfrm>
              <a:off x="192085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9" name="pt2617"/>
            <p:cNvSpPr/>
            <p:nvPr/>
          </p:nvSpPr>
          <p:spPr>
            <a:xfrm>
              <a:off x="209820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0" name="pt2618"/>
            <p:cNvSpPr/>
            <p:nvPr/>
          </p:nvSpPr>
          <p:spPr>
            <a:xfrm>
              <a:off x="212776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1" name="pt2619"/>
            <p:cNvSpPr/>
            <p:nvPr/>
          </p:nvSpPr>
          <p:spPr>
            <a:xfrm>
              <a:off x="248246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2" name="pt2620"/>
            <p:cNvSpPr/>
            <p:nvPr/>
          </p:nvSpPr>
          <p:spPr>
            <a:xfrm>
              <a:off x="248246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3" name="pt2621"/>
            <p:cNvSpPr/>
            <p:nvPr/>
          </p:nvSpPr>
          <p:spPr>
            <a:xfrm>
              <a:off x="197997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4" name="pt2622"/>
            <p:cNvSpPr/>
            <p:nvPr/>
          </p:nvSpPr>
          <p:spPr>
            <a:xfrm>
              <a:off x="224599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5" name="pt2623"/>
            <p:cNvSpPr/>
            <p:nvPr/>
          </p:nvSpPr>
          <p:spPr>
            <a:xfrm>
              <a:off x="186174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6" name="pt2624"/>
            <p:cNvSpPr/>
            <p:nvPr/>
          </p:nvSpPr>
          <p:spPr>
            <a:xfrm>
              <a:off x="248246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7" name="pt2625"/>
            <p:cNvSpPr/>
            <p:nvPr/>
          </p:nvSpPr>
          <p:spPr>
            <a:xfrm>
              <a:off x="2068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8" name="pt2626"/>
            <p:cNvSpPr/>
            <p:nvPr/>
          </p:nvSpPr>
          <p:spPr>
            <a:xfrm>
              <a:off x="218687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9" name="pt2627"/>
            <p:cNvSpPr/>
            <p:nvPr/>
          </p:nvSpPr>
          <p:spPr>
            <a:xfrm>
              <a:off x="233466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0" name="pt2628"/>
            <p:cNvSpPr/>
            <p:nvPr/>
          </p:nvSpPr>
          <p:spPr>
            <a:xfrm>
              <a:off x="203908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1" name="pt2629"/>
            <p:cNvSpPr/>
            <p:nvPr/>
          </p:nvSpPr>
          <p:spPr>
            <a:xfrm>
              <a:off x="200953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2" name="pt2630"/>
            <p:cNvSpPr/>
            <p:nvPr/>
          </p:nvSpPr>
          <p:spPr>
            <a:xfrm>
              <a:off x="209820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3" name="pt2631"/>
            <p:cNvSpPr/>
            <p:nvPr/>
          </p:nvSpPr>
          <p:spPr>
            <a:xfrm>
              <a:off x="233466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4" name="pt2632"/>
            <p:cNvSpPr/>
            <p:nvPr/>
          </p:nvSpPr>
          <p:spPr>
            <a:xfrm>
              <a:off x="239378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5" name="pt2633"/>
            <p:cNvSpPr/>
            <p:nvPr/>
          </p:nvSpPr>
          <p:spPr>
            <a:xfrm>
              <a:off x="254157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6" name="pt2634"/>
            <p:cNvSpPr/>
            <p:nvPr/>
          </p:nvSpPr>
          <p:spPr>
            <a:xfrm>
              <a:off x="209820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7" name="pt2635"/>
            <p:cNvSpPr/>
            <p:nvPr/>
          </p:nvSpPr>
          <p:spPr>
            <a:xfrm>
              <a:off x="2068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8" name="pt2636"/>
            <p:cNvSpPr/>
            <p:nvPr/>
          </p:nvSpPr>
          <p:spPr>
            <a:xfrm>
              <a:off x="200953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9" name="pt2637"/>
            <p:cNvSpPr/>
            <p:nvPr/>
          </p:nvSpPr>
          <p:spPr>
            <a:xfrm>
              <a:off x="248246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0" name="pt2638"/>
            <p:cNvSpPr/>
            <p:nvPr/>
          </p:nvSpPr>
          <p:spPr>
            <a:xfrm>
              <a:off x="2068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1" name="pt2639"/>
            <p:cNvSpPr/>
            <p:nvPr/>
          </p:nvSpPr>
          <p:spPr>
            <a:xfrm>
              <a:off x="209820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2" name="pt2640"/>
            <p:cNvSpPr/>
            <p:nvPr/>
          </p:nvSpPr>
          <p:spPr>
            <a:xfrm>
              <a:off x="197997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3" name="pt2641"/>
            <p:cNvSpPr/>
            <p:nvPr/>
          </p:nvSpPr>
          <p:spPr>
            <a:xfrm>
              <a:off x="224599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4" name="pt2642"/>
            <p:cNvSpPr/>
            <p:nvPr/>
          </p:nvSpPr>
          <p:spPr>
            <a:xfrm>
              <a:off x="218687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5" name="pt2643"/>
            <p:cNvSpPr/>
            <p:nvPr/>
          </p:nvSpPr>
          <p:spPr>
            <a:xfrm>
              <a:off x="224599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6" name="pt2644"/>
            <p:cNvSpPr/>
            <p:nvPr/>
          </p:nvSpPr>
          <p:spPr>
            <a:xfrm>
              <a:off x="192085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7" name="pt2645"/>
            <p:cNvSpPr/>
            <p:nvPr/>
          </p:nvSpPr>
          <p:spPr>
            <a:xfrm>
              <a:off x="221643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8" name="pt2646"/>
            <p:cNvSpPr/>
            <p:nvPr/>
          </p:nvSpPr>
          <p:spPr>
            <a:xfrm>
              <a:off x="218687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9" name="pt2647"/>
            <p:cNvSpPr/>
            <p:nvPr/>
          </p:nvSpPr>
          <p:spPr>
            <a:xfrm>
              <a:off x="218687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0" name="pt2648"/>
            <p:cNvSpPr/>
            <p:nvPr/>
          </p:nvSpPr>
          <p:spPr>
            <a:xfrm>
              <a:off x="2068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1" name="pt2649"/>
            <p:cNvSpPr/>
            <p:nvPr/>
          </p:nvSpPr>
          <p:spPr>
            <a:xfrm>
              <a:off x="212776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2" name="pt2650"/>
            <p:cNvSpPr/>
            <p:nvPr/>
          </p:nvSpPr>
          <p:spPr>
            <a:xfrm>
              <a:off x="203908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3" name="pt2651"/>
            <p:cNvSpPr/>
            <p:nvPr/>
          </p:nvSpPr>
          <p:spPr>
            <a:xfrm>
              <a:off x="195041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4" name="pl2652"/>
            <p:cNvSpPr/>
            <p:nvPr/>
          </p:nvSpPr>
          <p:spPr>
            <a:xfrm>
              <a:off x="2727472" y="5257068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5" name="pt2653"/>
            <p:cNvSpPr/>
            <p:nvPr/>
          </p:nvSpPr>
          <p:spPr>
            <a:xfrm>
              <a:off x="341246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6" name="pt2654"/>
            <p:cNvSpPr/>
            <p:nvPr/>
          </p:nvSpPr>
          <p:spPr>
            <a:xfrm>
              <a:off x="319077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7" name="pt2655"/>
            <p:cNvSpPr/>
            <p:nvPr/>
          </p:nvSpPr>
          <p:spPr>
            <a:xfrm>
              <a:off x="327944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8" name="pt2656"/>
            <p:cNvSpPr/>
            <p:nvPr/>
          </p:nvSpPr>
          <p:spPr>
            <a:xfrm>
              <a:off x="323511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9" name="pt2657"/>
            <p:cNvSpPr/>
            <p:nvPr/>
          </p:nvSpPr>
          <p:spPr>
            <a:xfrm>
              <a:off x="345679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0" name="pt2658"/>
            <p:cNvSpPr/>
            <p:nvPr/>
          </p:nvSpPr>
          <p:spPr>
            <a:xfrm>
              <a:off x="358980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1" name="pt2659"/>
            <p:cNvSpPr/>
            <p:nvPr/>
          </p:nvSpPr>
          <p:spPr>
            <a:xfrm>
              <a:off x="33681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2" name="pt2660"/>
            <p:cNvSpPr/>
            <p:nvPr/>
          </p:nvSpPr>
          <p:spPr>
            <a:xfrm>
              <a:off x="33681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3" name="pt2661"/>
            <p:cNvSpPr/>
            <p:nvPr/>
          </p:nvSpPr>
          <p:spPr>
            <a:xfrm>
              <a:off x="314643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4" name="pt2662"/>
            <p:cNvSpPr/>
            <p:nvPr/>
          </p:nvSpPr>
          <p:spPr>
            <a:xfrm>
              <a:off x="323511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5" name="pt2663"/>
            <p:cNvSpPr/>
            <p:nvPr/>
          </p:nvSpPr>
          <p:spPr>
            <a:xfrm>
              <a:off x="350113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6" name="pt2664"/>
            <p:cNvSpPr/>
            <p:nvPr/>
          </p:nvSpPr>
          <p:spPr>
            <a:xfrm>
              <a:off x="33681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7" name="pt2665"/>
            <p:cNvSpPr/>
            <p:nvPr/>
          </p:nvSpPr>
          <p:spPr>
            <a:xfrm>
              <a:off x="319077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8" name="pt2666"/>
            <p:cNvSpPr/>
            <p:nvPr/>
          </p:nvSpPr>
          <p:spPr>
            <a:xfrm>
              <a:off x="319077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9" name="pt2667"/>
            <p:cNvSpPr/>
            <p:nvPr/>
          </p:nvSpPr>
          <p:spPr>
            <a:xfrm>
              <a:off x="363414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0" name="pt2668"/>
            <p:cNvSpPr/>
            <p:nvPr/>
          </p:nvSpPr>
          <p:spPr>
            <a:xfrm>
              <a:off x="381149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1" name="pt2669"/>
            <p:cNvSpPr/>
            <p:nvPr/>
          </p:nvSpPr>
          <p:spPr>
            <a:xfrm>
              <a:off x="358980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2" name="pt2670"/>
            <p:cNvSpPr/>
            <p:nvPr/>
          </p:nvSpPr>
          <p:spPr>
            <a:xfrm>
              <a:off x="341246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3" name="pt2671"/>
            <p:cNvSpPr/>
            <p:nvPr/>
          </p:nvSpPr>
          <p:spPr>
            <a:xfrm>
              <a:off x="354547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4" name="pt2672"/>
            <p:cNvSpPr/>
            <p:nvPr/>
          </p:nvSpPr>
          <p:spPr>
            <a:xfrm>
              <a:off x="354547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5" name="pt2673"/>
            <p:cNvSpPr/>
            <p:nvPr/>
          </p:nvSpPr>
          <p:spPr>
            <a:xfrm>
              <a:off x="33681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6" name="pt2674"/>
            <p:cNvSpPr/>
            <p:nvPr/>
          </p:nvSpPr>
          <p:spPr>
            <a:xfrm>
              <a:off x="350113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7" name="pt2675"/>
            <p:cNvSpPr/>
            <p:nvPr/>
          </p:nvSpPr>
          <p:spPr>
            <a:xfrm>
              <a:off x="345679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8" name="pt2676"/>
            <p:cNvSpPr/>
            <p:nvPr/>
          </p:nvSpPr>
          <p:spPr>
            <a:xfrm>
              <a:off x="332378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9" name="pt2677"/>
            <p:cNvSpPr/>
            <p:nvPr/>
          </p:nvSpPr>
          <p:spPr>
            <a:xfrm>
              <a:off x="33681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0" name="pt2678"/>
            <p:cNvSpPr/>
            <p:nvPr/>
          </p:nvSpPr>
          <p:spPr>
            <a:xfrm>
              <a:off x="319077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1" name="pt2679"/>
            <p:cNvSpPr/>
            <p:nvPr/>
          </p:nvSpPr>
          <p:spPr>
            <a:xfrm>
              <a:off x="33681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2" name="pt2680"/>
            <p:cNvSpPr/>
            <p:nvPr/>
          </p:nvSpPr>
          <p:spPr>
            <a:xfrm>
              <a:off x="341246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3" name="pt2681"/>
            <p:cNvSpPr/>
            <p:nvPr/>
          </p:nvSpPr>
          <p:spPr>
            <a:xfrm>
              <a:off x="33681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4" name="pt2682"/>
            <p:cNvSpPr/>
            <p:nvPr/>
          </p:nvSpPr>
          <p:spPr>
            <a:xfrm>
              <a:off x="327944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5" name="pt2683"/>
            <p:cNvSpPr/>
            <p:nvPr/>
          </p:nvSpPr>
          <p:spPr>
            <a:xfrm>
              <a:off x="323511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6" name="pt2684"/>
            <p:cNvSpPr/>
            <p:nvPr/>
          </p:nvSpPr>
          <p:spPr>
            <a:xfrm>
              <a:off x="33681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7" name="pt2685"/>
            <p:cNvSpPr/>
            <p:nvPr/>
          </p:nvSpPr>
          <p:spPr>
            <a:xfrm>
              <a:off x="367848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8" name="pt2686"/>
            <p:cNvSpPr/>
            <p:nvPr/>
          </p:nvSpPr>
          <p:spPr>
            <a:xfrm>
              <a:off x="372282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9" name="pt2687"/>
            <p:cNvSpPr/>
            <p:nvPr/>
          </p:nvSpPr>
          <p:spPr>
            <a:xfrm>
              <a:off x="323511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0" name="pt2688"/>
            <p:cNvSpPr/>
            <p:nvPr/>
          </p:nvSpPr>
          <p:spPr>
            <a:xfrm>
              <a:off x="327944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1" name="pt2689"/>
            <p:cNvSpPr/>
            <p:nvPr/>
          </p:nvSpPr>
          <p:spPr>
            <a:xfrm>
              <a:off x="341246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2" name="pt2690"/>
            <p:cNvSpPr/>
            <p:nvPr/>
          </p:nvSpPr>
          <p:spPr>
            <a:xfrm>
              <a:off x="345679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3" name="pt2691"/>
            <p:cNvSpPr/>
            <p:nvPr/>
          </p:nvSpPr>
          <p:spPr>
            <a:xfrm>
              <a:off x="319077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4" name="pt2692"/>
            <p:cNvSpPr/>
            <p:nvPr/>
          </p:nvSpPr>
          <p:spPr>
            <a:xfrm>
              <a:off x="33681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5" name="pt2693"/>
            <p:cNvSpPr/>
            <p:nvPr/>
          </p:nvSpPr>
          <p:spPr>
            <a:xfrm>
              <a:off x="341246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6" name="pt2694"/>
            <p:cNvSpPr/>
            <p:nvPr/>
          </p:nvSpPr>
          <p:spPr>
            <a:xfrm>
              <a:off x="288041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7" name="pt2695"/>
            <p:cNvSpPr/>
            <p:nvPr/>
          </p:nvSpPr>
          <p:spPr>
            <a:xfrm>
              <a:off x="327944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8" name="pt2696"/>
            <p:cNvSpPr/>
            <p:nvPr/>
          </p:nvSpPr>
          <p:spPr>
            <a:xfrm>
              <a:off x="341246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9" name="pt2697"/>
            <p:cNvSpPr/>
            <p:nvPr/>
          </p:nvSpPr>
          <p:spPr>
            <a:xfrm>
              <a:off x="354547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0" name="pt2698"/>
            <p:cNvSpPr/>
            <p:nvPr/>
          </p:nvSpPr>
          <p:spPr>
            <a:xfrm>
              <a:off x="319077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1" name="pt2699"/>
            <p:cNvSpPr/>
            <p:nvPr/>
          </p:nvSpPr>
          <p:spPr>
            <a:xfrm>
              <a:off x="354547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2" name="pt2700"/>
            <p:cNvSpPr/>
            <p:nvPr/>
          </p:nvSpPr>
          <p:spPr>
            <a:xfrm>
              <a:off x="327944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3" name="pt2701"/>
            <p:cNvSpPr/>
            <p:nvPr/>
          </p:nvSpPr>
          <p:spPr>
            <a:xfrm>
              <a:off x="350113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4" name="pt2702"/>
            <p:cNvSpPr/>
            <p:nvPr/>
          </p:nvSpPr>
          <p:spPr>
            <a:xfrm>
              <a:off x="332378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5" name="pt2703"/>
            <p:cNvSpPr/>
            <p:nvPr/>
          </p:nvSpPr>
          <p:spPr>
            <a:xfrm>
              <a:off x="327944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6" name="pt2704"/>
            <p:cNvSpPr/>
            <p:nvPr/>
          </p:nvSpPr>
          <p:spPr>
            <a:xfrm>
              <a:off x="327944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7" name="pt2705"/>
            <p:cNvSpPr/>
            <p:nvPr/>
          </p:nvSpPr>
          <p:spPr>
            <a:xfrm>
              <a:off x="323511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8" name="pt2706"/>
            <p:cNvSpPr/>
            <p:nvPr/>
          </p:nvSpPr>
          <p:spPr>
            <a:xfrm>
              <a:off x="288041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9" name="pt2707"/>
            <p:cNvSpPr/>
            <p:nvPr/>
          </p:nvSpPr>
          <p:spPr>
            <a:xfrm>
              <a:off x="310210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0" name="pt2708"/>
            <p:cNvSpPr/>
            <p:nvPr/>
          </p:nvSpPr>
          <p:spPr>
            <a:xfrm>
              <a:off x="310210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1" name="pt2709"/>
            <p:cNvSpPr/>
            <p:nvPr/>
          </p:nvSpPr>
          <p:spPr>
            <a:xfrm>
              <a:off x="3323786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2" name="pt2710"/>
            <p:cNvSpPr/>
            <p:nvPr/>
          </p:nvSpPr>
          <p:spPr>
            <a:xfrm>
              <a:off x="292475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3" name="pt2711"/>
            <p:cNvSpPr/>
            <p:nvPr/>
          </p:nvSpPr>
          <p:spPr>
            <a:xfrm>
              <a:off x="314643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4" name="pt2712"/>
            <p:cNvSpPr/>
            <p:nvPr/>
          </p:nvSpPr>
          <p:spPr>
            <a:xfrm>
              <a:off x="305776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5" name="pt2713"/>
            <p:cNvSpPr/>
            <p:nvPr/>
          </p:nvSpPr>
          <p:spPr>
            <a:xfrm>
              <a:off x="274740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6" name="pt2714"/>
            <p:cNvSpPr/>
            <p:nvPr/>
          </p:nvSpPr>
          <p:spPr>
            <a:xfrm>
              <a:off x="31907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7" name="pt2715"/>
            <p:cNvSpPr/>
            <p:nvPr/>
          </p:nvSpPr>
          <p:spPr>
            <a:xfrm>
              <a:off x="283607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8" name="pt2716"/>
            <p:cNvSpPr/>
            <p:nvPr/>
          </p:nvSpPr>
          <p:spPr>
            <a:xfrm>
              <a:off x="314643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9" name="pt2717"/>
            <p:cNvSpPr/>
            <p:nvPr/>
          </p:nvSpPr>
          <p:spPr>
            <a:xfrm>
              <a:off x="314643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0" name="pt2718"/>
            <p:cNvSpPr/>
            <p:nvPr/>
          </p:nvSpPr>
          <p:spPr>
            <a:xfrm>
              <a:off x="323511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1" name="pt2719"/>
            <p:cNvSpPr/>
            <p:nvPr/>
          </p:nvSpPr>
          <p:spPr>
            <a:xfrm>
              <a:off x="31907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2" name="pt2720"/>
            <p:cNvSpPr/>
            <p:nvPr/>
          </p:nvSpPr>
          <p:spPr>
            <a:xfrm>
              <a:off x="305776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3" name="pt2721"/>
            <p:cNvSpPr/>
            <p:nvPr/>
          </p:nvSpPr>
          <p:spPr>
            <a:xfrm>
              <a:off x="283607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4" name="pt2722"/>
            <p:cNvSpPr/>
            <p:nvPr/>
          </p:nvSpPr>
          <p:spPr>
            <a:xfrm>
              <a:off x="296909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5" name="pt2723"/>
            <p:cNvSpPr/>
            <p:nvPr/>
          </p:nvSpPr>
          <p:spPr>
            <a:xfrm>
              <a:off x="327944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6" name="pt2724"/>
            <p:cNvSpPr/>
            <p:nvPr/>
          </p:nvSpPr>
          <p:spPr>
            <a:xfrm>
              <a:off x="310210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7" name="pt2725"/>
            <p:cNvSpPr/>
            <p:nvPr/>
          </p:nvSpPr>
          <p:spPr>
            <a:xfrm>
              <a:off x="296909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8" name="pt2726"/>
            <p:cNvSpPr/>
            <p:nvPr/>
          </p:nvSpPr>
          <p:spPr>
            <a:xfrm>
              <a:off x="310210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9" name="pt2727"/>
            <p:cNvSpPr/>
            <p:nvPr/>
          </p:nvSpPr>
          <p:spPr>
            <a:xfrm>
              <a:off x="314643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0" name="pt2728"/>
            <p:cNvSpPr/>
            <p:nvPr/>
          </p:nvSpPr>
          <p:spPr>
            <a:xfrm>
              <a:off x="31907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1" name="pt2729"/>
            <p:cNvSpPr/>
            <p:nvPr/>
          </p:nvSpPr>
          <p:spPr>
            <a:xfrm>
              <a:off x="310210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2" name="pt2730"/>
            <p:cNvSpPr/>
            <p:nvPr/>
          </p:nvSpPr>
          <p:spPr>
            <a:xfrm>
              <a:off x="31907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3" name="pt2731"/>
            <p:cNvSpPr/>
            <p:nvPr/>
          </p:nvSpPr>
          <p:spPr>
            <a:xfrm>
              <a:off x="314643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4" name="pt2732"/>
            <p:cNvSpPr/>
            <p:nvPr/>
          </p:nvSpPr>
          <p:spPr>
            <a:xfrm>
              <a:off x="301342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5" name="pt2733"/>
            <p:cNvSpPr/>
            <p:nvPr/>
          </p:nvSpPr>
          <p:spPr>
            <a:xfrm>
              <a:off x="292475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6" name="pt2734"/>
            <p:cNvSpPr/>
            <p:nvPr/>
          </p:nvSpPr>
          <p:spPr>
            <a:xfrm>
              <a:off x="292475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7" name="pt2735"/>
            <p:cNvSpPr/>
            <p:nvPr/>
          </p:nvSpPr>
          <p:spPr>
            <a:xfrm>
              <a:off x="305776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8" name="pt2736"/>
            <p:cNvSpPr/>
            <p:nvPr/>
          </p:nvSpPr>
          <p:spPr>
            <a:xfrm>
              <a:off x="305776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9" name="pt2737"/>
            <p:cNvSpPr/>
            <p:nvPr/>
          </p:nvSpPr>
          <p:spPr>
            <a:xfrm>
              <a:off x="31907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0" name="pt2738"/>
            <p:cNvSpPr/>
            <p:nvPr/>
          </p:nvSpPr>
          <p:spPr>
            <a:xfrm>
              <a:off x="336812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1" name="pt2739"/>
            <p:cNvSpPr/>
            <p:nvPr/>
          </p:nvSpPr>
          <p:spPr>
            <a:xfrm>
              <a:off x="323511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2" name="pt2740"/>
            <p:cNvSpPr/>
            <p:nvPr/>
          </p:nvSpPr>
          <p:spPr>
            <a:xfrm>
              <a:off x="288041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3" name="pt2741"/>
            <p:cNvSpPr/>
            <p:nvPr/>
          </p:nvSpPr>
          <p:spPr>
            <a:xfrm>
              <a:off x="31907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4" name="pt2742"/>
            <p:cNvSpPr/>
            <p:nvPr/>
          </p:nvSpPr>
          <p:spPr>
            <a:xfrm>
              <a:off x="296909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5" name="pt2743"/>
            <p:cNvSpPr/>
            <p:nvPr/>
          </p:nvSpPr>
          <p:spPr>
            <a:xfrm>
              <a:off x="301342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6" name="pt2744"/>
            <p:cNvSpPr/>
            <p:nvPr/>
          </p:nvSpPr>
          <p:spPr>
            <a:xfrm>
              <a:off x="31907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7" name="pt2745"/>
            <p:cNvSpPr/>
            <p:nvPr/>
          </p:nvSpPr>
          <p:spPr>
            <a:xfrm>
              <a:off x="301342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8" name="pt2746"/>
            <p:cNvSpPr/>
            <p:nvPr/>
          </p:nvSpPr>
          <p:spPr>
            <a:xfrm>
              <a:off x="288041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9" name="pt2747"/>
            <p:cNvSpPr/>
            <p:nvPr/>
          </p:nvSpPr>
          <p:spPr>
            <a:xfrm>
              <a:off x="305776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0" name="pt2748"/>
            <p:cNvSpPr/>
            <p:nvPr/>
          </p:nvSpPr>
          <p:spPr>
            <a:xfrm>
              <a:off x="31907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1" name="pt2749"/>
            <p:cNvSpPr/>
            <p:nvPr/>
          </p:nvSpPr>
          <p:spPr>
            <a:xfrm>
              <a:off x="314643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2" name="pt2750"/>
            <p:cNvSpPr/>
            <p:nvPr/>
          </p:nvSpPr>
          <p:spPr>
            <a:xfrm>
              <a:off x="314643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3" name="pt2751"/>
            <p:cNvSpPr/>
            <p:nvPr/>
          </p:nvSpPr>
          <p:spPr>
            <a:xfrm>
              <a:off x="296909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4" name="pt2752"/>
            <p:cNvSpPr/>
            <p:nvPr/>
          </p:nvSpPr>
          <p:spPr>
            <a:xfrm>
              <a:off x="310210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5" name="pt2753"/>
            <p:cNvSpPr/>
            <p:nvPr/>
          </p:nvSpPr>
          <p:spPr>
            <a:xfrm>
              <a:off x="332378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6" name="pt2754"/>
            <p:cNvSpPr/>
            <p:nvPr/>
          </p:nvSpPr>
          <p:spPr>
            <a:xfrm>
              <a:off x="305776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7" name="pt2755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8" name="pt2756"/>
            <p:cNvSpPr/>
            <p:nvPr/>
          </p:nvSpPr>
          <p:spPr>
            <a:xfrm>
              <a:off x="314643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9" name="pt2757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0" name="pt2758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1" name="pt2759"/>
            <p:cNvSpPr/>
            <p:nvPr/>
          </p:nvSpPr>
          <p:spPr>
            <a:xfrm>
              <a:off x="296909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2" name="pt2760"/>
            <p:cNvSpPr/>
            <p:nvPr/>
          </p:nvSpPr>
          <p:spPr>
            <a:xfrm>
              <a:off x="314643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3" name="pt2761"/>
            <p:cNvSpPr/>
            <p:nvPr/>
          </p:nvSpPr>
          <p:spPr>
            <a:xfrm>
              <a:off x="296909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4" name="pt2762"/>
            <p:cNvSpPr/>
            <p:nvPr/>
          </p:nvSpPr>
          <p:spPr>
            <a:xfrm>
              <a:off x="345679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5" name="pt2763"/>
            <p:cNvSpPr/>
            <p:nvPr/>
          </p:nvSpPr>
          <p:spPr>
            <a:xfrm>
              <a:off x="327944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6" name="pt2764"/>
            <p:cNvSpPr/>
            <p:nvPr/>
          </p:nvSpPr>
          <p:spPr>
            <a:xfrm>
              <a:off x="305776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7" name="pt2765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8" name="pt2766"/>
            <p:cNvSpPr/>
            <p:nvPr/>
          </p:nvSpPr>
          <p:spPr>
            <a:xfrm>
              <a:off x="296909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9" name="pt2767"/>
            <p:cNvSpPr/>
            <p:nvPr/>
          </p:nvSpPr>
          <p:spPr>
            <a:xfrm>
              <a:off x="310210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0" name="pt2768"/>
            <p:cNvSpPr/>
            <p:nvPr/>
          </p:nvSpPr>
          <p:spPr>
            <a:xfrm>
              <a:off x="327944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1" name="pt2769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2" name="pt2770"/>
            <p:cNvSpPr/>
            <p:nvPr/>
          </p:nvSpPr>
          <p:spPr>
            <a:xfrm>
              <a:off x="35454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3" name="pt2771"/>
            <p:cNvSpPr/>
            <p:nvPr/>
          </p:nvSpPr>
          <p:spPr>
            <a:xfrm>
              <a:off x="301342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4" name="pt2772"/>
            <p:cNvSpPr/>
            <p:nvPr/>
          </p:nvSpPr>
          <p:spPr>
            <a:xfrm>
              <a:off x="283607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5" name="pt2773"/>
            <p:cNvSpPr/>
            <p:nvPr/>
          </p:nvSpPr>
          <p:spPr>
            <a:xfrm>
              <a:off x="327944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6" name="pt2774"/>
            <p:cNvSpPr/>
            <p:nvPr/>
          </p:nvSpPr>
          <p:spPr>
            <a:xfrm>
              <a:off x="310210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7" name="pt2775"/>
            <p:cNvSpPr/>
            <p:nvPr/>
          </p:nvSpPr>
          <p:spPr>
            <a:xfrm>
              <a:off x="310210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8" name="pt2776"/>
            <p:cNvSpPr/>
            <p:nvPr/>
          </p:nvSpPr>
          <p:spPr>
            <a:xfrm>
              <a:off x="305776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9" name="pt2777"/>
            <p:cNvSpPr/>
            <p:nvPr/>
          </p:nvSpPr>
          <p:spPr>
            <a:xfrm>
              <a:off x="332378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0" name="pt2778"/>
            <p:cNvSpPr/>
            <p:nvPr/>
          </p:nvSpPr>
          <p:spPr>
            <a:xfrm>
              <a:off x="327944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1" name="pt2779"/>
            <p:cNvSpPr/>
            <p:nvPr/>
          </p:nvSpPr>
          <p:spPr>
            <a:xfrm>
              <a:off x="310210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2" name="pt2780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3" name="pt2781"/>
            <p:cNvSpPr/>
            <p:nvPr/>
          </p:nvSpPr>
          <p:spPr>
            <a:xfrm>
              <a:off x="310210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4" name="pt2782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5" name="pt2783"/>
            <p:cNvSpPr/>
            <p:nvPr/>
          </p:nvSpPr>
          <p:spPr>
            <a:xfrm>
              <a:off x="310210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6" name="pt2784"/>
            <p:cNvSpPr/>
            <p:nvPr/>
          </p:nvSpPr>
          <p:spPr>
            <a:xfrm>
              <a:off x="35454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7" name="pt2785"/>
            <p:cNvSpPr/>
            <p:nvPr/>
          </p:nvSpPr>
          <p:spPr>
            <a:xfrm>
              <a:off x="310210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8" name="pt2786"/>
            <p:cNvSpPr/>
            <p:nvPr/>
          </p:nvSpPr>
          <p:spPr>
            <a:xfrm>
              <a:off x="310210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9" name="pt2787"/>
            <p:cNvSpPr/>
            <p:nvPr/>
          </p:nvSpPr>
          <p:spPr>
            <a:xfrm>
              <a:off x="301342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0" name="pt2788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1" name="pt2789"/>
            <p:cNvSpPr/>
            <p:nvPr/>
          </p:nvSpPr>
          <p:spPr>
            <a:xfrm>
              <a:off x="336812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2" name="pt2790"/>
            <p:cNvSpPr/>
            <p:nvPr/>
          </p:nvSpPr>
          <p:spPr>
            <a:xfrm>
              <a:off x="323511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3" name="pt2791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4" name="pt2792"/>
            <p:cNvSpPr/>
            <p:nvPr/>
          </p:nvSpPr>
          <p:spPr>
            <a:xfrm>
              <a:off x="323511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5" name="pt2793"/>
            <p:cNvSpPr/>
            <p:nvPr/>
          </p:nvSpPr>
          <p:spPr>
            <a:xfrm>
              <a:off x="323511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6" name="pt2794"/>
            <p:cNvSpPr/>
            <p:nvPr/>
          </p:nvSpPr>
          <p:spPr>
            <a:xfrm>
              <a:off x="323511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7" name="pt2795"/>
            <p:cNvSpPr/>
            <p:nvPr/>
          </p:nvSpPr>
          <p:spPr>
            <a:xfrm>
              <a:off x="305776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8" name="pt2796"/>
            <p:cNvSpPr/>
            <p:nvPr/>
          </p:nvSpPr>
          <p:spPr>
            <a:xfrm>
              <a:off x="327944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9" name="pt2797"/>
            <p:cNvSpPr/>
            <p:nvPr/>
          </p:nvSpPr>
          <p:spPr>
            <a:xfrm>
              <a:off x="332378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0" name="pt2798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1" name="pt2799"/>
            <p:cNvSpPr/>
            <p:nvPr/>
          </p:nvSpPr>
          <p:spPr>
            <a:xfrm>
              <a:off x="296909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2" name="pt2800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3" name="pt2801"/>
            <p:cNvSpPr/>
            <p:nvPr/>
          </p:nvSpPr>
          <p:spPr>
            <a:xfrm>
              <a:off x="336812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4" name="pt2802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5" name="pl2803"/>
            <p:cNvSpPr/>
            <p:nvPr/>
          </p:nvSpPr>
          <p:spPr>
            <a:xfrm>
              <a:off x="3997391" y="5257068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6" name="pl2804"/>
            <p:cNvSpPr/>
            <p:nvPr/>
          </p:nvSpPr>
          <p:spPr>
            <a:xfrm>
              <a:off x="4039954" y="5857646"/>
              <a:ext cx="1082126" cy="0"/>
            </a:xfrm>
            <a:custGeom>
              <a:avLst/>
              <a:pathLst>
                <a:path w="1082126" h="0">
                  <a:moveTo>
                    <a:pt x="0" y="0"/>
                  </a:moveTo>
                  <a:lnTo>
                    <a:pt x="10821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7" name="pl2805"/>
            <p:cNvSpPr/>
            <p:nvPr/>
          </p:nvSpPr>
          <p:spPr>
            <a:xfrm>
              <a:off x="4039954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8" name="pl2806"/>
            <p:cNvSpPr/>
            <p:nvPr/>
          </p:nvSpPr>
          <p:spPr>
            <a:xfrm>
              <a:off x="4220309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9" name="pl2807"/>
            <p:cNvSpPr/>
            <p:nvPr/>
          </p:nvSpPr>
          <p:spPr>
            <a:xfrm>
              <a:off x="4400663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0" name="pl2808"/>
            <p:cNvSpPr/>
            <p:nvPr/>
          </p:nvSpPr>
          <p:spPr>
            <a:xfrm>
              <a:off x="4581017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1" name="pl2809"/>
            <p:cNvSpPr/>
            <p:nvPr/>
          </p:nvSpPr>
          <p:spPr>
            <a:xfrm>
              <a:off x="4761372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2" name="pl2810"/>
            <p:cNvSpPr/>
            <p:nvPr/>
          </p:nvSpPr>
          <p:spPr>
            <a:xfrm>
              <a:off x="4941726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3" name="pl2811"/>
            <p:cNvSpPr/>
            <p:nvPr/>
          </p:nvSpPr>
          <p:spPr>
            <a:xfrm>
              <a:off x="5122080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4" name="tx2812"/>
            <p:cNvSpPr/>
            <p:nvPr/>
          </p:nvSpPr>
          <p:spPr>
            <a:xfrm>
              <a:off x="4011702" y="6001882"/>
              <a:ext cx="56505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815" name="tx2813"/>
            <p:cNvSpPr/>
            <p:nvPr/>
          </p:nvSpPr>
          <p:spPr>
            <a:xfrm>
              <a:off x="4192056" y="6001882"/>
              <a:ext cx="56505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816" name="tx2814"/>
            <p:cNvSpPr/>
            <p:nvPr/>
          </p:nvSpPr>
          <p:spPr>
            <a:xfrm>
              <a:off x="4372410" y="6000493"/>
              <a:ext cx="56505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817" name="tx2815"/>
            <p:cNvSpPr/>
            <p:nvPr/>
          </p:nvSpPr>
          <p:spPr>
            <a:xfrm>
              <a:off x="4552765" y="6002081"/>
              <a:ext cx="56505" cy="72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18" name="tx2816"/>
            <p:cNvSpPr/>
            <p:nvPr/>
          </p:nvSpPr>
          <p:spPr>
            <a:xfrm>
              <a:off x="4733119" y="6001882"/>
              <a:ext cx="56505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819" name="tx2817"/>
            <p:cNvSpPr/>
            <p:nvPr/>
          </p:nvSpPr>
          <p:spPr>
            <a:xfrm>
              <a:off x="4913473" y="6000692"/>
              <a:ext cx="56505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820" name="tx2818"/>
            <p:cNvSpPr/>
            <p:nvPr/>
          </p:nvSpPr>
          <p:spPr>
            <a:xfrm>
              <a:off x="5093828" y="6003073"/>
              <a:ext cx="56505" cy="718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821" name="pt2819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2" name="pt2820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3" name="pt2821"/>
            <p:cNvSpPr/>
            <p:nvPr/>
          </p:nvSpPr>
          <p:spPr>
            <a:xfrm>
              <a:off x="407142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4" name="pt2822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5" name="pt2823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6" name="pt2824"/>
            <p:cNvSpPr/>
            <p:nvPr/>
          </p:nvSpPr>
          <p:spPr>
            <a:xfrm>
              <a:off x="414357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7" name="pt2825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8" name="pt2826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9" name="pt2827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0" name="pt2828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1" name="pt2829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2" name="pt2830"/>
            <p:cNvSpPr/>
            <p:nvPr/>
          </p:nvSpPr>
          <p:spPr>
            <a:xfrm>
              <a:off x="412553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3" name="pt2831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4" name="pt2832"/>
            <p:cNvSpPr/>
            <p:nvPr/>
          </p:nvSpPr>
          <p:spPr>
            <a:xfrm>
              <a:off x="403535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5" name="pt2833"/>
            <p:cNvSpPr/>
            <p:nvPr/>
          </p:nvSpPr>
          <p:spPr>
            <a:xfrm>
              <a:off x="405339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6" name="pt2834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7" name="pt2835"/>
            <p:cNvSpPr/>
            <p:nvPr/>
          </p:nvSpPr>
          <p:spPr>
            <a:xfrm>
              <a:off x="407142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8" name="pt2836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9" name="pt2837"/>
            <p:cNvSpPr/>
            <p:nvPr/>
          </p:nvSpPr>
          <p:spPr>
            <a:xfrm>
              <a:off x="414357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0" name="pt2838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1" name="pt2839"/>
            <p:cNvSpPr/>
            <p:nvPr/>
          </p:nvSpPr>
          <p:spPr>
            <a:xfrm>
              <a:off x="414357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2" name="pt2840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3" name="pt2841"/>
            <p:cNvSpPr/>
            <p:nvPr/>
          </p:nvSpPr>
          <p:spPr>
            <a:xfrm>
              <a:off x="401732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4" name="pt2842"/>
            <p:cNvSpPr/>
            <p:nvPr/>
          </p:nvSpPr>
          <p:spPr>
            <a:xfrm>
              <a:off x="414357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5" name="pt2843"/>
            <p:cNvSpPr/>
            <p:nvPr/>
          </p:nvSpPr>
          <p:spPr>
            <a:xfrm>
              <a:off x="417964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6" name="pt2844"/>
            <p:cNvSpPr/>
            <p:nvPr/>
          </p:nvSpPr>
          <p:spPr>
            <a:xfrm>
              <a:off x="412553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7" name="pt2845"/>
            <p:cNvSpPr/>
            <p:nvPr/>
          </p:nvSpPr>
          <p:spPr>
            <a:xfrm>
              <a:off x="412553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8" name="pt2846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9" name="pt2847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0" name="pt2848"/>
            <p:cNvSpPr/>
            <p:nvPr/>
          </p:nvSpPr>
          <p:spPr>
            <a:xfrm>
              <a:off x="412553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1" name="pt2849"/>
            <p:cNvSpPr/>
            <p:nvPr/>
          </p:nvSpPr>
          <p:spPr>
            <a:xfrm>
              <a:off x="412553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2" name="pt2850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3" name="pt2851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4" name="pt2852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5" name="pt2853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6" name="pt2854"/>
            <p:cNvSpPr/>
            <p:nvPr/>
          </p:nvSpPr>
          <p:spPr>
            <a:xfrm>
              <a:off x="405339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7" name="pt2855"/>
            <p:cNvSpPr/>
            <p:nvPr/>
          </p:nvSpPr>
          <p:spPr>
            <a:xfrm>
              <a:off x="407142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8" name="pt2856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9" name="pt2857"/>
            <p:cNvSpPr/>
            <p:nvPr/>
          </p:nvSpPr>
          <p:spPr>
            <a:xfrm>
              <a:off x="407142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0" name="pt2858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1" name="pt2859"/>
            <p:cNvSpPr/>
            <p:nvPr/>
          </p:nvSpPr>
          <p:spPr>
            <a:xfrm>
              <a:off x="407142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2" name="pt2860"/>
            <p:cNvSpPr/>
            <p:nvPr/>
          </p:nvSpPr>
          <p:spPr>
            <a:xfrm>
              <a:off x="407142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3" name="pt2861"/>
            <p:cNvSpPr/>
            <p:nvPr/>
          </p:nvSpPr>
          <p:spPr>
            <a:xfrm>
              <a:off x="407142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4" name="pt2862"/>
            <p:cNvSpPr/>
            <p:nvPr/>
          </p:nvSpPr>
          <p:spPr>
            <a:xfrm>
              <a:off x="412553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5" name="pt2863"/>
            <p:cNvSpPr/>
            <p:nvPr/>
          </p:nvSpPr>
          <p:spPr>
            <a:xfrm>
              <a:off x="417964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6" name="pt2864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7" name="pt2865"/>
            <p:cNvSpPr/>
            <p:nvPr/>
          </p:nvSpPr>
          <p:spPr>
            <a:xfrm>
              <a:off x="412553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8" name="pt2866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9" name="pt2867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0" name="pt2868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1" name="pt2869"/>
            <p:cNvSpPr/>
            <p:nvPr/>
          </p:nvSpPr>
          <p:spPr>
            <a:xfrm>
              <a:off x="468463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2" name="pt2870"/>
            <p:cNvSpPr/>
            <p:nvPr/>
          </p:nvSpPr>
          <p:spPr>
            <a:xfrm>
              <a:off x="464856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3" name="pt2871"/>
            <p:cNvSpPr/>
            <p:nvPr/>
          </p:nvSpPr>
          <p:spPr>
            <a:xfrm>
              <a:off x="472070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4" name="pt2872"/>
            <p:cNvSpPr/>
            <p:nvPr/>
          </p:nvSpPr>
          <p:spPr>
            <a:xfrm>
              <a:off x="4558386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5" name="pt2873"/>
            <p:cNvSpPr/>
            <p:nvPr/>
          </p:nvSpPr>
          <p:spPr>
            <a:xfrm>
              <a:off x="46665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6" name="pt2874"/>
            <p:cNvSpPr/>
            <p:nvPr/>
          </p:nvSpPr>
          <p:spPr>
            <a:xfrm>
              <a:off x="464856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7" name="pt2875"/>
            <p:cNvSpPr/>
            <p:nvPr/>
          </p:nvSpPr>
          <p:spPr>
            <a:xfrm>
              <a:off x="468463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8" name="pt2876"/>
            <p:cNvSpPr/>
            <p:nvPr/>
          </p:nvSpPr>
          <p:spPr>
            <a:xfrm>
              <a:off x="443213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9" name="pt2877"/>
            <p:cNvSpPr/>
            <p:nvPr/>
          </p:nvSpPr>
          <p:spPr>
            <a:xfrm>
              <a:off x="46665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0" name="pt2878"/>
            <p:cNvSpPr/>
            <p:nvPr/>
          </p:nvSpPr>
          <p:spPr>
            <a:xfrm>
              <a:off x="454035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1" name="pt2879"/>
            <p:cNvSpPr/>
            <p:nvPr/>
          </p:nvSpPr>
          <p:spPr>
            <a:xfrm>
              <a:off x="446820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2" name="pt2880"/>
            <p:cNvSpPr/>
            <p:nvPr/>
          </p:nvSpPr>
          <p:spPr>
            <a:xfrm>
              <a:off x="459445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3" name="pt2881"/>
            <p:cNvSpPr/>
            <p:nvPr/>
          </p:nvSpPr>
          <p:spPr>
            <a:xfrm>
              <a:off x="4558386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4" name="pt2882"/>
            <p:cNvSpPr/>
            <p:nvPr/>
          </p:nvSpPr>
          <p:spPr>
            <a:xfrm>
              <a:off x="468463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5" name="pt2883"/>
            <p:cNvSpPr/>
            <p:nvPr/>
          </p:nvSpPr>
          <p:spPr>
            <a:xfrm>
              <a:off x="448624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6" name="pt2884"/>
            <p:cNvSpPr/>
            <p:nvPr/>
          </p:nvSpPr>
          <p:spPr>
            <a:xfrm>
              <a:off x="463052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7" name="pt2885"/>
            <p:cNvSpPr/>
            <p:nvPr/>
          </p:nvSpPr>
          <p:spPr>
            <a:xfrm>
              <a:off x="464856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8" name="pt2886"/>
            <p:cNvSpPr/>
            <p:nvPr/>
          </p:nvSpPr>
          <p:spPr>
            <a:xfrm>
              <a:off x="457642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9" name="pt2887"/>
            <p:cNvSpPr/>
            <p:nvPr/>
          </p:nvSpPr>
          <p:spPr>
            <a:xfrm>
              <a:off x="464856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0" name="pt2888"/>
            <p:cNvSpPr/>
            <p:nvPr/>
          </p:nvSpPr>
          <p:spPr>
            <a:xfrm>
              <a:off x="454035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1" name="pt2889"/>
            <p:cNvSpPr/>
            <p:nvPr/>
          </p:nvSpPr>
          <p:spPr>
            <a:xfrm>
              <a:off x="470266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2" name="pt2890"/>
            <p:cNvSpPr/>
            <p:nvPr/>
          </p:nvSpPr>
          <p:spPr>
            <a:xfrm>
              <a:off x="4558386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3" name="pt2891"/>
            <p:cNvSpPr/>
            <p:nvPr/>
          </p:nvSpPr>
          <p:spPr>
            <a:xfrm>
              <a:off x="472070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4" name="pt2892"/>
            <p:cNvSpPr/>
            <p:nvPr/>
          </p:nvSpPr>
          <p:spPr>
            <a:xfrm>
              <a:off x="468463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5" name="pt2893"/>
            <p:cNvSpPr/>
            <p:nvPr/>
          </p:nvSpPr>
          <p:spPr>
            <a:xfrm>
              <a:off x="461249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6" name="pt2894"/>
            <p:cNvSpPr/>
            <p:nvPr/>
          </p:nvSpPr>
          <p:spPr>
            <a:xfrm>
              <a:off x="463052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7" name="pt2895"/>
            <p:cNvSpPr/>
            <p:nvPr/>
          </p:nvSpPr>
          <p:spPr>
            <a:xfrm>
              <a:off x="470266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8" name="pt2896"/>
            <p:cNvSpPr/>
            <p:nvPr/>
          </p:nvSpPr>
          <p:spPr>
            <a:xfrm>
              <a:off x="473874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9" name="pt2897"/>
            <p:cNvSpPr/>
            <p:nvPr/>
          </p:nvSpPr>
          <p:spPr>
            <a:xfrm>
              <a:off x="464856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0" name="pt2898"/>
            <p:cNvSpPr/>
            <p:nvPr/>
          </p:nvSpPr>
          <p:spPr>
            <a:xfrm>
              <a:off x="446820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1" name="pt2899"/>
            <p:cNvSpPr/>
            <p:nvPr/>
          </p:nvSpPr>
          <p:spPr>
            <a:xfrm>
              <a:off x="452231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2" name="pt2900"/>
            <p:cNvSpPr/>
            <p:nvPr/>
          </p:nvSpPr>
          <p:spPr>
            <a:xfrm>
              <a:off x="450428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3" name="pt2901"/>
            <p:cNvSpPr/>
            <p:nvPr/>
          </p:nvSpPr>
          <p:spPr>
            <a:xfrm>
              <a:off x="454035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4" name="pt2902"/>
            <p:cNvSpPr/>
            <p:nvPr/>
          </p:nvSpPr>
          <p:spPr>
            <a:xfrm>
              <a:off x="4756776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5" name="pt2903"/>
            <p:cNvSpPr/>
            <p:nvPr/>
          </p:nvSpPr>
          <p:spPr>
            <a:xfrm>
              <a:off x="464856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6" name="pt2904"/>
            <p:cNvSpPr/>
            <p:nvPr/>
          </p:nvSpPr>
          <p:spPr>
            <a:xfrm>
              <a:off x="464856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7" name="pt2905"/>
            <p:cNvSpPr/>
            <p:nvPr/>
          </p:nvSpPr>
          <p:spPr>
            <a:xfrm>
              <a:off x="468463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8" name="pt2906"/>
            <p:cNvSpPr/>
            <p:nvPr/>
          </p:nvSpPr>
          <p:spPr>
            <a:xfrm>
              <a:off x="463052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9" name="pt2907"/>
            <p:cNvSpPr/>
            <p:nvPr/>
          </p:nvSpPr>
          <p:spPr>
            <a:xfrm>
              <a:off x="457642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0" name="pt2908"/>
            <p:cNvSpPr/>
            <p:nvPr/>
          </p:nvSpPr>
          <p:spPr>
            <a:xfrm>
              <a:off x="4558386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1" name="pt2909"/>
            <p:cNvSpPr/>
            <p:nvPr/>
          </p:nvSpPr>
          <p:spPr>
            <a:xfrm>
              <a:off x="463052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2" name="pt2910"/>
            <p:cNvSpPr/>
            <p:nvPr/>
          </p:nvSpPr>
          <p:spPr>
            <a:xfrm>
              <a:off x="46665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3" name="pt2911"/>
            <p:cNvSpPr/>
            <p:nvPr/>
          </p:nvSpPr>
          <p:spPr>
            <a:xfrm>
              <a:off x="4558386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4" name="pt2912"/>
            <p:cNvSpPr/>
            <p:nvPr/>
          </p:nvSpPr>
          <p:spPr>
            <a:xfrm>
              <a:off x="443213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5" name="pt2913"/>
            <p:cNvSpPr/>
            <p:nvPr/>
          </p:nvSpPr>
          <p:spPr>
            <a:xfrm>
              <a:off x="459445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6" name="pt2914"/>
            <p:cNvSpPr/>
            <p:nvPr/>
          </p:nvSpPr>
          <p:spPr>
            <a:xfrm>
              <a:off x="459445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7" name="pt2915"/>
            <p:cNvSpPr/>
            <p:nvPr/>
          </p:nvSpPr>
          <p:spPr>
            <a:xfrm>
              <a:off x="459445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8" name="pt2916"/>
            <p:cNvSpPr/>
            <p:nvPr/>
          </p:nvSpPr>
          <p:spPr>
            <a:xfrm>
              <a:off x="461249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9" name="pt2917"/>
            <p:cNvSpPr/>
            <p:nvPr/>
          </p:nvSpPr>
          <p:spPr>
            <a:xfrm>
              <a:off x="437803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0" name="pt2918"/>
            <p:cNvSpPr/>
            <p:nvPr/>
          </p:nvSpPr>
          <p:spPr>
            <a:xfrm>
              <a:off x="457642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1" name="pt2919"/>
            <p:cNvSpPr/>
            <p:nvPr/>
          </p:nvSpPr>
          <p:spPr>
            <a:xfrm>
              <a:off x="491909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2" name="pt2920"/>
            <p:cNvSpPr/>
            <p:nvPr/>
          </p:nvSpPr>
          <p:spPr>
            <a:xfrm>
              <a:off x="475677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3" name="pt2921"/>
            <p:cNvSpPr/>
            <p:nvPr/>
          </p:nvSpPr>
          <p:spPr>
            <a:xfrm>
              <a:off x="490105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4" name="pt2922"/>
            <p:cNvSpPr/>
            <p:nvPr/>
          </p:nvSpPr>
          <p:spPr>
            <a:xfrm>
              <a:off x="484695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5" name="pt2923"/>
            <p:cNvSpPr/>
            <p:nvPr/>
          </p:nvSpPr>
          <p:spPr>
            <a:xfrm>
              <a:off x="488302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6" name="pt2924"/>
            <p:cNvSpPr/>
            <p:nvPr/>
          </p:nvSpPr>
          <p:spPr>
            <a:xfrm>
              <a:off x="502730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7" name="pt2925"/>
            <p:cNvSpPr/>
            <p:nvPr/>
          </p:nvSpPr>
          <p:spPr>
            <a:xfrm>
              <a:off x="464856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8" name="pt2926"/>
            <p:cNvSpPr/>
            <p:nvPr/>
          </p:nvSpPr>
          <p:spPr>
            <a:xfrm>
              <a:off x="497320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9" name="pt2927"/>
            <p:cNvSpPr/>
            <p:nvPr/>
          </p:nvSpPr>
          <p:spPr>
            <a:xfrm>
              <a:off x="488302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0" name="pt2928"/>
            <p:cNvSpPr/>
            <p:nvPr/>
          </p:nvSpPr>
          <p:spPr>
            <a:xfrm>
              <a:off x="493713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1" name="pt2929"/>
            <p:cNvSpPr/>
            <p:nvPr/>
          </p:nvSpPr>
          <p:spPr>
            <a:xfrm>
              <a:off x="475677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2" name="pt2930"/>
            <p:cNvSpPr/>
            <p:nvPr/>
          </p:nvSpPr>
          <p:spPr>
            <a:xfrm>
              <a:off x="479284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3" name="pt2931"/>
            <p:cNvSpPr/>
            <p:nvPr/>
          </p:nvSpPr>
          <p:spPr>
            <a:xfrm>
              <a:off x="482891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4" name="pt2932"/>
            <p:cNvSpPr/>
            <p:nvPr/>
          </p:nvSpPr>
          <p:spPr>
            <a:xfrm>
              <a:off x="473874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5" name="pt2933"/>
            <p:cNvSpPr/>
            <p:nvPr/>
          </p:nvSpPr>
          <p:spPr>
            <a:xfrm>
              <a:off x="475677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6" name="pt2934"/>
            <p:cNvSpPr/>
            <p:nvPr/>
          </p:nvSpPr>
          <p:spPr>
            <a:xfrm>
              <a:off x="479284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7" name="pt2935"/>
            <p:cNvSpPr/>
            <p:nvPr/>
          </p:nvSpPr>
          <p:spPr>
            <a:xfrm>
              <a:off x="482891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8" name="pt2936"/>
            <p:cNvSpPr/>
            <p:nvPr/>
          </p:nvSpPr>
          <p:spPr>
            <a:xfrm>
              <a:off x="504534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9" name="pt2937"/>
            <p:cNvSpPr/>
            <p:nvPr/>
          </p:nvSpPr>
          <p:spPr>
            <a:xfrm>
              <a:off x="508141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0" name="pt2938"/>
            <p:cNvSpPr/>
            <p:nvPr/>
          </p:nvSpPr>
          <p:spPr>
            <a:xfrm>
              <a:off x="473874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1" name="pt2939"/>
            <p:cNvSpPr/>
            <p:nvPr/>
          </p:nvSpPr>
          <p:spPr>
            <a:xfrm>
              <a:off x="486498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2" name="pt2940"/>
            <p:cNvSpPr/>
            <p:nvPr/>
          </p:nvSpPr>
          <p:spPr>
            <a:xfrm>
              <a:off x="472070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3" name="pt2941"/>
            <p:cNvSpPr/>
            <p:nvPr/>
          </p:nvSpPr>
          <p:spPr>
            <a:xfrm>
              <a:off x="504534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4" name="pt2942"/>
            <p:cNvSpPr/>
            <p:nvPr/>
          </p:nvSpPr>
          <p:spPr>
            <a:xfrm>
              <a:off x="472070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5" name="pt2943"/>
            <p:cNvSpPr/>
            <p:nvPr/>
          </p:nvSpPr>
          <p:spPr>
            <a:xfrm>
              <a:off x="486498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6" name="pt2944"/>
            <p:cNvSpPr/>
            <p:nvPr/>
          </p:nvSpPr>
          <p:spPr>
            <a:xfrm>
              <a:off x="491909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7" name="pt2945"/>
            <p:cNvSpPr/>
            <p:nvPr/>
          </p:nvSpPr>
          <p:spPr>
            <a:xfrm>
              <a:off x="470266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8" name="pt2946"/>
            <p:cNvSpPr/>
            <p:nvPr/>
          </p:nvSpPr>
          <p:spPr>
            <a:xfrm>
              <a:off x="472070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9" name="pt2947"/>
            <p:cNvSpPr/>
            <p:nvPr/>
          </p:nvSpPr>
          <p:spPr>
            <a:xfrm>
              <a:off x="484695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0" name="pt2948"/>
            <p:cNvSpPr/>
            <p:nvPr/>
          </p:nvSpPr>
          <p:spPr>
            <a:xfrm>
              <a:off x="488302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1" name="pt2949"/>
            <p:cNvSpPr/>
            <p:nvPr/>
          </p:nvSpPr>
          <p:spPr>
            <a:xfrm>
              <a:off x="493713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2" name="pt2950"/>
            <p:cNvSpPr/>
            <p:nvPr/>
          </p:nvSpPr>
          <p:spPr>
            <a:xfrm>
              <a:off x="499123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3" name="pt2951"/>
            <p:cNvSpPr/>
            <p:nvPr/>
          </p:nvSpPr>
          <p:spPr>
            <a:xfrm>
              <a:off x="484695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4" name="pt2952"/>
            <p:cNvSpPr/>
            <p:nvPr/>
          </p:nvSpPr>
          <p:spPr>
            <a:xfrm>
              <a:off x="475677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5" name="pt2953"/>
            <p:cNvSpPr/>
            <p:nvPr/>
          </p:nvSpPr>
          <p:spPr>
            <a:xfrm>
              <a:off x="484695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6" name="pt2954"/>
            <p:cNvSpPr/>
            <p:nvPr/>
          </p:nvSpPr>
          <p:spPr>
            <a:xfrm>
              <a:off x="493713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7" name="pt2955"/>
            <p:cNvSpPr/>
            <p:nvPr/>
          </p:nvSpPr>
          <p:spPr>
            <a:xfrm>
              <a:off x="484695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8" name="pt2956"/>
            <p:cNvSpPr/>
            <p:nvPr/>
          </p:nvSpPr>
          <p:spPr>
            <a:xfrm>
              <a:off x="482891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9" name="pt2957"/>
            <p:cNvSpPr/>
            <p:nvPr/>
          </p:nvSpPr>
          <p:spPr>
            <a:xfrm>
              <a:off x="470266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0" name="pt2958"/>
            <p:cNvSpPr/>
            <p:nvPr/>
          </p:nvSpPr>
          <p:spPr>
            <a:xfrm>
              <a:off x="481088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1" name="pt2959"/>
            <p:cNvSpPr/>
            <p:nvPr/>
          </p:nvSpPr>
          <p:spPr>
            <a:xfrm>
              <a:off x="484695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2" name="pt2960"/>
            <p:cNvSpPr/>
            <p:nvPr/>
          </p:nvSpPr>
          <p:spPr>
            <a:xfrm>
              <a:off x="475677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3" name="pt2961"/>
            <p:cNvSpPr/>
            <p:nvPr/>
          </p:nvSpPr>
          <p:spPr>
            <a:xfrm>
              <a:off x="475677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4" name="pt2962"/>
            <p:cNvSpPr/>
            <p:nvPr/>
          </p:nvSpPr>
          <p:spPr>
            <a:xfrm>
              <a:off x="490105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5" name="pt2963"/>
            <p:cNvSpPr/>
            <p:nvPr/>
          </p:nvSpPr>
          <p:spPr>
            <a:xfrm>
              <a:off x="486498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6" name="pt2964"/>
            <p:cNvSpPr/>
            <p:nvPr/>
          </p:nvSpPr>
          <p:spPr>
            <a:xfrm>
              <a:off x="477481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7" name="pt2965"/>
            <p:cNvSpPr/>
            <p:nvPr/>
          </p:nvSpPr>
          <p:spPr>
            <a:xfrm>
              <a:off x="473874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8" name="pt2966"/>
            <p:cNvSpPr/>
            <p:nvPr/>
          </p:nvSpPr>
          <p:spPr>
            <a:xfrm>
              <a:off x="477481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9" name="pt2967"/>
            <p:cNvSpPr/>
            <p:nvPr/>
          </p:nvSpPr>
          <p:spPr>
            <a:xfrm>
              <a:off x="481088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0" name="pt2968"/>
            <p:cNvSpPr/>
            <p:nvPr/>
          </p:nvSpPr>
          <p:spPr>
            <a:xfrm>
              <a:off x="475677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1" name="pl2969"/>
            <p:cNvSpPr/>
            <p:nvPr/>
          </p:nvSpPr>
          <p:spPr>
            <a:xfrm>
              <a:off x="5267309" y="5257068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2" name="pt2970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3" name="pt2971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4" name="pt2972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5" name="pt2973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6" name="pt2974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7" name="pt2975"/>
            <p:cNvSpPr/>
            <p:nvPr/>
          </p:nvSpPr>
          <p:spPr>
            <a:xfrm>
              <a:off x="542025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8" name="pt2976"/>
            <p:cNvSpPr/>
            <p:nvPr/>
          </p:nvSpPr>
          <p:spPr>
            <a:xfrm>
              <a:off x="537591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9" name="pt2977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0" name="pt2978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1" name="pt2979"/>
            <p:cNvSpPr/>
            <p:nvPr/>
          </p:nvSpPr>
          <p:spPr>
            <a:xfrm>
              <a:off x="528724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2" name="pt2980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3" name="pt2981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4" name="pt2982"/>
            <p:cNvSpPr/>
            <p:nvPr/>
          </p:nvSpPr>
          <p:spPr>
            <a:xfrm>
              <a:off x="528724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5" name="pt2983"/>
            <p:cNvSpPr/>
            <p:nvPr/>
          </p:nvSpPr>
          <p:spPr>
            <a:xfrm>
              <a:off x="528724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6" name="pt2984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7" name="pt2985"/>
            <p:cNvSpPr/>
            <p:nvPr/>
          </p:nvSpPr>
          <p:spPr>
            <a:xfrm>
              <a:off x="542025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8" name="pt2986"/>
            <p:cNvSpPr/>
            <p:nvPr/>
          </p:nvSpPr>
          <p:spPr>
            <a:xfrm>
              <a:off x="542025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9" name="pt2987"/>
            <p:cNvSpPr/>
            <p:nvPr/>
          </p:nvSpPr>
          <p:spPr>
            <a:xfrm>
              <a:off x="537591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0" name="pt2988"/>
            <p:cNvSpPr/>
            <p:nvPr/>
          </p:nvSpPr>
          <p:spPr>
            <a:xfrm>
              <a:off x="537591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1" name="pt2989"/>
            <p:cNvSpPr/>
            <p:nvPr/>
          </p:nvSpPr>
          <p:spPr>
            <a:xfrm>
              <a:off x="537591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2" name="pt2990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3" name="pt2991"/>
            <p:cNvSpPr/>
            <p:nvPr/>
          </p:nvSpPr>
          <p:spPr>
            <a:xfrm>
              <a:off x="542025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4" name="pt2992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5" name="pt2993"/>
            <p:cNvSpPr/>
            <p:nvPr/>
          </p:nvSpPr>
          <p:spPr>
            <a:xfrm>
              <a:off x="546459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6" name="pt2994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7" name="pt2995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8" name="pt2996"/>
            <p:cNvSpPr/>
            <p:nvPr/>
          </p:nvSpPr>
          <p:spPr>
            <a:xfrm>
              <a:off x="542025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9" name="pt2997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0" name="pt2998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1" name="pt2999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2" name="pt3000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3" name="pt3001"/>
            <p:cNvSpPr/>
            <p:nvPr/>
          </p:nvSpPr>
          <p:spPr>
            <a:xfrm>
              <a:off x="542025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4" name="pt3002"/>
            <p:cNvSpPr/>
            <p:nvPr/>
          </p:nvSpPr>
          <p:spPr>
            <a:xfrm>
              <a:off x="528724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5" name="pt3003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6" name="pt3004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7" name="pt3005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8" name="pt3006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9" name="pt3007"/>
            <p:cNvSpPr/>
            <p:nvPr/>
          </p:nvSpPr>
          <p:spPr>
            <a:xfrm>
              <a:off x="528724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0" name="pt3008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1" name="pt3009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2" name="pt3010"/>
            <p:cNvSpPr/>
            <p:nvPr/>
          </p:nvSpPr>
          <p:spPr>
            <a:xfrm>
              <a:off x="537591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3" name="pt3011"/>
            <p:cNvSpPr/>
            <p:nvPr/>
          </p:nvSpPr>
          <p:spPr>
            <a:xfrm>
              <a:off x="537591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4" name="pt3012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5" name="pt3013"/>
            <p:cNvSpPr/>
            <p:nvPr/>
          </p:nvSpPr>
          <p:spPr>
            <a:xfrm>
              <a:off x="5508927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6" name="pt3014"/>
            <p:cNvSpPr/>
            <p:nvPr/>
          </p:nvSpPr>
          <p:spPr>
            <a:xfrm>
              <a:off x="542025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7" name="pt3015"/>
            <p:cNvSpPr/>
            <p:nvPr/>
          </p:nvSpPr>
          <p:spPr>
            <a:xfrm>
              <a:off x="537591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8" name="pt3016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9" name="pt3017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0" name="pt3018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1" name="pt3019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2" name="pt3020"/>
            <p:cNvSpPr/>
            <p:nvPr/>
          </p:nvSpPr>
          <p:spPr>
            <a:xfrm>
              <a:off x="586362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3" name="pt3021"/>
            <p:cNvSpPr/>
            <p:nvPr/>
          </p:nvSpPr>
          <p:spPr>
            <a:xfrm>
              <a:off x="590796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4" name="pt3022"/>
            <p:cNvSpPr/>
            <p:nvPr/>
          </p:nvSpPr>
          <p:spPr>
            <a:xfrm>
              <a:off x="590796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5" name="pt3023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6" name="pt3024"/>
            <p:cNvSpPr/>
            <p:nvPr/>
          </p:nvSpPr>
          <p:spPr>
            <a:xfrm>
              <a:off x="590796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7" name="pt3025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8" name="pt3026"/>
            <p:cNvSpPr/>
            <p:nvPr/>
          </p:nvSpPr>
          <p:spPr>
            <a:xfrm>
              <a:off x="59522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9" name="pt3027"/>
            <p:cNvSpPr/>
            <p:nvPr/>
          </p:nvSpPr>
          <p:spPr>
            <a:xfrm>
              <a:off x="56862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0" name="pt3028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1" name="pt3029"/>
            <p:cNvSpPr/>
            <p:nvPr/>
          </p:nvSpPr>
          <p:spPr>
            <a:xfrm>
              <a:off x="586362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2" name="pt3030"/>
            <p:cNvSpPr/>
            <p:nvPr/>
          </p:nvSpPr>
          <p:spPr>
            <a:xfrm>
              <a:off x="56862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3" name="pt3031"/>
            <p:cNvSpPr/>
            <p:nvPr/>
          </p:nvSpPr>
          <p:spPr>
            <a:xfrm>
              <a:off x="590796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4" name="pt3032"/>
            <p:cNvSpPr/>
            <p:nvPr/>
          </p:nvSpPr>
          <p:spPr>
            <a:xfrm>
              <a:off x="56862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5" name="pt3033"/>
            <p:cNvSpPr/>
            <p:nvPr/>
          </p:nvSpPr>
          <p:spPr>
            <a:xfrm>
              <a:off x="586362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6" name="pt3034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7" name="pt3035"/>
            <p:cNvSpPr/>
            <p:nvPr/>
          </p:nvSpPr>
          <p:spPr>
            <a:xfrm>
              <a:off x="586362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8" name="pt3036"/>
            <p:cNvSpPr/>
            <p:nvPr/>
          </p:nvSpPr>
          <p:spPr>
            <a:xfrm>
              <a:off x="590796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9" name="pt3037"/>
            <p:cNvSpPr/>
            <p:nvPr/>
          </p:nvSpPr>
          <p:spPr>
            <a:xfrm>
              <a:off x="56862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0" name="pt3038"/>
            <p:cNvSpPr/>
            <p:nvPr/>
          </p:nvSpPr>
          <p:spPr>
            <a:xfrm>
              <a:off x="590796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1" name="pt3039"/>
            <p:cNvSpPr/>
            <p:nvPr/>
          </p:nvSpPr>
          <p:spPr>
            <a:xfrm>
              <a:off x="573061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2" name="pt3040"/>
            <p:cNvSpPr/>
            <p:nvPr/>
          </p:nvSpPr>
          <p:spPr>
            <a:xfrm>
              <a:off x="604097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3" name="pt3041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4" name="pt3042"/>
            <p:cNvSpPr/>
            <p:nvPr/>
          </p:nvSpPr>
          <p:spPr>
            <a:xfrm>
              <a:off x="590796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5" name="pt3043"/>
            <p:cNvSpPr/>
            <p:nvPr/>
          </p:nvSpPr>
          <p:spPr>
            <a:xfrm>
              <a:off x="577495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6" name="pt3044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7" name="pt3045"/>
            <p:cNvSpPr/>
            <p:nvPr/>
          </p:nvSpPr>
          <p:spPr>
            <a:xfrm>
              <a:off x="586362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8" name="pt3046"/>
            <p:cNvSpPr/>
            <p:nvPr/>
          </p:nvSpPr>
          <p:spPr>
            <a:xfrm>
              <a:off x="586362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9" name="pt3047"/>
            <p:cNvSpPr/>
            <p:nvPr/>
          </p:nvSpPr>
          <p:spPr>
            <a:xfrm>
              <a:off x="599663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0" name="pt3048"/>
            <p:cNvSpPr/>
            <p:nvPr/>
          </p:nvSpPr>
          <p:spPr>
            <a:xfrm>
              <a:off x="590796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1" name="pt3049"/>
            <p:cNvSpPr/>
            <p:nvPr/>
          </p:nvSpPr>
          <p:spPr>
            <a:xfrm>
              <a:off x="56862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2" name="pt3050"/>
            <p:cNvSpPr/>
            <p:nvPr/>
          </p:nvSpPr>
          <p:spPr>
            <a:xfrm>
              <a:off x="573061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3" name="pt3051"/>
            <p:cNvSpPr/>
            <p:nvPr/>
          </p:nvSpPr>
          <p:spPr>
            <a:xfrm>
              <a:off x="56862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4" name="pt3052"/>
            <p:cNvSpPr/>
            <p:nvPr/>
          </p:nvSpPr>
          <p:spPr>
            <a:xfrm>
              <a:off x="577495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5" name="pt3053"/>
            <p:cNvSpPr/>
            <p:nvPr/>
          </p:nvSpPr>
          <p:spPr>
            <a:xfrm>
              <a:off x="59522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6" name="pt3054"/>
            <p:cNvSpPr/>
            <p:nvPr/>
          </p:nvSpPr>
          <p:spPr>
            <a:xfrm>
              <a:off x="590796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7" name="pt3055"/>
            <p:cNvSpPr/>
            <p:nvPr/>
          </p:nvSpPr>
          <p:spPr>
            <a:xfrm>
              <a:off x="59522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8" name="pt3056"/>
            <p:cNvSpPr/>
            <p:nvPr/>
          </p:nvSpPr>
          <p:spPr>
            <a:xfrm>
              <a:off x="590796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9" name="pt3057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0" name="pt3058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1" name="pt3059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2" name="pt3060"/>
            <p:cNvSpPr/>
            <p:nvPr/>
          </p:nvSpPr>
          <p:spPr>
            <a:xfrm>
              <a:off x="577495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3" name="pt3061"/>
            <p:cNvSpPr/>
            <p:nvPr/>
          </p:nvSpPr>
          <p:spPr>
            <a:xfrm>
              <a:off x="586362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4" name="pt3062"/>
            <p:cNvSpPr/>
            <p:nvPr/>
          </p:nvSpPr>
          <p:spPr>
            <a:xfrm>
              <a:off x="577495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5" name="pt3063"/>
            <p:cNvSpPr/>
            <p:nvPr/>
          </p:nvSpPr>
          <p:spPr>
            <a:xfrm>
              <a:off x="56862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6" name="pt3064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7" name="pt3065"/>
            <p:cNvSpPr/>
            <p:nvPr/>
          </p:nvSpPr>
          <p:spPr>
            <a:xfrm>
              <a:off x="577495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8" name="pt3066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9" name="pt3067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0" name="pt3068"/>
            <p:cNvSpPr/>
            <p:nvPr/>
          </p:nvSpPr>
          <p:spPr>
            <a:xfrm>
              <a:off x="573061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1" name="pt3069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2" name="pt3070"/>
            <p:cNvSpPr/>
            <p:nvPr/>
          </p:nvSpPr>
          <p:spPr>
            <a:xfrm>
              <a:off x="635133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3" name="pt3071"/>
            <p:cNvSpPr/>
            <p:nvPr/>
          </p:nvSpPr>
          <p:spPr>
            <a:xfrm>
              <a:off x="608530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4" name="pt3072"/>
            <p:cNvSpPr/>
            <p:nvPr/>
          </p:nvSpPr>
          <p:spPr>
            <a:xfrm>
              <a:off x="617398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5" name="pt3073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6" name="pt3074"/>
            <p:cNvSpPr/>
            <p:nvPr/>
          </p:nvSpPr>
          <p:spPr>
            <a:xfrm>
              <a:off x="621832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7" name="pt3075"/>
            <p:cNvSpPr/>
            <p:nvPr/>
          </p:nvSpPr>
          <p:spPr>
            <a:xfrm>
              <a:off x="617398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8" name="pt3076"/>
            <p:cNvSpPr/>
            <p:nvPr/>
          </p:nvSpPr>
          <p:spPr>
            <a:xfrm>
              <a:off x="599663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9" name="pt3077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0" name="pt3078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1" name="pt3079"/>
            <p:cNvSpPr/>
            <p:nvPr/>
          </p:nvSpPr>
          <p:spPr>
            <a:xfrm>
              <a:off x="635133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2" name="pt3080"/>
            <p:cNvSpPr/>
            <p:nvPr/>
          </p:nvSpPr>
          <p:spPr>
            <a:xfrm>
              <a:off x="6129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3" name="pt3081"/>
            <p:cNvSpPr/>
            <p:nvPr/>
          </p:nvSpPr>
          <p:spPr>
            <a:xfrm>
              <a:off x="608530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4" name="pt3082"/>
            <p:cNvSpPr/>
            <p:nvPr/>
          </p:nvSpPr>
          <p:spPr>
            <a:xfrm>
              <a:off x="617398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5" name="pt3083"/>
            <p:cNvSpPr/>
            <p:nvPr/>
          </p:nvSpPr>
          <p:spPr>
            <a:xfrm>
              <a:off x="6129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6" name="pt3084"/>
            <p:cNvSpPr/>
            <p:nvPr/>
          </p:nvSpPr>
          <p:spPr>
            <a:xfrm>
              <a:off x="630699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7" name="pt3085"/>
            <p:cNvSpPr/>
            <p:nvPr/>
          </p:nvSpPr>
          <p:spPr>
            <a:xfrm>
              <a:off x="626265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8" name="pt3086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9" name="pt3087"/>
            <p:cNvSpPr/>
            <p:nvPr/>
          </p:nvSpPr>
          <p:spPr>
            <a:xfrm>
              <a:off x="621832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0" name="pt3088"/>
            <p:cNvSpPr/>
            <p:nvPr/>
          </p:nvSpPr>
          <p:spPr>
            <a:xfrm>
              <a:off x="626265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1" name="pt3089"/>
            <p:cNvSpPr/>
            <p:nvPr/>
          </p:nvSpPr>
          <p:spPr>
            <a:xfrm>
              <a:off x="590796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2" name="pt3090"/>
            <p:cNvSpPr/>
            <p:nvPr/>
          </p:nvSpPr>
          <p:spPr>
            <a:xfrm>
              <a:off x="626265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3" name="pt3091"/>
            <p:cNvSpPr/>
            <p:nvPr/>
          </p:nvSpPr>
          <p:spPr>
            <a:xfrm>
              <a:off x="6129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4" name="pt3092"/>
            <p:cNvSpPr/>
            <p:nvPr/>
          </p:nvSpPr>
          <p:spPr>
            <a:xfrm>
              <a:off x="6129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5" name="pt3093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6" name="pt3094"/>
            <p:cNvSpPr/>
            <p:nvPr/>
          </p:nvSpPr>
          <p:spPr>
            <a:xfrm>
              <a:off x="617398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7" name="pt3095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8" name="pt3096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9" name="pt3097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0" name="pt3098"/>
            <p:cNvSpPr/>
            <p:nvPr/>
          </p:nvSpPr>
          <p:spPr>
            <a:xfrm>
              <a:off x="617398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1" name="pt3099"/>
            <p:cNvSpPr/>
            <p:nvPr/>
          </p:nvSpPr>
          <p:spPr>
            <a:xfrm>
              <a:off x="595229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2" name="pt3100"/>
            <p:cNvSpPr/>
            <p:nvPr/>
          </p:nvSpPr>
          <p:spPr>
            <a:xfrm>
              <a:off x="608530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3" name="pt3101"/>
            <p:cNvSpPr/>
            <p:nvPr/>
          </p:nvSpPr>
          <p:spPr>
            <a:xfrm>
              <a:off x="6129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4" name="pt3102"/>
            <p:cNvSpPr/>
            <p:nvPr/>
          </p:nvSpPr>
          <p:spPr>
            <a:xfrm>
              <a:off x="621832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5" name="pt3103"/>
            <p:cNvSpPr/>
            <p:nvPr/>
          </p:nvSpPr>
          <p:spPr>
            <a:xfrm>
              <a:off x="590796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6" name="pt3104"/>
            <p:cNvSpPr/>
            <p:nvPr/>
          </p:nvSpPr>
          <p:spPr>
            <a:xfrm>
              <a:off x="586362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7" name="pt3105"/>
            <p:cNvSpPr/>
            <p:nvPr/>
          </p:nvSpPr>
          <p:spPr>
            <a:xfrm>
              <a:off x="626265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8" name="pt3106"/>
            <p:cNvSpPr/>
            <p:nvPr/>
          </p:nvSpPr>
          <p:spPr>
            <a:xfrm>
              <a:off x="630699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9" name="pt3107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0" name="pt3108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1" name="pt3109"/>
            <p:cNvSpPr/>
            <p:nvPr/>
          </p:nvSpPr>
          <p:spPr>
            <a:xfrm>
              <a:off x="617398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2" name="pt3110"/>
            <p:cNvSpPr/>
            <p:nvPr/>
          </p:nvSpPr>
          <p:spPr>
            <a:xfrm>
              <a:off x="630699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3" name="pt3111"/>
            <p:cNvSpPr/>
            <p:nvPr/>
          </p:nvSpPr>
          <p:spPr>
            <a:xfrm>
              <a:off x="626265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4" name="pt3112"/>
            <p:cNvSpPr/>
            <p:nvPr/>
          </p:nvSpPr>
          <p:spPr>
            <a:xfrm>
              <a:off x="608530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5" name="pt3113"/>
            <p:cNvSpPr/>
            <p:nvPr/>
          </p:nvSpPr>
          <p:spPr>
            <a:xfrm>
              <a:off x="626265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6" name="pt3114"/>
            <p:cNvSpPr/>
            <p:nvPr/>
          </p:nvSpPr>
          <p:spPr>
            <a:xfrm>
              <a:off x="635133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7" name="pt3115"/>
            <p:cNvSpPr/>
            <p:nvPr/>
          </p:nvSpPr>
          <p:spPr>
            <a:xfrm>
              <a:off x="626265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8" name="pt3116"/>
            <p:cNvSpPr/>
            <p:nvPr/>
          </p:nvSpPr>
          <p:spPr>
            <a:xfrm>
              <a:off x="608530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9" name="pt3117"/>
            <p:cNvSpPr/>
            <p:nvPr/>
          </p:nvSpPr>
          <p:spPr>
            <a:xfrm>
              <a:off x="6129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0" name="pt3118"/>
            <p:cNvSpPr/>
            <p:nvPr/>
          </p:nvSpPr>
          <p:spPr>
            <a:xfrm>
              <a:off x="626265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1" name="pt3119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2" name="pl3120"/>
            <p:cNvSpPr/>
            <p:nvPr/>
          </p:nvSpPr>
          <p:spPr>
            <a:xfrm>
              <a:off x="6537228" y="5257068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3" name="pl3121"/>
            <p:cNvSpPr/>
            <p:nvPr/>
          </p:nvSpPr>
          <p:spPr>
            <a:xfrm>
              <a:off x="6579792" y="5857646"/>
              <a:ext cx="1064090" cy="0"/>
            </a:xfrm>
            <a:custGeom>
              <a:avLst/>
              <a:pathLst>
                <a:path w="1064090" h="0">
                  <a:moveTo>
                    <a:pt x="0" y="0"/>
                  </a:moveTo>
                  <a:lnTo>
                    <a:pt x="106409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4" name="pl3122"/>
            <p:cNvSpPr/>
            <p:nvPr/>
          </p:nvSpPr>
          <p:spPr>
            <a:xfrm>
              <a:off x="6579792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5" name="pl3123"/>
            <p:cNvSpPr/>
            <p:nvPr/>
          </p:nvSpPr>
          <p:spPr>
            <a:xfrm>
              <a:off x="6845814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6" name="pl3124"/>
            <p:cNvSpPr/>
            <p:nvPr/>
          </p:nvSpPr>
          <p:spPr>
            <a:xfrm>
              <a:off x="7111837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7" name="pl3125"/>
            <p:cNvSpPr/>
            <p:nvPr/>
          </p:nvSpPr>
          <p:spPr>
            <a:xfrm>
              <a:off x="7377860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8" name="pl3126"/>
            <p:cNvSpPr/>
            <p:nvPr/>
          </p:nvSpPr>
          <p:spPr>
            <a:xfrm>
              <a:off x="7643882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9" name="tx3127"/>
            <p:cNvSpPr/>
            <p:nvPr/>
          </p:nvSpPr>
          <p:spPr>
            <a:xfrm>
              <a:off x="6509173" y="6000692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130" name="tx3128"/>
            <p:cNvSpPr/>
            <p:nvPr/>
          </p:nvSpPr>
          <p:spPr>
            <a:xfrm>
              <a:off x="6775195" y="6000692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3131" name="tx3129"/>
            <p:cNvSpPr/>
            <p:nvPr/>
          </p:nvSpPr>
          <p:spPr>
            <a:xfrm>
              <a:off x="7041218" y="6000692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3132" name="tx3130"/>
            <p:cNvSpPr/>
            <p:nvPr/>
          </p:nvSpPr>
          <p:spPr>
            <a:xfrm>
              <a:off x="7307241" y="6000692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3133" name="tx3131"/>
            <p:cNvSpPr/>
            <p:nvPr/>
          </p:nvSpPr>
          <p:spPr>
            <a:xfrm>
              <a:off x="7573263" y="6000493"/>
              <a:ext cx="141237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3134" name="pl3132"/>
            <p:cNvSpPr/>
            <p:nvPr/>
          </p:nvSpPr>
          <p:spPr>
            <a:xfrm>
              <a:off x="7686446" y="5279312"/>
              <a:ext cx="0" cy="556090"/>
            </a:xfrm>
            <a:custGeom>
              <a:avLst/>
              <a:pathLst>
                <a:path w="0" h="556090">
                  <a:moveTo>
                    <a:pt x="0" y="5560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5" name="pl3133"/>
            <p:cNvSpPr/>
            <p:nvPr/>
          </p:nvSpPr>
          <p:spPr>
            <a:xfrm>
              <a:off x="7686446" y="583540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6" name="pl3134"/>
            <p:cNvSpPr/>
            <p:nvPr/>
          </p:nvSpPr>
          <p:spPr>
            <a:xfrm>
              <a:off x="7686446" y="5696380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7" name="pl3135"/>
            <p:cNvSpPr/>
            <p:nvPr/>
          </p:nvSpPr>
          <p:spPr>
            <a:xfrm>
              <a:off x="7686446" y="5557357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8" name="pl3136"/>
            <p:cNvSpPr/>
            <p:nvPr/>
          </p:nvSpPr>
          <p:spPr>
            <a:xfrm>
              <a:off x="7686446" y="541833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9" name="pl3137"/>
            <p:cNvSpPr/>
            <p:nvPr/>
          </p:nvSpPr>
          <p:spPr>
            <a:xfrm>
              <a:off x="7686446" y="527931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0" name="tx3138"/>
            <p:cNvSpPr/>
            <p:nvPr/>
          </p:nvSpPr>
          <p:spPr>
            <a:xfrm rot="-5400000">
              <a:off x="7795981" y="5798294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141" name="tx3139"/>
            <p:cNvSpPr/>
            <p:nvPr/>
          </p:nvSpPr>
          <p:spPr>
            <a:xfrm rot="-5400000">
              <a:off x="7795981" y="5520249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3142" name="tx3140"/>
            <p:cNvSpPr/>
            <p:nvPr/>
          </p:nvSpPr>
          <p:spPr>
            <a:xfrm rot="-5400000">
              <a:off x="7795881" y="5242105"/>
              <a:ext cx="141237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3143" name="tx3141"/>
            <p:cNvSpPr/>
            <p:nvPr/>
          </p:nvSpPr>
          <p:spPr>
            <a:xfrm>
              <a:off x="6795565" y="5439684"/>
              <a:ext cx="632544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ggplot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175274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ggplot(iris,aes(x=Sepal.Length,y=Sepal.Width,color=Species))+ geom_point()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grp2"/>
          <p:cNvGrpSpPr/>
          <p:nvPr/>
        </p:nvGrpSpPr>
        <p:grpSpPr>
          <a:xfrm>
            <a:off x="914400" y="1828800"/>
            <a:ext cx="7315200" cy="4572000"/>
            <a:chOff x="914400" y="1828800"/>
            <a:chExt cx="7315200" cy="4572000"/>
          </a:xfrm>
        </p:grpSpPr>
        <p:sp>
          <p:nvSpPr>
            <p:cNvPr id="5" name="rc3"/>
            <p:cNvSpPr/>
            <p:nvPr/>
          </p:nvSpPr>
          <p:spPr>
            <a:xfrm>
              <a:off x="914400" y="182880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914400" y="182880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405474" y="1898389"/>
              <a:ext cx="5730580" cy="408668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405474" y="5412320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405474" y="4638326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405474" y="3864333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405474" y="3090339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405474" y="2316345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1955378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3402494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4849611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6296727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1405474" y="5799317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1405474" y="5025323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1405474" y="4251330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1405474" y="3477336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1405474" y="2703342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1405474" y="1929348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2678936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4126053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5573169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7020285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5"/>
            <p:cNvSpPr/>
            <p:nvPr/>
          </p:nvSpPr>
          <p:spPr>
            <a:xfrm>
              <a:off x="2798822" y="3452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6"/>
            <p:cNvSpPr/>
            <p:nvPr/>
          </p:nvSpPr>
          <p:spPr>
            <a:xfrm>
              <a:off x="2509399" y="4226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7"/>
            <p:cNvSpPr/>
            <p:nvPr/>
          </p:nvSpPr>
          <p:spPr>
            <a:xfrm>
              <a:off x="2219975" y="39169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8"/>
            <p:cNvSpPr/>
            <p:nvPr/>
          </p:nvSpPr>
          <p:spPr>
            <a:xfrm>
              <a:off x="2075264" y="40717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29"/>
            <p:cNvSpPr/>
            <p:nvPr/>
          </p:nvSpPr>
          <p:spPr>
            <a:xfrm>
              <a:off x="2654110" y="3297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0"/>
            <p:cNvSpPr/>
            <p:nvPr/>
          </p:nvSpPr>
          <p:spPr>
            <a:xfrm>
              <a:off x="3232957" y="28333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1"/>
            <p:cNvSpPr/>
            <p:nvPr/>
          </p:nvSpPr>
          <p:spPr>
            <a:xfrm>
              <a:off x="2075264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2"/>
            <p:cNvSpPr/>
            <p:nvPr/>
          </p:nvSpPr>
          <p:spPr>
            <a:xfrm>
              <a:off x="2654110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3"/>
            <p:cNvSpPr/>
            <p:nvPr/>
          </p:nvSpPr>
          <p:spPr>
            <a:xfrm>
              <a:off x="1785840" y="43813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4"/>
            <p:cNvSpPr/>
            <p:nvPr/>
          </p:nvSpPr>
          <p:spPr>
            <a:xfrm>
              <a:off x="2509399" y="40717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5"/>
            <p:cNvSpPr/>
            <p:nvPr/>
          </p:nvSpPr>
          <p:spPr>
            <a:xfrm>
              <a:off x="3232957" y="314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6"/>
            <p:cNvSpPr/>
            <p:nvPr/>
          </p:nvSpPr>
          <p:spPr>
            <a:xfrm>
              <a:off x="2364687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7"/>
            <p:cNvSpPr/>
            <p:nvPr/>
          </p:nvSpPr>
          <p:spPr>
            <a:xfrm>
              <a:off x="2364687" y="4226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8"/>
            <p:cNvSpPr/>
            <p:nvPr/>
          </p:nvSpPr>
          <p:spPr>
            <a:xfrm>
              <a:off x="1641129" y="4226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39"/>
            <p:cNvSpPr/>
            <p:nvPr/>
          </p:nvSpPr>
          <p:spPr>
            <a:xfrm>
              <a:off x="3811803" y="26785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0"/>
            <p:cNvSpPr/>
            <p:nvPr/>
          </p:nvSpPr>
          <p:spPr>
            <a:xfrm>
              <a:off x="3667092" y="2059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1"/>
            <p:cNvSpPr/>
            <p:nvPr/>
          </p:nvSpPr>
          <p:spPr>
            <a:xfrm>
              <a:off x="3232957" y="28333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2"/>
            <p:cNvSpPr/>
            <p:nvPr/>
          </p:nvSpPr>
          <p:spPr>
            <a:xfrm>
              <a:off x="2798822" y="3452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3"/>
            <p:cNvSpPr/>
            <p:nvPr/>
          </p:nvSpPr>
          <p:spPr>
            <a:xfrm>
              <a:off x="3667092" y="2988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4"/>
            <p:cNvSpPr/>
            <p:nvPr/>
          </p:nvSpPr>
          <p:spPr>
            <a:xfrm>
              <a:off x="2798822" y="2988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5"/>
            <p:cNvSpPr/>
            <p:nvPr/>
          </p:nvSpPr>
          <p:spPr>
            <a:xfrm>
              <a:off x="3232957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6"/>
            <p:cNvSpPr/>
            <p:nvPr/>
          </p:nvSpPr>
          <p:spPr>
            <a:xfrm>
              <a:off x="2798822" y="314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7"/>
            <p:cNvSpPr/>
            <p:nvPr/>
          </p:nvSpPr>
          <p:spPr>
            <a:xfrm>
              <a:off x="2075264" y="3297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8"/>
            <p:cNvSpPr/>
            <p:nvPr/>
          </p:nvSpPr>
          <p:spPr>
            <a:xfrm>
              <a:off x="2798822" y="3762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49"/>
            <p:cNvSpPr/>
            <p:nvPr/>
          </p:nvSpPr>
          <p:spPr>
            <a:xfrm>
              <a:off x="2364687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0"/>
            <p:cNvSpPr/>
            <p:nvPr/>
          </p:nvSpPr>
          <p:spPr>
            <a:xfrm>
              <a:off x="2654110" y="4226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1"/>
            <p:cNvSpPr/>
            <p:nvPr/>
          </p:nvSpPr>
          <p:spPr>
            <a:xfrm>
              <a:off x="2654110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2"/>
            <p:cNvSpPr/>
            <p:nvPr/>
          </p:nvSpPr>
          <p:spPr>
            <a:xfrm>
              <a:off x="2943534" y="3452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3"/>
            <p:cNvSpPr/>
            <p:nvPr/>
          </p:nvSpPr>
          <p:spPr>
            <a:xfrm>
              <a:off x="2943534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4"/>
            <p:cNvSpPr/>
            <p:nvPr/>
          </p:nvSpPr>
          <p:spPr>
            <a:xfrm>
              <a:off x="2219975" y="39169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5"/>
            <p:cNvSpPr/>
            <p:nvPr/>
          </p:nvSpPr>
          <p:spPr>
            <a:xfrm>
              <a:off x="2364687" y="40717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6"/>
            <p:cNvSpPr/>
            <p:nvPr/>
          </p:nvSpPr>
          <p:spPr>
            <a:xfrm>
              <a:off x="3232957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7"/>
            <p:cNvSpPr/>
            <p:nvPr/>
          </p:nvSpPr>
          <p:spPr>
            <a:xfrm>
              <a:off x="2943534" y="25237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8"/>
            <p:cNvSpPr/>
            <p:nvPr/>
          </p:nvSpPr>
          <p:spPr>
            <a:xfrm>
              <a:off x="3377668" y="2368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59"/>
            <p:cNvSpPr/>
            <p:nvPr/>
          </p:nvSpPr>
          <p:spPr>
            <a:xfrm>
              <a:off x="2509399" y="40717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0"/>
            <p:cNvSpPr/>
            <p:nvPr/>
          </p:nvSpPr>
          <p:spPr>
            <a:xfrm>
              <a:off x="2654110" y="39169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1"/>
            <p:cNvSpPr/>
            <p:nvPr/>
          </p:nvSpPr>
          <p:spPr>
            <a:xfrm>
              <a:off x="3377668" y="3452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2"/>
            <p:cNvSpPr/>
            <p:nvPr/>
          </p:nvSpPr>
          <p:spPr>
            <a:xfrm>
              <a:off x="2509399" y="3297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3"/>
            <p:cNvSpPr/>
            <p:nvPr/>
          </p:nvSpPr>
          <p:spPr>
            <a:xfrm>
              <a:off x="1785840" y="4226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4"/>
            <p:cNvSpPr/>
            <p:nvPr/>
          </p:nvSpPr>
          <p:spPr>
            <a:xfrm>
              <a:off x="2798822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5"/>
            <p:cNvSpPr/>
            <p:nvPr/>
          </p:nvSpPr>
          <p:spPr>
            <a:xfrm>
              <a:off x="2654110" y="3452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6"/>
            <p:cNvSpPr/>
            <p:nvPr/>
          </p:nvSpPr>
          <p:spPr>
            <a:xfrm>
              <a:off x="1930552" y="53100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7"/>
            <p:cNvSpPr/>
            <p:nvPr/>
          </p:nvSpPr>
          <p:spPr>
            <a:xfrm>
              <a:off x="1785840" y="39169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8"/>
            <p:cNvSpPr/>
            <p:nvPr/>
          </p:nvSpPr>
          <p:spPr>
            <a:xfrm>
              <a:off x="2654110" y="3452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69"/>
            <p:cNvSpPr/>
            <p:nvPr/>
          </p:nvSpPr>
          <p:spPr>
            <a:xfrm>
              <a:off x="2798822" y="2988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0"/>
            <p:cNvSpPr/>
            <p:nvPr/>
          </p:nvSpPr>
          <p:spPr>
            <a:xfrm>
              <a:off x="2364687" y="4226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1"/>
            <p:cNvSpPr/>
            <p:nvPr/>
          </p:nvSpPr>
          <p:spPr>
            <a:xfrm>
              <a:off x="2798822" y="2988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2"/>
            <p:cNvSpPr/>
            <p:nvPr/>
          </p:nvSpPr>
          <p:spPr>
            <a:xfrm>
              <a:off x="2075264" y="39169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3"/>
            <p:cNvSpPr/>
            <p:nvPr/>
          </p:nvSpPr>
          <p:spPr>
            <a:xfrm>
              <a:off x="3088245" y="314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4"/>
            <p:cNvSpPr/>
            <p:nvPr/>
          </p:nvSpPr>
          <p:spPr>
            <a:xfrm>
              <a:off x="2654110" y="3762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5"/>
            <p:cNvSpPr/>
            <p:nvPr/>
          </p:nvSpPr>
          <p:spPr>
            <a:xfrm>
              <a:off x="5548343" y="39169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6"/>
            <p:cNvSpPr/>
            <p:nvPr/>
          </p:nvSpPr>
          <p:spPr>
            <a:xfrm>
              <a:off x="4680073" y="39169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7"/>
            <p:cNvSpPr/>
            <p:nvPr/>
          </p:nvSpPr>
          <p:spPr>
            <a:xfrm>
              <a:off x="5403631" y="40717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8"/>
            <p:cNvSpPr/>
            <p:nvPr/>
          </p:nvSpPr>
          <p:spPr>
            <a:xfrm>
              <a:off x="3377668" y="53100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79"/>
            <p:cNvSpPr/>
            <p:nvPr/>
          </p:nvSpPr>
          <p:spPr>
            <a:xfrm>
              <a:off x="4824785" y="45361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0"/>
            <p:cNvSpPr/>
            <p:nvPr/>
          </p:nvSpPr>
          <p:spPr>
            <a:xfrm>
              <a:off x="3667092" y="45361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1"/>
            <p:cNvSpPr/>
            <p:nvPr/>
          </p:nvSpPr>
          <p:spPr>
            <a:xfrm>
              <a:off x="4535362" y="37621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2"/>
            <p:cNvSpPr/>
            <p:nvPr/>
          </p:nvSpPr>
          <p:spPr>
            <a:xfrm>
              <a:off x="2509399" y="51552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3"/>
            <p:cNvSpPr/>
            <p:nvPr/>
          </p:nvSpPr>
          <p:spPr>
            <a:xfrm>
              <a:off x="4969496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4"/>
            <p:cNvSpPr/>
            <p:nvPr/>
          </p:nvSpPr>
          <p:spPr>
            <a:xfrm>
              <a:off x="2943534" y="46909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5"/>
            <p:cNvSpPr/>
            <p:nvPr/>
          </p:nvSpPr>
          <p:spPr>
            <a:xfrm>
              <a:off x="2654110" y="57744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6"/>
            <p:cNvSpPr/>
            <p:nvPr/>
          </p:nvSpPr>
          <p:spPr>
            <a:xfrm>
              <a:off x="3956515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7"/>
            <p:cNvSpPr/>
            <p:nvPr/>
          </p:nvSpPr>
          <p:spPr>
            <a:xfrm>
              <a:off x="4101227" y="54648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8"/>
            <p:cNvSpPr/>
            <p:nvPr/>
          </p:nvSpPr>
          <p:spPr>
            <a:xfrm>
              <a:off x="4245938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89"/>
            <p:cNvSpPr/>
            <p:nvPr/>
          </p:nvSpPr>
          <p:spPr>
            <a:xfrm>
              <a:off x="3522380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0"/>
            <p:cNvSpPr/>
            <p:nvPr/>
          </p:nvSpPr>
          <p:spPr>
            <a:xfrm>
              <a:off x="5114208" y="40717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1"/>
            <p:cNvSpPr/>
            <p:nvPr/>
          </p:nvSpPr>
          <p:spPr>
            <a:xfrm>
              <a:off x="3522380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2"/>
            <p:cNvSpPr/>
            <p:nvPr/>
          </p:nvSpPr>
          <p:spPr>
            <a:xfrm>
              <a:off x="3811803" y="46909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3"/>
            <p:cNvSpPr/>
            <p:nvPr/>
          </p:nvSpPr>
          <p:spPr>
            <a:xfrm>
              <a:off x="4390650" y="54648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4"/>
            <p:cNvSpPr/>
            <p:nvPr/>
          </p:nvSpPr>
          <p:spPr>
            <a:xfrm>
              <a:off x="3522380" y="50004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5"/>
            <p:cNvSpPr/>
            <p:nvPr/>
          </p:nvSpPr>
          <p:spPr>
            <a:xfrm>
              <a:off x="3956515" y="39169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6"/>
            <p:cNvSpPr/>
            <p:nvPr/>
          </p:nvSpPr>
          <p:spPr>
            <a:xfrm>
              <a:off x="4245938" y="45361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7"/>
            <p:cNvSpPr/>
            <p:nvPr/>
          </p:nvSpPr>
          <p:spPr>
            <a:xfrm>
              <a:off x="4535362" y="50004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8"/>
            <p:cNvSpPr/>
            <p:nvPr/>
          </p:nvSpPr>
          <p:spPr>
            <a:xfrm>
              <a:off x="4245938" y="45361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99"/>
            <p:cNvSpPr/>
            <p:nvPr/>
          </p:nvSpPr>
          <p:spPr>
            <a:xfrm>
              <a:off x="4680073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0"/>
            <p:cNvSpPr/>
            <p:nvPr/>
          </p:nvSpPr>
          <p:spPr>
            <a:xfrm>
              <a:off x="4969496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1"/>
            <p:cNvSpPr/>
            <p:nvPr/>
          </p:nvSpPr>
          <p:spPr>
            <a:xfrm>
              <a:off x="5258920" y="45361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2"/>
            <p:cNvSpPr/>
            <p:nvPr/>
          </p:nvSpPr>
          <p:spPr>
            <a:xfrm>
              <a:off x="5114208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3"/>
            <p:cNvSpPr/>
            <p:nvPr/>
          </p:nvSpPr>
          <p:spPr>
            <a:xfrm>
              <a:off x="4101227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4"/>
            <p:cNvSpPr/>
            <p:nvPr/>
          </p:nvSpPr>
          <p:spPr>
            <a:xfrm>
              <a:off x="3667092" y="48456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5"/>
            <p:cNvSpPr/>
            <p:nvPr/>
          </p:nvSpPr>
          <p:spPr>
            <a:xfrm>
              <a:off x="3377668" y="51552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6"/>
            <p:cNvSpPr/>
            <p:nvPr/>
          </p:nvSpPr>
          <p:spPr>
            <a:xfrm>
              <a:off x="3377668" y="51552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7"/>
            <p:cNvSpPr/>
            <p:nvPr/>
          </p:nvSpPr>
          <p:spPr>
            <a:xfrm>
              <a:off x="3811803" y="46909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8"/>
            <p:cNvSpPr/>
            <p:nvPr/>
          </p:nvSpPr>
          <p:spPr>
            <a:xfrm>
              <a:off x="4101227" y="46909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09"/>
            <p:cNvSpPr/>
            <p:nvPr/>
          </p:nvSpPr>
          <p:spPr>
            <a:xfrm>
              <a:off x="3232957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0"/>
            <p:cNvSpPr/>
            <p:nvPr/>
          </p:nvSpPr>
          <p:spPr>
            <a:xfrm>
              <a:off x="4101227" y="360730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1"/>
            <p:cNvSpPr/>
            <p:nvPr/>
          </p:nvSpPr>
          <p:spPr>
            <a:xfrm>
              <a:off x="5114208" y="40717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2"/>
            <p:cNvSpPr/>
            <p:nvPr/>
          </p:nvSpPr>
          <p:spPr>
            <a:xfrm>
              <a:off x="4535362" y="53100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3"/>
            <p:cNvSpPr/>
            <p:nvPr/>
          </p:nvSpPr>
          <p:spPr>
            <a:xfrm>
              <a:off x="3522380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4"/>
            <p:cNvSpPr/>
            <p:nvPr/>
          </p:nvSpPr>
          <p:spPr>
            <a:xfrm>
              <a:off x="3377668" y="50004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5"/>
            <p:cNvSpPr/>
            <p:nvPr/>
          </p:nvSpPr>
          <p:spPr>
            <a:xfrm>
              <a:off x="3377668" y="48456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6"/>
            <p:cNvSpPr/>
            <p:nvPr/>
          </p:nvSpPr>
          <p:spPr>
            <a:xfrm>
              <a:off x="4245938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7"/>
            <p:cNvSpPr/>
            <p:nvPr/>
          </p:nvSpPr>
          <p:spPr>
            <a:xfrm>
              <a:off x="3811803" y="48456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8"/>
            <p:cNvSpPr/>
            <p:nvPr/>
          </p:nvSpPr>
          <p:spPr>
            <a:xfrm>
              <a:off x="2654110" y="53100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19"/>
            <p:cNvSpPr/>
            <p:nvPr/>
          </p:nvSpPr>
          <p:spPr>
            <a:xfrm>
              <a:off x="3522380" y="46909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0"/>
            <p:cNvSpPr/>
            <p:nvPr/>
          </p:nvSpPr>
          <p:spPr>
            <a:xfrm>
              <a:off x="3667092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1"/>
            <p:cNvSpPr/>
            <p:nvPr/>
          </p:nvSpPr>
          <p:spPr>
            <a:xfrm>
              <a:off x="3667092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2"/>
            <p:cNvSpPr/>
            <p:nvPr/>
          </p:nvSpPr>
          <p:spPr>
            <a:xfrm>
              <a:off x="4390650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3"/>
            <p:cNvSpPr/>
            <p:nvPr/>
          </p:nvSpPr>
          <p:spPr>
            <a:xfrm>
              <a:off x="2798822" y="50004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4"/>
            <p:cNvSpPr/>
            <p:nvPr/>
          </p:nvSpPr>
          <p:spPr>
            <a:xfrm>
              <a:off x="3667092" y="45361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5"/>
            <p:cNvSpPr/>
            <p:nvPr/>
          </p:nvSpPr>
          <p:spPr>
            <a:xfrm>
              <a:off x="4535362" y="37621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6"/>
            <p:cNvSpPr/>
            <p:nvPr/>
          </p:nvSpPr>
          <p:spPr>
            <a:xfrm>
              <a:off x="3811803" y="46909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7"/>
            <p:cNvSpPr/>
            <p:nvPr/>
          </p:nvSpPr>
          <p:spPr>
            <a:xfrm>
              <a:off x="5693055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8"/>
            <p:cNvSpPr/>
            <p:nvPr/>
          </p:nvSpPr>
          <p:spPr>
            <a:xfrm>
              <a:off x="4535362" y="43813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29"/>
            <p:cNvSpPr/>
            <p:nvPr/>
          </p:nvSpPr>
          <p:spPr>
            <a:xfrm>
              <a:off x="4824785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0"/>
            <p:cNvSpPr/>
            <p:nvPr/>
          </p:nvSpPr>
          <p:spPr>
            <a:xfrm>
              <a:off x="6416613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1"/>
            <p:cNvSpPr/>
            <p:nvPr/>
          </p:nvSpPr>
          <p:spPr>
            <a:xfrm>
              <a:off x="2509399" y="50004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2"/>
            <p:cNvSpPr/>
            <p:nvPr/>
          </p:nvSpPr>
          <p:spPr>
            <a:xfrm>
              <a:off x="5982478" y="43813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3"/>
            <p:cNvSpPr/>
            <p:nvPr/>
          </p:nvSpPr>
          <p:spPr>
            <a:xfrm>
              <a:off x="5114208" y="50004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4"/>
            <p:cNvSpPr/>
            <p:nvPr/>
          </p:nvSpPr>
          <p:spPr>
            <a:xfrm>
              <a:off x="5837766" y="32977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5"/>
            <p:cNvSpPr/>
            <p:nvPr/>
          </p:nvSpPr>
          <p:spPr>
            <a:xfrm>
              <a:off x="4824785" y="39169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6"/>
            <p:cNvSpPr/>
            <p:nvPr/>
          </p:nvSpPr>
          <p:spPr>
            <a:xfrm>
              <a:off x="4680073" y="46909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7"/>
            <p:cNvSpPr/>
            <p:nvPr/>
          </p:nvSpPr>
          <p:spPr>
            <a:xfrm>
              <a:off x="5258920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8"/>
            <p:cNvSpPr/>
            <p:nvPr/>
          </p:nvSpPr>
          <p:spPr>
            <a:xfrm>
              <a:off x="3667092" y="50004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39"/>
            <p:cNvSpPr/>
            <p:nvPr/>
          </p:nvSpPr>
          <p:spPr>
            <a:xfrm>
              <a:off x="3811803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0"/>
            <p:cNvSpPr/>
            <p:nvPr/>
          </p:nvSpPr>
          <p:spPr>
            <a:xfrm>
              <a:off x="4680073" y="39169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1"/>
            <p:cNvSpPr/>
            <p:nvPr/>
          </p:nvSpPr>
          <p:spPr>
            <a:xfrm>
              <a:off x="4824785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2"/>
            <p:cNvSpPr/>
            <p:nvPr/>
          </p:nvSpPr>
          <p:spPr>
            <a:xfrm>
              <a:off x="6561324" y="29881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3"/>
            <p:cNvSpPr/>
            <p:nvPr/>
          </p:nvSpPr>
          <p:spPr>
            <a:xfrm>
              <a:off x="6561324" y="48456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4"/>
            <p:cNvSpPr/>
            <p:nvPr/>
          </p:nvSpPr>
          <p:spPr>
            <a:xfrm>
              <a:off x="4101227" y="546489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5"/>
            <p:cNvSpPr/>
            <p:nvPr/>
          </p:nvSpPr>
          <p:spPr>
            <a:xfrm>
              <a:off x="5403631" y="39169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6"/>
            <p:cNvSpPr/>
            <p:nvPr/>
          </p:nvSpPr>
          <p:spPr>
            <a:xfrm>
              <a:off x="3522380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7"/>
            <p:cNvSpPr/>
            <p:nvPr/>
          </p:nvSpPr>
          <p:spPr>
            <a:xfrm>
              <a:off x="6561324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8"/>
            <p:cNvSpPr/>
            <p:nvPr/>
          </p:nvSpPr>
          <p:spPr>
            <a:xfrm>
              <a:off x="4535362" y="46909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49"/>
            <p:cNvSpPr/>
            <p:nvPr/>
          </p:nvSpPr>
          <p:spPr>
            <a:xfrm>
              <a:off x="5114208" y="37621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0"/>
            <p:cNvSpPr/>
            <p:nvPr/>
          </p:nvSpPr>
          <p:spPr>
            <a:xfrm>
              <a:off x="5837766" y="39169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1"/>
            <p:cNvSpPr/>
            <p:nvPr/>
          </p:nvSpPr>
          <p:spPr>
            <a:xfrm>
              <a:off x="4390650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2"/>
            <p:cNvSpPr/>
            <p:nvPr/>
          </p:nvSpPr>
          <p:spPr>
            <a:xfrm>
              <a:off x="4245938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3"/>
            <p:cNvSpPr/>
            <p:nvPr/>
          </p:nvSpPr>
          <p:spPr>
            <a:xfrm>
              <a:off x="4680073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4"/>
            <p:cNvSpPr/>
            <p:nvPr/>
          </p:nvSpPr>
          <p:spPr>
            <a:xfrm>
              <a:off x="5837766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5"/>
            <p:cNvSpPr/>
            <p:nvPr/>
          </p:nvSpPr>
          <p:spPr>
            <a:xfrm>
              <a:off x="6127190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6"/>
            <p:cNvSpPr/>
            <p:nvPr/>
          </p:nvSpPr>
          <p:spPr>
            <a:xfrm>
              <a:off x="6850748" y="29881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7"/>
            <p:cNvSpPr/>
            <p:nvPr/>
          </p:nvSpPr>
          <p:spPr>
            <a:xfrm>
              <a:off x="4680073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8"/>
            <p:cNvSpPr/>
            <p:nvPr/>
          </p:nvSpPr>
          <p:spPr>
            <a:xfrm>
              <a:off x="4535362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59"/>
            <p:cNvSpPr/>
            <p:nvPr/>
          </p:nvSpPr>
          <p:spPr>
            <a:xfrm>
              <a:off x="4245938" y="48456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0"/>
            <p:cNvSpPr/>
            <p:nvPr/>
          </p:nvSpPr>
          <p:spPr>
            <a:xfrm>
              <a:off x="6561324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1"/>
            <p:cNvSpPr/>
            <p:nvPr/>
          </p:nvSpPr>
          <p:spPr>
            <a:xfrm>
              <a:off x="4535362" y="36073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2"/>
            <p:cNvSpPr/>
            <p:nvPr/>
          </p:nvSpPr>
          <p:spPr>
            <a:xfrm>
              <a:off x="4680073" y="40717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3"/>
            <p:cNvSpPr/>
            <p:nvPr/>
          </p:nvSpPr>
          <p:spPr>
            <a:xfrm>
              <a:off x="4101227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4"/>
            <p:cNvSpPr/>
            <p:nvPr/>
          </p:nvSpPr>
          <p:spPr>
            <a:xfrm>
              <a:off x="5403631" y="40717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5"/>
            <p:cNvSpPr/>
            <p:nvPr/>
          </p:nvSpPr>
          <p:spPr>
            <a:xfrm>
              <a:off x="5114208" y="40717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6"/>
            <p:cNvSpPr/>
            <p:nvPr/>
          </p:nvSpPr>
          <p:spPr>
            <a:xfrm>
              <a:off x="5403631" y="40717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7"/>
            <p:cNvSpPr/>
            <p:nvPr/>
          </p:nvSpPr>
          <p:spPr>
            <a:xfrm>
              <a:off x="3811803" y="46909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8"/>
            <p:cNvSpPr/>
            <p:nvPr/>
          </p:nvSpPr>
          <p:spPr>
            <a:xfrm>
              <a:off x="5258920" y="39169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69"/>
            <p:cNvSpPr/>
            <p:nvPr/>
          </p:nvSpPr>
          <p:spPr>
            <a:xfrm>
              <a:off x="5114208" y="37621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0"/>
            <p:cNvSpPr/>
            <p:nvPr/>
          </p:nvSpPr>
          <p:spPr>
            <a:xfrm>
              <a:off x="5114208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1"/>
            <p:cNvSpPr/>
            <p:nvPr/>
          </p:nvSpPr>
          <p:spPr>
            <a:xfrm>
              <a:off x="4535362" y="50004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2"/>
            <p:cNvSpPr/>
            <p:nvPr/>
          </p:nvSpPr>
          <p:spPr>
            <a:xfrm>
              <a:off x="4824785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3"/>
            <p:cNvSpPr/>
            <p:nvPr/>
          </p:nvSpPr>
          <p:spPr>
            <a:xfrm>
              <a:off x="4390650" y="36073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4"/>
            <p:cNvSpPr/>
            <p:nvPr/>
          </p:nvSpPr>
          <p:spPr>
            <a:xfrm>
              <a:off x="3956515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tx175"/>
            <p:cNvSpPr/>
            <p:nvPr/>
          </p:nvSpPr>
          <p:spPr>
            <a:xfrm>
              <a:off x="1183951" y="5756653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178" name="tx176"/>
            <p:cNvSpPr/>
            <p:nvPr/>
          </p:nvSpPr>
          <p:spPr>
            <a:xfrm>
              <a:off x="1183951" y="4982659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79" name="tx177"/>
            <p:cNvSpPr/>
            <p:nvPr/>
          </p:nvSpPr>
          <p:spPr>
            <a:xfrm>
              <a:off x="1183951" y="4208666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180" name="tx178"/>
            <p:cNvSpPr/>
            <p:nvPr/>
          </p:nvSpPr>
          <p:spPr>
            <a:xfrm>
              <a:off x="1183951" y="3434672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</a:t>
              </a:r>
            </a:p>
          </p:txBody>
        </p:sp>
        <p:sp>
          <p:nvSpPr>
            <p:cNvPr id="181" name="tx179"/>
            <p:cNvSpPr/>
            <p:nvPr/>
          </p:nvSpPr>
          <p:spPr>
            <a:xfrm>
              <a:off x="1183951" y="2660678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182" name="tx180"/>
            <p:cNvSpPr/>
            <p:nvPr/>
          </p:nvSpPr>
          <p:spPr>
            <a:xfrm>
              <a:off x="1183951" y="1887081"/>
              <a:ext cx="158892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4.5</a:t>
              </a:r>
            </a:p>
          </p:txBody>
        </p:sp>
        <p:sp>
          <p:nvSpPr>
            <p:cNvPr id="183" name="pl181"/>
            <p:cNvSpPr/>
            <p:nvPr/>
          </p:nvSpPr>
          <p:spPr>
            <a:xfrm>
              <a:off x="1370679" y="5799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2"/>
            <p:cNvSpPr/>
            <p:nvPr/>
          </p:nvSpPr>
          <p:spPr>
            <a:xfrm>
              <a:off x="1370679" y="50253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3"/>
            <p:cNvSpPr/>
            <p:nvPr/>
          </p:nvSpPr>
          <p:spPr>
            <a:xfrm>
              <a:off x="1370679" y="42513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4"/>
            <p:cNvSpPr/>
            <p:nvPr/>
          </p:nvSpPr>
          <p:spPr>
            <a:xfrm>
              <a:off x="1370679" y="34773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5"/>
            <p:cNvSpPr/>
            <p:nvPr/>
          </p:nvSpPr>
          <p:spPr>
            <a:xfrm>
              <a:off x="1370679" y="2703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6"/>
            <p:cNvSpPr/>
            <p:nvPr/>
          </p:nvSpPr>
          <p:spPr>
            <a:xfrm>
              <a:off x="1370679" y="1929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7"/>
            <p:cNvSpPr/>
            <p:nvPr/>
          </p:nvSpPr>
          <p:spPr>
            <a:xfrm>
              <a:off x="2678936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8"/>
            <p:cNvSpPr/>
            <p:nvPr/>
          </p:nvSpPr>
          <p:spPr>
            <a:xfrm>
              <a:off x="4126053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89"/>
            <p:cNvSpPr/>
            <p:nvPr/>
          </p:nvSpPr>
          <p:spPr>
            <a:xfrm>
              <a:off x="5573169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0"/>
            <p:cNvSpPr/>
            <p:nvPr/>
          </p:nvSpPr>
          <p:spPr>
            <a:xfrm>
              <a:off x="7020285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tx191"/>
            <p:cNvSpPr/>
            <p:nvPr/>
          </p:nvSpPr>
          <p:spPr>
            <a:xfrm>
              <a:off x="2647152" y="6047309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94" name="tx192"/>
            <p:cNvSpPr/>
            <p:nvPr/>
          </p:nvSpPr>
          <p:spPr>
            <a:xfrm>
              <a:off x="4094268" y="6045920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95" name="tx193"/>
            <p:cNvSpPr/>
            <p:nvPr/>
          </p:nvSpPr>
          <p:spPr>
            <a:xfrm>
              <a:off x="5541385" y="6048698"/>
              <a:ext cx="63568" cy="807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96" name="tx194"/>
            <p:cNvSpPr/>
            <p:nvPr/>
          </p:nvSpPr>
          <p:spPr>
            <a:xfrm>
              <a:off x="6988501" y="6045920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97" name="tx195"/>
            <p:cNvSpPr/>
            <p:nvPr/>
          </p:nvSpPr>
          <p:spPr>
            <a:xfrm>
              <a:off x="3859065" y="6167896"/>
              <a:ext cx="823397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Sepal.Length</a:t>
              </a:r>
            </a:p>
          </p:txBody>
        </p:sp>
        <p:sp>
          <p:nvSpPr>
            <p:cNvPr id="198" name="tx196"/>
            <p:cNvSpPr/>
            <p:nvPr/>
          </p:nvSpPr>
          <p:spPr>
            <a:xfrm rot="-5400000">
              <a:off x="642608" y="3876942"/>
              <a:ext cx="753206" cy="129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Sepal.Width</a:t>
              </a:r>
            </a:p>
          </p:txBody>
        </p:sp>
        <p:sp>
          <p:nvSpPr>
            <p:cNvPr id="199" name="rc197"/>
            <p:cNvSpPr/>
            <p:nvPr/>
          </p:nvSpPr>
          <p:spPr>
            <a:xfrm>
              <a:off x="7280055" y="3442768"/>
              <a:ext cx="879955" cy="9979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tx198"/>
            <p:cNvSpPr/>
            <p:nvPr/>
          </p:nvSpPr>
          <p:spPr>
            <a:xfrm>
              <a:off x="7352055" y="3500381"/>
              <a:ext cx="496999" cy="129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</a:t>
              </a:r>
            </a:p>
          </p:txBody>
        </p:sp>
        <p:sp>
          <p:nvSpPr>
            <p:cNvPr id="201" name="rc199"/>
            <p:cNvSpPr/>
            <p:nvPr/>
          </p:nvSpPr>
          <p:spPr>
            <a:xfrm>
              <a:off x="7352055" y="3710328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0"/>
            <p:cNvSpPr/>
            <p:nvPr/>
          </p:nvSpPr>
          <p:spPr>
            <a:xfrm>
              <a:off x="7436957" y="37952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rc201"/>
            <p:cNvSpPr/>
            <p:nvPr/>
          </p:nvSpPr>
          <p:spPr>
            <a:xfrm>
              <a:off x="7352055" y="3929784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2"/>
            <p:cNvSpPr/>
            <p:nvPr/>
          </p:nvSpPr>
          <p:spPr>
            <a:xfrm>
              <a:off x="7436957" y="40146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rc203"/>
            <p:cNvSpPr/>
            <p:nvPr/>
          </p:nvSpPr>
          <p:spPr>
            <a:xfrm>
              <a:off x="7352055" y="414924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4"/>
            <p:cNvSpPr/>
            <p:nvPr/>
          </p:nvSpPr>
          <p:spPr>
            <a:xfrm>
              <a:off x="7436957" y="42341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tx205"/>
            <p:cNvSpPr/>
            <p:nvPr/>
          </p:nvSpPr>
          <p:spPr>
            <a:xfrm>
              <a:off x="7598943" y="3779575"/>
              <a:ext cx="336760" cy="813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setosa</a:t>
              </a:r>
            </a:p>
          </p:txBody>
        </p:sp>
        <p:sp>
          <p:nvSpPr>
            <p:cNvPr id="208" name="tx206"/>
            <p:cNvSpPr/>
            <p:nvPr/>
          </p:nvSpPr>
          <p:spPr>
            <a:xfrm>
              <a:off x="7598943" y="3997245"/>
              <a:ext cx="489067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versicolor</a:t>
              </a:r>
            </a:p>
          </p:txBody>
        </p:sp>
        <p:sp>
          <p:nvSpPr>
            <p:cNvPr id="209" name="tx207"/>
            <p:cNvSpPr/>
            <p:nvPr/>
          </p:nvSpPr>
          <p:spPr>
            <a:xfrm>
              <a:off x="7598943" y="4194079"/>
              <a:ext cx="419248" cy="10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cardiomoon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2018-04-14T10:48:31Z</dcterms:modified>
  <cp:category/>
</cp:coreProperties>
</file>