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A ggplot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ggplot(mtcars,aes(x=wt,y=mpg))+geom_point()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914400" y="1828800"/>
            <a:ext cx="7315200" cy="5029200"/>
            <a:chOff x="914400" y="1828800"/>
            <a:chExt cx="7315200" cy="5029200"/>
          </a:xfrm>
        </p:grpSpPr>
        <p:sp>
          <p:nvSpPr>
            <p:cNvPr id="5" name="rc3"/>
            <p:cNvSpPr/>
            <p:nvPr/>
          </p:nvSpPr>
          <p:spPr>
            <a:xfrm>
              <a:off x="914400" y="1828800"/>
              <a:ext cx="7315200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914400" y="1828800"/>
              <a:ext cx="7315200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336848" y="1898389"/>
              <a:ext cx="6823162" cy="4556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336848" y="5877576"/>
              <a:ext cx="6823162" cy="0"/>
            </a:xfrm>
            <a:custGeom>
              <a:avLst/>
              <a:pathLst>
                <a:path w="6823162" h="0">
                  <a:moveTo>
                    <a:pt x="0" y="0"/>
                  </a:moveTo>
                  <a:lnTo>
                    <a:pt x="6823162" y="0"/>
                  </a:lnTo>
                  <a:lnTo>
                    <a:pt x="682316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336848" y="4996250"/>
              <a:ext cx="6823162" cy="0"/>
            </a:xfrm>
            <a:custGeom>
              <a:avLst/>
              <a:pathLst>
                <a:path w="6823162" h="0">
                  <a:moveTo>
                    <a:pt x="0" y="0"/>
                  </a:moveTo>
                  <a:lnTo>
                    <a:pt x="6823162" y="0"/>
                  </a:lnTo>
                  <a:lnTo>
                    <a:pt x="682316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336848" y="4114924"/>
              <a:ext cx="6823162" cy="0"/>
            </a:xfrm>
            <a:custGeom>
              <a:avLst/>
              <a:pathLst>
                <a:path w="6823162" h="0">
                  <a:moveTo>
                    <a:pt x="0" y="0"/>
                  </a:moveTo>
                  <a:lnTo>
                    <a:pt x="6823162" y="0"/>
                  </a:lnTo>
                  <a:lnTo>
                    <a:pt x="682316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336848" y="3233598"/>
              <a:ext cx="6823162" cy="0"/>
            </a:xfrm>
            <a:custGeom>
              <a:avLst/>
              <a:pathLst>
                <a:path w="6823162" h="0">
                  <a:moveTo>
                    <a:pt x="0" y="0"/>
                  </a:moveTo>
                  <a:lnTo>
                    <a:pt x="6823162" y="0"/>
                  </a:lnTo>
                  <a:lnTo>
                    <a:pt x="682316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336848" y="2352272"/>
              <a:ext cx="6823162" cy="0"/>
            </a:xfrm>
            <a:custGeom>
              <a:avLst/>
              <a:pathLst>
                <a:path w="6823162" h="0">
                  <a:moveTo>
                    <a:pt x="0" y="0"/>
                  </a:moveTo>
                  <a:lnTo>
                    <a:pt x="6823162" y="0"/>
                  </a:lnTo>
                  <a:lnTo>
                    <a:pt x="682316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626373" y="1898389"/>
              <a:ext cx="0" cy="4556456"/>
            </a:xfrm>
            <a:custGeom>
              <a:avLst/>
              <a:pathLst>
                <a:path w="0" h="4556456">
                  <a:moveTo>
                    <a:pt x="0" y="45564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3212381" y="1898389"/>
              <a:ext cx="0" cy="4556456"/>
            </a:xfrm>
            <a:custGeom>
              <a:avLst/>
              <a:pathLst>
                <a:path w="0" h="4556456">
                  <a:moveTo>
                    <a:pt x="0" y="45564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4798388" y="1898389"/>
              <a:ext cx="0" cy="4556456"/>
            </a:xfrm>
            <a:custGeom>
              <a:avLst/>
              <a:pathLst>
                <a:path w="0" h="4556456">
                  <a:moveTo>
                    <a:pt x="0" y="45564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6384396" y="1898389"/>
              <a:ext cx="0" cy="4556456"/>
            </a:xfrm>
            <a:custGeom>
              <a:avLst/>
              <a:pathLst>
                <a:path w="0" h="4556456">
                  <a:moveTo>
                    <a:pt x="0" y="45564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7970403" y="1898389"/>
              <a:ext cx="0" cy="4556456"/>
            </a:xfrm>
            <a:custGeom>
              <a:avLst/>
              <a:pathLst>
                <a:path w="0" h="4556456">
                  <a:moveTo>
                    <a:pt x="0" y="45564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1336848" y="6318240"/>
              <a:ext cx="6823162" cy="0"/>
            </a:xfrm>
            <a:custGeom>
              <a:avLst/>
              <a:pathLst>
                <a:path w="6823162" h="0">
                  <a:moveTo>
                    <a:pt x="0" y="0"/>
                  </a:moveTo>
                  <a:lnTo>
                    <a:pt x="6823162" y="0"/>
                  </a:lnTo>
                  <a:lnTo>
                    <a:pt x="68231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1336848" y="5436913"/>
              <a:ext cx="6823162" cy="0"/>
            </a:xfrm>
            <a:custGeom>
              <a:avLst/>
              <a:pathLst>
                <a:path w="6823162" h="0">
                  <a:moveTo>
                    <a:pt x="0" y="0"/>
                  </a:moveTo>
                  <a:lnTo>
                    <a:pt x="6823162" y="0"/>
                  </a:lnTo>
                  <a:lnTo>
                    <a:pt x="68231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1336848" y="4555587"/>
              <a:ext cx="6823162" cy="0"/>
            </a:xfrm>
            <a:custGeom>
              <a:avLst/>
              <a:pathLst>
                <a:path w="6823162" h="0">
                  <a:moveTo>
                    <a:pt x="0" y="0"/>
                  </a:moveTo>
                  <a:lnTo>
                    <a:pt x="6823162" y="0"/>
                  </a:lnTo>
                  <a:lnTo>
                    <a:pt x="68231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1336848" y="3674261"/>
              <a:ext cx="6823162" cy="0"/>
            </a:xfrm>
            <a:custGeom>
              <a:avLst/>
              <a:pathLst>
                <a:path w="6823162" h="0">
                  <a:moveTo>
                    <a:pt x="0" y="0"/>
                  </a:moveTo>
                  <a:lnTo>
                    <a:pt x="6823162" y="0"/>
                  </a:lnTo>
                  <a:lnTo>
                    <a:pt x="68231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1336848" y="2792935"/>
              <a:ext cx="6823162" cy="0"/>
            </a:xfrm>
            <a:custGeom>
              <a:avLst/>
              <a:pathLst>
                <a:path w="6823162" h="0">
                  <a:moveTo>
                    <a:pt x="0" y="0"/>
                  </a:moveTo>
                  <a:lnTo>
                    <a:pt x="6823162" y="0"/>
                  </a:lnTo>
                  <a:lnTo>
                    <a:pt x="68231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1336848" y="1911608"/>
              <a:ext cx="6823162" cy="0"/>
            </a:xfrm>
            <a:custGeom>
              <a:avLst/>
              <a:pathLst>
                <a:path w="6823162" h="0">
                  <a:moveTo>
                    <a:pt x="0" y="0"/>
                  </a:moveTo>
                  <a:lnTo>
                    <a:pt x="6823162" y="0"/>
                  </a:lnTo>
                  <a:lnTo>
                    <a:pt x="68231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2419377" y="1898389"/>
              <a:ext cx="0" cy="4556456"/>
            </a:xfrm>
            <a:custGeom>
              <a:avLst/>
              <a:pathLst>
                <a:path w="0" h="4556456">
                  <a:moveTo>
                    <a:pt x="0" y="45564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4005385" y="1898389"/>
              <a:ext cx="0" cy="4556456"/>
            </a:xfrm>
            <a:custGeom>
              <a:avLst/>
              <a:pathLst>
                <a:path w="0" h="4556456">
                  <a:moveTo>
                    <a:pt x="0" y="45564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5591392" y="1898389"/>
              <a:ext cx="0" cy="4556456"/>
            </a:xfrm>
            <a:custGeom>
              <a:avLst/>
              <a:pathLst>
                <a:path w="0" h="4556456">
                  <a:moveTo>
                    <a:pt x="0" y="45564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7177400" y="1898389"/>
              <a:ext cx="0" cy="4556456"/>
            </a:xfrm>
            <a:custGeom>
              <a:avLst/>
              <a:pathLst>
                <a:path w="0" h="4556456">
                  <a:moveTo>
                    <a:pt x="0" y="45564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3377876" y="4354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3782308" y="4354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2902073" y="40372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9"/>
            <p:cNvSpPr/>
            <p:nvPr/>
          </p:nvSpPr>
          <p:spPr>
            <a:xfrm>
              <a:off x="4321550" y="42839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0"/>
            <p:cNvSpPr/>
            <p:nvPr/>
          </p:nvSpPr>
          <p:spPr>
            <a:xfrm>
              <a:off x="4678402" y="4759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1"/>
            <p:cNvSpPr/>
            <p:nvPr/>
          </p:nvSpPr>
          <p:spPr>
            <a:xfrm>
              <a:off x="4710122" y="48656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2"/>
            <p:cNvSpPr/>
            <p:nvPr/>
          </p:nvSpPr>
          <p:spPr>
            <a:xfrm>
              <a:off x="4884583" y="5535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3"/>
            <p:cNvSpPr/>
            <p:nvPr/>
          </p:nvSpPr>
          <p:spPr>
            <a:xfrm>
              <a:off x="4281900" y="37551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4"/>
            <p:cNvSpPr/>
            <p:nvPr/>
          </p:nvSpPr>
          <p:spPr>
            <a:xfrm>
              <a:off x="4218460" y="40372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5"/>
            <p:cNvSpPr/>
            <p:nvPr/>
          </p:nvSpPr>
          <p:spPr>
            <a:xfrm>
              <a:off x="4678402" y="4671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6"/>
            <p:cNvSpPr/>
            <p:nvPr/>
          </p:nvSpPr>
          <p:spPr>
            <a:xfrm>
              <a:off x="4678402" y="49185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7"/>
            <p:cNvSpPr/>
            <p:nvPr/>
          </p:nvSpPr>
          <p:spPr>
            <a:xfrm>
              <a:off x="5677587" y="51653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8"/>
            <p:cNvSpPr/>
            <p:nvPr/>
          </p:nvSpPr>
          <p:spPr>
            <a:xfrm>
              <a:off x="5138344" y="50066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9"/>
            <p:cNvSpPr/>
            <p:nvPr/>
          </p:nvSpPr>
          <p:spPr>
            <a:xfrm>
              <a:off x="5217644" y="5376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0"/>
            <p:cNvSpPr/>
            <p:nvPr/>
          </p:nvSpPr>
          <p:spPr>
            <a:xfrm>
              <a:off x="7549075" y="622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1"/>
            <p:cNvSpPr/>
            <p:nvPr/>
          </p:nvSpPr>
          <p:spPr>
            <a:xfrm>
              <a:off x="7825041" y="622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2"/>
            <p:cNvSpPr/>
            <p:nvPr/>
          </p:nvSpPr>
          <p:spPr>
            <a:xfrm>
              <a:off x="7699746" y="5464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3"/>
            <p:cNvSpPr/>
            <p:nvPr/>
          </p:nvSpPr>
          <p:spPr>
            <a:xfrm>
              <a:off x="2711753" y="23450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1783938" y="26976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2132860" y="20806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3132045" y="42663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7"/>
            <p:cNvSpPr/>
            <p:nvPr/>
          </p:nvSpPr>
          <p:spPr>
            <a:xfrm>
              <a:off x="4805282" y="53239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8"/>
            <p:cNvSpPr/>
            <p:nvPr/>
          </p:nvSpPr>
          <p:spPr>
            <a:xfrm>
              <a:off x="4670472" y="5376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9"/>
            <p:cNvSpPr/>
            <p:nvPr/>
          </p:nvSpPr>
          <p:spPr>
            <a:xfrm>
              <a:off x="5312805" y="5711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0"/>
            <p:cNvSpPr/>
            <p:nvPr/>
          </p:nvSpPr>
          <p:spPr>
            <a:xfrm>
              <a:off x="5320735" y="4671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1"/>
            <p:cNvSpPr/>
            <p:nvPr/>
          </p:nvSpPr>
          <p:spPr>
            <a:xfrm>
              <a:off x="2291461" y="3244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2"/>
            <p:cNvSpPr/>
            <p:nvPr/>
          </p:nvSpPr>
          <p:spPr>
            <a:xfrm>
              <a:off x="2616592" y="34731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3"/>
            <p:cNvSpPr/>
            <p:nvPr/>
          </p:nvSpPr>
          <p:spPr>
            <a:xfrm>
              <a:off x="1622165" y="26976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4"/>
            <p:cNvSpPr/>
            <p:nvPr/>
          </p:nvSpPr>
          <p:spPr>
            <a:xfrm>
              <a:off x="4250180" y="5271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5"/>
            <p:cNvSpPr/>
            <p:nvPr/>
          </p:nvSpPr>
          <p:spPr>
            <a:xfrm>
              <a:off x="3615777" y="4583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6"/>
            <p:cNvSpPr/>
            <p:nvPr/>
          </p:nvSpPr>
          <p:spPr>
            <a:xfrm>
              <a:off x="4884583" y="54120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7"/>
            <p:cNvSpPr/>
            <p:nvPr/>
          </p:nvSpPr>
          <p:spPr>
            <a:xfrm>
              <a:off x="3631637" y="42839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1149950" y="6277957"/>
              <a:ext cx="124267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1149950" y="5397226"/>
              <a:ext cx="124267" cy="7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1149950" y="4515106"/>
              <a:ext cx="124267" cy="80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1149950" y="3633978"/>
              <a:ext cx="124267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1149950" y="2752652"/>
              <a:ext cx="124267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1149950" y="1871326"/>
              <a:ext cx="124267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66" name="pl64"/>
            <p:cNvSpPr/>
            <p:nvPr/>
          </p:nvSpPr>
          <p:spPr>
            <a:xfrm>
              <a:off x="1302053" y="63182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1302053" y="5436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1302053" y="4555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1302053" y="36742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1302053" y="2792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1302053" y="19116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2419377" y="64548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4005385" y="64548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2"/>
            <p:cNvSpPr/>
            <p:nvPr/>
          </p:nvSpPr>
          <p:spPr>
            <a:xfrm>
              <a:off x="5591392" y="64548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3"/>
            <p:cNvSpPr/>
            <p:nvPr/>
          </p:nvSpPr>
          <p:spPr>
            <a:xfrm>
              <a:off x="7177400" y="64548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4"/>
            <p:cNvSpPr/>
            <p:nvPr/>
          </p:nvSpPr>
          <p:spPr>
            <a:xfrm>
              <a:off x="2388310" y="6519261"/>
              <a:ext cx="62133" cy="78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3974318" y="6517277"/>
              <a:ext cx="62133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5560325" y="6519261"/>
              <a:ext cx="62133" cy="78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7146333" y="6518864"/>
              <a:ext cx="62133" cy="78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4678579" y="6662800"/>
              <a:ext cx="139700" cy="946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wt</a:t>
              </a:r>
            </a:p>
          </p:txBody>
        </p:sp>
        <p:sp>
          <p:nvSpPr>
            <p:cNvPr id="81" name="tx79"/>
            <p:cNvSpPr/>
            <p:nvPr/>
          </p:nvSpPr>
          <p:spPr>
            <a:xfrm rot="-5400000">
              <a:off x="895436" y="4123733"/>
              <a:ext cx="271760" cy="10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plot(iris)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1371600"/>
            <a:ext cx="7315200" cy="5029200"/>
            <a:chOff x="914400" y="1371600"/>
            <a:chExt cx="7315200" cy="5029200"/>
          </a:xfrm>
        </p:grpSpPr>
        <p:sp>
          <p:nvSpPr>
            <p:cNvPr id="4" name="rc3"/>
            <p:cNvSpPr/>
            <p:nvPr/>
          </p:nvSpPr>
          <p:spPr>
            <a:xfrm>
              <a:off x="914400" y="1371600"/>
              <a:ext cx="7315200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57553" y="1914753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920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1515199" y="2137830"/>
              <a:ext cx="1033925" cy="1680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7" name="pl6"/>
            <p:cNvSpPr/>
            <p:nvPr/>
          </p:nvSpPr>
          <p:spPr>
            <a:xfrm>
              <a:off x="1457553" y="2727472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920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7553" y="2859895"/>
              <a:ext cx="0" cy="533964"/>
            </a:xfrm>
            <a:custGeom>
              <a:avLst/>
              <a:pathLst>
                <a:path w="0" h="533964">
                  <a:moveTo>
                    <a:pt x="0" y="5339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03" y="3393859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03" y="3260368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03" y="312687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03" y="2993386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03" y="2859895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 rot="-5400000">
              <a:off x="1206469" y="3357545"/>
              <a:ext cx="139858" cy="72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5" name="tx14"/>
            <p:cNvSpPr/>
            <p:nvPr/>
          </p:nvSpPr>
          <p:spPr>
            <a:xfrm rot="-5400000">
              <a:off x="1206568" y="3090662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16" name="tx15"/>
            <p:cNvSpPr/>
            <p:nvPr/>
          </p:nvSpPr>
          <p:spPr>
            <a:xfrm rot="-5400000">
              <a:off x="1206568" y="2823680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17" name="pt16"/>
            <p:cNvSpPr/>
            <p:nvPr/>
          </p:nvSpPr>
          <p:spPr>
            <a:xfrm>
              <a:off x="1713950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1654834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1595718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1566160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1684392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1802624" y="28639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56616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684392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507043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654834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02624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625276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2527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477485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920856" y="28372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91298" y="2730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02624" y="28639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13950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91298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713950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02624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713950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566160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713950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625276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84392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84392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743508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743508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595718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625276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2624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43508" y="2810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32182" y="2783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654834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684392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32182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654834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07043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71395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4392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536601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507043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84392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713950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62527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13950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566160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773066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684392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275553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98205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245995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832182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127763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91298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068647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54834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157321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743508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684392" y="33712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1950415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1979973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009531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1861740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186879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86174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92085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039089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861740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1950415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00953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068647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00953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098205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15732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16437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186879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979973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1891298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832182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832182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192085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979973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1802624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979973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186879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068647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6174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832182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832182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0953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920856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1684392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1861740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1891298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1891298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039089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1713950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1891298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068647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192085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30511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068647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127763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52902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1654834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364228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186879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334669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127763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098205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216437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1891298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192085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098205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127763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482460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482460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1979973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245995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1861740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482460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068647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186879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334669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039089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00953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098205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334669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39378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541576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098205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068647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009531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48246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068647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098205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1979973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245995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186879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245995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92085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216437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186879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186879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068647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127763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039089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1950415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457553" y="3540191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920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171395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1654834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1595718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1566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1684392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1802624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1566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1684392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1507043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1654834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1802624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1625276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1625276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1477485" y="41730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1920856" y="416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1891298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1802624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171395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1891298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171395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1802624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171395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1566160" y="41839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1713950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1625276" y="40862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1684392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1684392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1743508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1743508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1595718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1625276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1802624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1743508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1832182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1654834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1684392" y="416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832182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54834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507043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71395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84392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536601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507043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84392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13950" y="40862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25276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713950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566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773066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684392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75553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098205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245995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832182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127763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891298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068647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54834" y="39341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157321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743508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684392" y="39124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950415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979973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2009531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861740" y="39015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2186879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861740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920856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2039089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861740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950415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2009531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2068647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2009531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2098205" y="3825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2157321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2216437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2186879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979973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891298" y="39124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832182" y="38798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832182" y="3890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920856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979973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802624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979973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186879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068647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1861740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1832182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1832182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009531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1920856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1684392" y="39341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1861740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1891298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1891298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039089" y="3825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1713950" y="3966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1891298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068647" y="36409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1920856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305111" y="36517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068647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127763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452902" y="35757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1654834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64228" y="36083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186879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334669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127763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098205" y="37169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216437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1891298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1920856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098205" y="37169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127763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482460" y="3564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482460" y="35431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1979973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245995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1861740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482460" y="3564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068647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186879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34669" y="36409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039089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009531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098205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334669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393786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541576" y="35974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098205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068647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009531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482460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2068647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098205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1979973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245995" y="37060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2186879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245995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1920856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216437" y="36517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186879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186879" y="37278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068647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127763" y="37278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039089" y="37060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1950415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457553" y="4352909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920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1457553" y="4378540"/>
              <a:ext cx="0" cy="533964"/>
            </a:xfrm>
            <a:custGeom>
              <a:avLst/>
              <a:pathLst>
                <a:path w="0" h="533964">
                  <a:moveTo>
                    <a:pt x="0" y="5339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1397203" y="4912504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1397203" y="4779013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1397203" y="464552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397203" y="4512031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1397203" y="4378540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tx324"/>
            <p:cNvSpPr/>
            <p:nvPr/>
          </p:nvSpPr>
          <p:spPr>
            <a:xfrm rot="-5400000">
              <a:off x="1206568" y="4876289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326" name="tx325"/>
            <p:cNvSpPr/>
            <p:nvPr/>
          </p:nvSpPr>
          <p:spPr>
            <a:xfrm rot="-5400000">
              <a:off x="1206865" y="4609605"/>
              <a:ext cx="139858" cy="71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327" name="tx326"/>
            <p:cNvSpPr/>
            <p:nvPr/>
          </p:nvSpPr>
          <p:spPr>
            <a:xfrm rot="-5400000">
              <a:off x="1206568" y="4342325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328" name="pt327"/>
            <p:cNvSpPr/>
            <p:nvPr/>
          </p:nvSpPr>
          <p:spPr>
            <a:xfrm>
              <a:off x="171395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165483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1595718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1566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168439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1802624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156616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168439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1507043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1654834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180262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1625276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1625276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1477485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1920856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1891298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1802624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171395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1891298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171395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180262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171395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1566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1713950" y="48898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1625276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168439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1684392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1743508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1743508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6"/>
            <p:cNvSpPr/>
            <p:nvPr/>
          </p:nvSpPr>
          <p:spPr>
            <a:xfrm>
              <a:off x="1595718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1625276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8"/>
            <p:cNvSpPr/>
            <p:nvPr/>
          </p:nvSpPr>
          <p:spPr>
            <a:xfrm>
              <a:off x="1802624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1743508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0"/>
            <p:cNvSpPr/>
            <p:nvPr/>
          </p:nvSpPr>
          <p:spPr>
            <a:xfrm>
              <a:off x="183218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165483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2"/>
            <p:cNvSpPr/>
            <p:nvPr/>
          </p:nvSpPr>
          <p:spPr>
            <a:xfrm>
              <a:off x="168439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3"/>
            <p:cNvSpPr/>
            <p:nvPr/>
          </p:nvSpPr>
          <p:spPr>
            <a:xfrm>
              <a:off x="183218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4"/>
            <p:cNvSpPr/>
            <p:nvPr/>
          </p:nvSpPr>
          <p:spPr>
            <a:xfrm>
              <a:off x="1654834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5"/>
            <p:cNvSpPr/>
            <p:nvPr/>
          </p:nvSpPr>
          <p:spPr>
            <a:xfrm>
              <a:off x="1507043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6"/>
            <p:cNvSpPr/>
            <p:nvPr/>
          </p:nvSpPr>
          <p:spPr>
            <a:xfrm>
              <a:off x="171395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7"/>
            <p:cNvSpPr/>
            <p:nvPr/>
          </p:nvSpPr>
          <p:spPr>
            <a:xfrm>
              <a:off x="1684392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8"/>
            <p:cNvSpPr/>
            <p:nvPr/>
          </p:nvSpPr>
          <p:spPr>
            <a:xfrm>
              <a:off x="1536601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9"/>
            <p:cNvSpPr/>
            <p:nvPr/>
          </p:nvSpPr>
          <p:spPr>
            <a:xfrm>
              <a:off x="1507043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0"/>
            <p:cNvSpPr/>
            <p:nvPr/>
          </p:nvSpPr>
          <p:spPr>
            <a:xfrm>
              <a:off x="1684392" y="48631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1"/>
            <p:cNvSpPr/>
            <p:nvPr/>
          </p:nvSpPr>
          <p:spPr>
            <a:xfrm>
              <a:off x="171395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2"/>
            <p:cNvSpPr/>
            <p:nvPr/>
          </p:nvSpPr>
          <p:spPr>
            <a:xfrm>
              <a:off x="1625276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3"/>
            <p:cNvSpPr/>
            <p:nvPr/>
          </p:nvSpPr>
          <p:spPr>
            <a:xfrm>
              <a:off x="171395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4"/>
            <p:cNvSpPr/>
            <p:nvPr/>
          </p:nvSpPr>
          <p:spPr>
            <a:xfrm>
              <a:off x="1566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5"/>
            <p:cNvSpPr/>
            <p:nvPr/>
          </p:nvSpPr>
          <p:spPr>
            <a:xfrm>
              <a:off x="1773066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6"/>
            <p:cNvSpPr/>
            <p:nvPr/>
          </p:nvSpPr>
          <p:spPr>
            <a:xfrm>
              <a:off x="168439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7"/>
            <p:cNvSpPr/>
            <p:nvPr/>
          </p:nvSpPr>
          <p:spPr>
            <a:xfrm>
              <a:off x="2275553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2098205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2245995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1832182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2127763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1891298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2068647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1654834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2157321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1743508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1684392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1950415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1979973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2009531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1861740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2186879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1861740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1920856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2039089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1861740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1950415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2009531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2068647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2009531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2098205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2157321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2216437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2186879" y="4569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1979973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1891298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1832182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1832182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1920856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1979973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1802624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1979973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2186879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2068647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1861740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1832182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1832182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2009531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1920856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1684392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1861740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1891298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1891298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2039089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1713950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1891298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2068647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1920856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2305111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2068647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2127763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2452902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1654834" y="4569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2364228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2186879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2334669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2127763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2098205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2216437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1891298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1920856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2098205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2127763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2482460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2482460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1979973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2245995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1861740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2482460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2068647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2186879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2334669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2039089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200953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2098205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2334669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2393786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2541576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2098205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2068647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2009531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2482460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2068647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2098205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1979973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2245995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2186879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2245995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1920856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2216437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2186879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2186879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2068647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2127763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2039089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1950415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1457553" y="5165628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920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1559233" y="5857646"/>
              <a:ext cx="1034532" cy="0"/>
            </a:xfrm>
            <a:custGeom>
              <a:avLst/>
              <a:pathLst>
                <a:path w="1034532" h="0">
                  <a:moveTo>
                    <a:pt x="0" y="0"/>
                  </a:moveTo>
                  <a:lnTo>
                    <a:pt x="10345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1559233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1707023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185481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00260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15039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298185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445975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93765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tx487"/>
            <p:cNvSpPr/>
            <p:nvPr/>
          </p:nvSpPr>
          <p:spPr>
            <a:xfrm>
              <a:off x="1489303" y="6002676"/>
              <a:ext cx="139858" cy="722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489" name="tx488"/>
            <p:cNvSpPr/>
            <p:nvPr/>
          </p:nvSpPr>
          <p:spPr>
            <a:xfrm>
              <a:off x="1784884" y="6003867"/>
              <a:ext cx="139858" cy="71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5.5</a:t>
              </a:r>
            </a:p>
          </p:txBody>
        </p:sp>
        <p:sp>
          <p:nvSpPr>
            <p:cNvPr id="490" name="tx489"/>
            <p:cNvSpPr/>
            <p:nvPr/>
          </p:nvSpPr>
          <p:spPr>
            <a:xfrm>
              <a:off x="2080465" y="6002478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6.5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2376046" y="6003867"/>
              <a:ext cx="139858" cy="71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492" name="pt491"/>
            <p:cNvSpPr/>
            <p:nvPr/>
          </p:nvSpPr>
          <p:spPr>
            <a:xfrm>
              <a:off x="171395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165483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159571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156616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168439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18026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156616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168439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150704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165483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18026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162527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162527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147748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192085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189129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18026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171395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189129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171395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18026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171395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156616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171395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162527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168439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168439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174350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174350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159571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162527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18026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174350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183218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165483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168439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183218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165483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9"/>
            <p:cNvSpPr/>
            <p:nvPr/>
          </p:nvSpPr>
          <p:spPr>
            <a:xfrm>
              <a:off x="150704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0"/>
            <p:cNvSpPr/>
            <p:nvPr/>
          </p:nvSpPr>
          <p:spPr>
            <a:xfrm>
              <a:off x="171395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1"/>
            <p:cNvSpPr/>
            <p:nvPr/>
          </p:nvSpPr>
          <p:spPr>
            <a:xfrm>
              <a:off x="168439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2"/>
            <p:cNvSpPr/>
            <p:nvPr/>
          </p:nvSpPr>
          <p:spPr>
            <a:xfrm>
              <a:off x="153660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3"/>
            <p:cNvSpPr/>
            <p:nvPr/>
          </p:nvSpPr>
          <p:spPr>
            <a:xfrm>
              <a:off x="150704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4"/>
            <p:cNvSpPr/>
            <p:nvPr/>
          </p:nvSpPr>
          <p:spPr>
            <a:xfrm>
              <a:off x="168439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5"/>
            <p:cNvSpPr/>
            <p:nvPr/>
          </p:nvSpPr>
          <p:spPr>
            <a:xfrm>
              <a:off x="171395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6"/>
            <p:cNvSpPr/>
            <p:nvPr/>
          </p:nvSpPr>
          <p:spPr>
            <a:xfrm>
              <a:off x="162527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7"/>
            <p:cNvSpPr/>
            <p:nvPr/>
          </p:nvSpPr>
          <p:spPr>
            <a:xfrm>
              <a:off x="171395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8"/>
            <p:cNvSpPr/>
            <p:nvPr/>
          </p:nvSpPr>
          <p:spPr>
            <a:xfrm>
              <a:off x="156616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9"/>
            <p:cNvSpPr/>
            <p:nvPr/>
          </p:nvSpPr>
          <p:spPr>
            <a:xfrm>
              <a:off x="177306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0"/>
            <p:cNvSpPr/>
            <p:nvPr/>
          </p:nvSpPr>
          <p:spPr>
            <a:xfrm>
              <a:off x="168439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1"/>
            <p:cNvSpPr/>
            <p:nvPr/>
          </p:nvSpPr>
          <p:spPr>
            <a:xfrm>
              <a:off x="227555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2"/>
            <p:cNvSpPr/>
            <p:nvPr/>
          </p:nvSpPr>
          <p:spPr>
            <a:xfrm>
              <a:off x="209820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3"/>
            <p:cNvSpPr/>
            <p:nvPr/>
          </p:nvSpPr>
          <p:spPr>
            <a:xfrm>
              <a:off x="224599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4"/>
            <p:cNvSpPr/>
            <p:nvPr/>
          </p:nvSpPr>
          <p:spPr>
            <a:xfrm>
              <a:off x="183218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5"/>
            <p:cNvSpPr/>
            <p:nvPr/>
          </p:nvSpPr>
          <p:spPr>
            <a:xfrm>
              <a:off x="212776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6"/>
            <p:cNvSpPr/>
            <p:nvPr/>
          </p:nvSpPr>
          <p:spPr>
            <a:xfrm>
              <a:off x="18912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7"/>
            <p:cNvSpPr/>
            <p:nvPr/>
          </p:nvSpPr>
          <p:spPr>
            <a:xfrm>
              <a:off x="206864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8"/>
            <p:cNvSpPr/>
            <p:nvPr/>
          </p:nvSpPr>
          <p:spPr>
            <a:xfrm>
              <a:off x="165483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9"/>
            <p:cNvSpPr/>
            <p:nvPr/>
          </p:nvSpPr>
          <p:spPr>
            <a:xfrm>
              <a:off x="215732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0"/>
            <p:cNvSpPr/>
            <p:nvPr/>
          </p:nvSpPr>
          <p:spPr>
            <a:xfrm>
              <a:off x="174350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168439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195041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197997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200953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186174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218687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186174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1920856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203908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186174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195041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200953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206864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200953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209820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215732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221643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218687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197997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18912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183218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183218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1920856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197997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180262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197997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218687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206864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186174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183218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183218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200953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1920856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168439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186174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18912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18912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203908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171395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18912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2068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192085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230511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2068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212776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245290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165483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236422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218687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233466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212776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209820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221643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189129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192085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209820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212776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248246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248246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197997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224599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186174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248246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2068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218687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233466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203908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200953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209820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233466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239378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254157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209820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2068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200953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248246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2068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209820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197997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224599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218687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224599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192085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221643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218687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218687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2068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212776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203908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195041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727472" y="1914753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920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770035" y="1914753"/>
              <a:ext cx="886742" cy="0"/>
            </a:xfrm>
            <a:custGeom>
              <a:avLst/>
              <a:pathLst>
                <a:path w="886742" h="0">
                  <a:moveTo>
                    <a:pt x="0" y="0"/>
                  </a:moveTo>
                  <a:lnTo>
                    <a:pt x="8867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770035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991721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3213407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3435092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3656778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tx648"/>
            <p:cNvSpPr/>
            <p:nvPr/>
          </p:nvSpPr>
          <p:spPr>
            <a:xfrm>
              <a:off x="2700106" y="1697284"/>
              <a:ext cx="139858" cy="72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650" name="tx649"/>
            <p:cNvSpPr/>
            <p:nvPr/>
          </p:nvSpPr>
          <p:spPr>
            <a:xfrm>
              <a:off x="3143477" y="1697482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651" name="tx650"/>
            <p:cNvSpPr/>
            <p:nvPr/>
          </p:nvSpPr>
          <p:spPr>
            <a:xfrm>
              <a:off x="3586848" y="1697482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652" name="pt651"/>
            <p:cNvSpPr/>
            <p:nvPr/>
          </p:nvSpPr>
          <p:spPr>
            <a:xfrm>
              <a:off x="3412461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3190775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3279449" y="24873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3235112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3456798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3589809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3368124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3368124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3146438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3235112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3501135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3368124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3190775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3190775" y="25585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3634146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3811495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3589809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3412461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3545472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3545472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3368124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3501135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3456798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3323786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3368124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3190775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3368124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3412461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3368124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3279449" y="24873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3235112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3368124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3678483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3722820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3235112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3279449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3412461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3456798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3190775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3368124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3412461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2880415" y="2522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3279449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3412461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3545472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3190775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3545472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3279449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3501135" y="23805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3323786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3279449" y="20779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3279449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3235112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2880415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3102101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3102101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3323786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8"/>
            <p:cNvSpPr/>
            <p:nvPr/>
          </p:nvSpPr>
          <p:spPr>
            <a:xfrm>
              <a:off x="2924752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9"/>
            <p:cNvSpPr/>
            <p:nvPr/>
          </p:nvSpPr>
          <p:spPr>
            <a:xfrm>
              <a:off x="3146438" y="21491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0"/>
            <p:cNvSpPr/>
            <p:nvPr/>
          </p:nvSpPr>
          <p:spPr>
            <a:xfrm>
              <a:off x="3057764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1"/>
            <p:cNvSpPr/>
            <p:nvPr/>
          </p:nvSpPr>
          <p:spPr>
            <a:xfrm>
              <a:off x="2747404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2"/>
            <p:cNvSpPr/>
            <p:nvPr/>
          </p:nvSpPr>
          <p:spPr>
            <a:xfrm>
              <a:off x="3190775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3"/>
            <p:cNvSpPr/>
            <p:nvPr/>
          </p:nvSpPr>
          <p:spPr>
            <a:xfrm>
              <a:off x="2836078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4"/>
            <p:cNvSpPr/>
            <p:nvPr/>
          </p:nvSpPr>
          <p:spPr>
            <a:xfrm>
              <a:off x="3146438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5"/>
            <p:cNvSpPr/>
            <p:nvPr/>
          </p:nvSpPr>
          <p:spPr>
            <a:xfrm>
              <a:off x="3146438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6"/>
            <p:cNvSpPr/>
            <p:nvPr/>
          </p:nvSpPr>
          <p:spPr>
            <a:xfrm>
              <a:off x="3235112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7"/>
            <p:cNvSpPr/>
            <p:nvPr/>
          </p:nvSpPr>
          <p:spPr>
            <a:xfrm>
              <a:off x="3190775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8"/>
            <p:cNvSpPr/>
            <p:nvPr/>
          </p:nvSpPr>
          <p:spPr>
            <a:xfrm>
              <a:off x="3057764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9"/>
            <p:cNvSpPr/>
            <p:nvPr/>
          </p:nvSpPr>
          <p:spPr>
            <a:xfrm>
              <a:off x="2836078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0"/>
            <p:cNvSpPr/>
            <p:nvPr/>
          </p:nvSpPr>
          <p:spPr>
            <a:xfrm>
              <a:off x="2969090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1"/>
            <p:cNvSpPr/>
            <p:nvPr/>
          </p:nvSpPr>
          <p:spPr>
            <a:xfrm>
              <a:off x="3279449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2"/>
            <p:cNvSpPr/>
            <p:nvPr/>
          </p:nvSpPr>
          <p:spPr>
            <a:xfrm>
              <a:off x="3102101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3"/>
            <p:cNvSpPr/>
            <p:nvPr/>
          </p:nvSpPr>
          <p:spPr>
            <a:xfrm>
              <a:off x="2969090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4"/>
            <p:cNvSpPr/>
            <p:nvPr/>
          </p:nvSpPr>
          <p:spPr>
            <a:xfrm>
              <a:off x="3102101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5"/>
            <p:cNvSpPr/>
            <p:nvPr/>
          </p:nvSpPr>
          <p:spPr>
            <a:xfrm>
              <a:off x="3146438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6"/>
            <p:cNvSpPr/>
            <p:nvPr/>
          </p:nvSpPr>
          <p:spPr>
            <a:xfrm>
              <a:off x="3190775" y="21491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7"/>
            <p:cNvSpPr/>
            <p:nvPr/>
          </p:nvSpPr>
          <p:spPr>
            <a:xfrm>
              <a:off x="3102101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8"/>
            <p:cNvSpPr/>
            <p:nvPr/>
          </p:nvSpPr>
          <p:spPr>
            <a:xfrm>
              <a:off x="3190775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9"/>
            <p:cNvSpPr/>
            <p:nvPr/>
          </p:nvSpPr>
          <p:spPr>
            <a:xfrm>
              <a:off x="3146438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0"/>
            <p:cNvSpPr/>
            <p:nvPr/>
          </p:nvSpPr>
          <p:spPr>
            <a:xfrm>
              <a:off x="3013427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1"/>
            <p:cNvSpPr/>
            <p:nvPr/>
          </p:nvSpPr>
          <p:spPr>
            <a:xfrm>
              <a:off x="2924752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2"/>
            <p:cNvSpPr/>
            <p:nvPr/>
          </p:nvSpPr>
          <p:spPr>
            <a:xfrm>
              <a:off x="2924752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3"/>
            <p:cNvSpPr/>
            <p:nvPr/>
          </p:nvSpPr>
          <p:spPr>
            <a:xfrm>
              <a:off x="3057764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4"/>
            <p:cNvSpPr/>
            <p:nvPr/>
          </p:nvSpPr>
          <p:spPr>
            <a:xfrm>
              <a:off x="3057764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5"/>
            <p:cNvSpPr/>
            <p:nvPr/>
          </p:nvSpPr>
          <p:spPr>
            <a:xfrm>
              <a:off x="3190775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6"/>
            <p:cNvSpPr/>
            <p:nvPr/>
          </p:nvSpPr>
          <p:spPr>
            <a:xfrm>
              <a:off x="3368124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7"/>
            <p:cNvSpPr/>
            <p:nvPr/>
          </p:nvSpPr>
          <p:spPr>
            <a:xfrm>
              <a:off x="3235112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8"/>
            <p:cNvSpPr/>
            <p:nvPr/>
          </p:nvSpPr>
          <p:spPr>
            <a:xfrm>
              <a:off x="2880415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9"/>
            <p:cNvSpPr/>
            <p:nvPr/>
          </p:nvSpPr>
          <p:spPr>
            <a:xfrm>
              <a:off x="3190775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0"/>
            <p:cNvSpPr/>
            <p:nvPr/>
          </p:nvSpPr>
          <p:spPr>
            <a:xfrm>
              <a:off x="2969090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1"/>
            <p:cNvSpPr/>
            <p:nvPr/>
          </p:nvSpPr>
          <p:spPr>
            <a:xfrm>
              <a:off x="3013427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2"/>
            <p:cNvSpPr/>
            <p:nvPr/>
          </p:nvSpPr>
          <p:spPr>
            <a:xfrm>
              <a:off x="3190775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3"/>
            <p:cNvSpPr/>
            <p:nvPr/>
          </p:nvSpPr>
          <p:spPr>
            <a:xfrm>
              <a:off x="3013427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4"/>
            <p:cNvSpPr/>
            <p:nvPr/>
          </p:nvSpPr>
          <p:spPr>
            <a:xfrm>
              <a:off x="2880415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5"/>
            <p:cNvSpPr/>
            <p:nvPr/>
          </p:nvSpPr>
          <p:spPr>
            <a:xfrm>
              <a:off x="3057764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6"/>
            <p:cNvSpPr/>
            <p:nvPr/>
          </p:nvSpPr>
          <p:spPr>
            <a:xfrm>
              <a:off x="3190775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7"/>
            <p:cNvSpPr/>
            <p:nvPr/>
          </p:nvSpPr>
          <p:spPr>
            <a:xfrm>
              <a:off x="3146438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8"/>
            <p:cNvSpPr/>
            <p:nvPr/>
          </p:nvSpPr>
          <p:spPr>
            <a:xfrm>
              <a:off x="3146438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9"/>
            <p:cNvSpPr/>
            <p:nvPr/>
          </p:nvSpPr>
          <p:spPr>
            <a:xfrm>
              <a:off x="296909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3102101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1"/>
            <p:cNvSpPr/>
            <p:nvPr/>
          </p:nvSpPr>
          <p:spPr>
            <a:xfrm>
              <a:off x="3323786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2"/>
            <p:cNvSpPr/>
            <p:nvPr/>
          </p:nvSpPr>
          <p:spPr>
            <a:xfrm>
              <a:off x="3057764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3"/>
            <p:cNvSpPr/>
            <p:nvPr/>
          </p:nvSpPr>
          <p:spPr>
            <a:xfrm>
              <a:off x="3190775" y="2060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4"/>
            <p:cNvSpPr/>
            <p:nvPr/>
          </p:nvSpPr>
          <p:spPr>
            <a:xfrm>
              <a:off x="3146438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3190775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6"/>
            <p:cNvSpPr/>
            <p:nvPr/>
          </p:nvSpPr>
          <p:spPr>
            <a:xfrm>
              <a:off x="3190775" y="19711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7"/>
            <p:cNvSpPr/>
            <p:nvPr/>
          </p:nvSpPr>
          <p:spPr>
            <a:xfrm>
              <a:off x="2969090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8"/>
            <p:cNvSpPr/>
            <p:nvPr/>
          </p:nvSpPr>
          <p:spPr>
            <a:xfrm>
              <a:off x="3146438" y="2024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9"/>
            <p:cNvSpPr/>
            <p:nvPr/>
          </p:nvSpPr>
          <p:spPr>
            <a:xfrm>
              <a:off x="2969090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3456798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1"/>
            <p:cNvSpPr/>
            <p:nvPr/>
          </p:nvSpPr>
          <p:spPr>
            <a:xfrm>
              <a:off x="3279449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2"/>
            <p:cNvSpPr/>
            <p:nvPr/>
          </p:nvSpPr>
          <p:spPr>
            <a:xfrm>
              <a:off x="3057764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3"/>
            <p:cNvSpPr/>
            <p:nvPr/>
          </p:nvSpPr>
          <p:spPr>
            <a:xfrm>
              <a:off x="3190775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4"/>
            <p:cNvSpPr/>
            <p:nvPr/>
          </p:nvSpPr>
          <p:spPr>
            <a:xfrm>
              <a:off x="2969090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5"/>
            <p:cNvSpPr/>
            <p:nvPr/>
          </p:nvSpPr>
          <p:spPr>
            <a:xfrm>
              <a:off x="3102101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6"/>
            <p:cNvSpPr/>
            <p:nvPr/>
          </p:nvSpPr>
          <p:spPr>
            <a:xfrm>
              <a:off x="3279449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7"/>
            <p:cNvSpPr/>
            <p:nvPr/>
          </p:nvSpPr>
          <p:spPr>
            <a:xfrm>
              <a:off x="3190775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8"/>
            <p:cNvSpPr/>
            <p:nvPr/>
          </p:nvSpPr>
          <p:spPr>
            <a:xfrm>
              <a:off x="3545472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9"/>
            <p:cNvSpPr/>
            <p:nvPr/>
          </p:nvSpPr>
          <p:spPr>
            <a:xfrm>
              <a:off x="3013427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0"/>
            <p:cNvSpPr/>
            <p:nvPr/>
          </p:nvSpPr>
          <p:spPr>
            <a:xfrm>
              <a:off x="2836078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1"/>
            <p:cNvSpPr/>
            <p:nvPr/>
          </p:nvSpPr>
          <p:spPr>
            <a:xfrm>
              <a:off x="3279449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2"/>
            <p:cNvSpPr/>
            <p:nvPr/>
          </p:nvSpPr>
          <p:spPr>
            <a:xfrm>
              <a:off x="3102101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3"/>
            <p:cNvSpPr/>
            <p:nvPr/>
          </p:nvSpPr>
          <p:spPr>
            <a:xfrm>
              <a:off x="3102101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4"/>
            <p:cNvSpPr/>
            <p:nvPr/>
          </p:nvSpPr>
          <p:spPr>
            <a:xfrm>
              <a:off x="3057764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5"/>
            <p:cNvSpPr/>
            <p:nvPr/>
          </p:nvSpPr>
          <p:spPr>
            <a:xfrm>
              <a:off x="3323786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3279449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7"/>
            <p:cNvSpPr/>
            <p:nvPr/>
          </p:nvSpPr>
          <p:spPr>
            <a:xfrm>
              <a:off x="3102101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8"/>
            <p:cNvSpPr/>
            <p:nvPr/>
          </p:nvSpPr>
          <p:spPr>
            <a:xfrm>
              <a:off x="3190775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79"/>
            <p:cNvSpPr/>
            <p:nvPr/>
          </p:nvSpPr>
          <p:spPr>
            <a:xfrm>
              <a:off x="3102101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0"/>
            <p:cNvSpPr/>
            <p:nvPr/>
          </p:nvSpPr>
          <p:spPr>
            <a:xfrm>
              <a:off x="3190775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3102101" y="20067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2"/>
            <p:cNvSpPr/>
            <p:nvPr/>
          </p:nvSpPr>
          <p:spPr>
            <a:xfrm>
              <a:off x="3545472" y="191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3"/>
            <p:cNvSpPr/>
            <p:nvPr/>
          </p:nvSpPr>
          <p:spPr>
            <a:xfrm>
              <a:off x="3102101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4"/>
            <p:cNvSpPr/>
            <p:nvPr/>
          </p:nvSpPr>
          <p:spPr>
            <a:xfrm>
              <a:off x="3102101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5"/>
            <p:cNvSpPr/>
            <p:nvPr/>
          </p:nvSpPr>
          <p:spPr>
            <a:xfrm>
              <a:off x="3013427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3190775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7"/>
            <p:cNvSpPr/>
            <p:nvPr/>
          </p:nvSpPr>
          <p:spPr>
            <a:xfrm>
              <a:off x="3368124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8"/>
            <p:cNvSpPr/>
            <p:nvPr/>
          </p:nvSpPr>
          <p:spPr>
            <a:xfrm>
              <a:off x="3235112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9"/>
            <p:cNvSpPr/>
            <p:nvPr/>
          </p:nvSpPr>
          <p:spPr>
            <a:xfrm>
              <a:off x="3190775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0"/>
            <p:cNvSpPr/>
            <p:nvPr/>
          </p:nvSpPr>
          <p:spPr>
            <a:xfrm>
              <a:off x="3235112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1"/>
            <p:cNvSpPr/>
            <p:nvPr/>
          </p:nvSpPr>
          <p:spPr>
            <a:xfrm>
              <a:off x="3235112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2"/>
            <p:cNvSpPr/>
            <p:nvPr/>
          </p:nvSpPr>
          <p:spPr>
            <a:xfrm>
              <a:off x="3235112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3"/>
            <p:cNvSpPr/>
            <p:nvPr/>
          </p:nvSpPr>
          <p:spPr>
            <a:xfrm>
              <a:off x="3057764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4"/>
            <p:cNvSpPr/>
            <p:nvPr/>
          </p:nvSpPr>
          <p:spPr>
            <a:xfrm>
              <a:off x="3279449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5"/>
            <p:cNvSpPr/>
            <p:nvPr/>
          </p:nvSpPr>
          <p:spPr>
            <a:xfrm>
              <a:off x="3323786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6"/>
            <p:cNvSpPr/>
            <p:nvPr/>
          </p:nvSpPr>
          <p:spPr>
            <a:xfrm>
              <a:off x="3190775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7"/>
            <p:cNvSpPr/>
            <p:nvPr/>
          </p:nvSpPr>
          <p:spPr>
            <a:xfrm>
              <a:off x="2969090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8"/>
            <p:cNvSpPr/>
            <p:nvPr/>
          </p:nvSpPr>
          <p:spPr>
            <a:xfrm>
              <a:off x="3190775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799"/>
            <p:cNvSpPr/>
            <p:nvPr/>
          </p:nvSpPr>
          <p:spPr>
            <a:xfrm>
              <a:off x="3368124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0"/>
            <p:cNvSpPr/>
            <p:nvPr/>
          </p:nvSpPr>
          <p:spPr>
            <a:xfrm>
              <a:off x="3190775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2727472" y="2727472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920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829187" y="2954121"/>
              <a:ext cx="945788" cy="165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Sepal.Width</a:t>
              </a:r>
            </a:p>
          </p:txBody>
        </p:sp>
        <p:sp>
          <p:nvSpPr>
            <p:cNvPr id="804" name="pl803"/>
            <p:cNvSpPr/>
            <p:nvPr/>
          </p:nvSpPr>
          <p:spPr>
            <a:xfrm>
              <a:off x="2727472" y="3540191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920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4"/>
            <p:cNvSpPr/>
            <p:nvPr/>
          </p:nvSpPr>
          <p:spPr>
            <a:xfrm>
              <a:off x="3412461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5"/>
            <p:cNvSpPr/>
            <p:nvPr/>
          </p:nvSpPr>
          <p:spPr>
            <a:xfrm>
              <a:off x="3190775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6"/>
            <p:cNvSpPr/>
            <p:nvPr/>
          </p:nvSpPr>
          <p:spPr>
            <a:xfrm>
              <a:off x="3279449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7"/>
            <p:cNvSpPr/>
            <p:nvPr/>
          </p:nvSpPr>
          <p:spPr>
            <a:xfrm>
              <a:off x="3235112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8"/>
            <p:cNvSpPr/>
            <p:nvPr/>
          </p:nvSpPr>
          <p:spPr>
            <a:xfrm>
              <a:off x="3456798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9"/>
            <p:cNvSpPr/>
            <p:nvPr/>
          </p:nvSpPr>
          <p:spPr>
            <a:xfrm>
              <a:off x="3589809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0"/>
            <p:cNvSpPr/>
            <p:nvPr/>
          </p:nvSpPr>
          <p:spPr>
            <a:xfrm>
              <a:off x="3368124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1"/>
            <p:cNvSpPr/>
            <p:nvPr/>
          </p:nvSpPr>
          <p:spPr>
            <a:xfrm>
              <a:off x="3368124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2"/>
            <p:cNvSpPr/>
            <p:nvPr/>
          </p:nvSpPr>
          <p:spPr>
            <a:xfrm>
              <a:off x="3146438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3"/>
            <p:cNvSpPr/>
            <p:nvPr/>
          </p:nvSpPr>
          <p:spPr>
            <a:xfrm>
              <a:off x="3235112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4"/>
            <p:cNvSpPr/>
            <p:nvPr/>
          </p:nvSpPr>
          <p:spPr>
            <a:xfrm>
              <a:off x="3501135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5"/>
            <p:cNvSpPr/>
            <p:nvPr/>
          </p:nvSpPr>
          <p:spPr>
            <a:xfrm>
              <a:off x="3368124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6"/>
            <p:cNvSpPr/>
            <p:nvPr/>
          </p:nvSpPr>
          <p:spPr>
            <a:xfrm>
              <a:off x="3190775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7"/>
            <p:cNvSpPr/>
            <p:nvPr/>
          </p:nvSpPr>
          <p:spPr>
            <a:xfrm>
              <a:off x="3190775" y="41730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8"/>
            <p:cNvSpPr/>
            <p:nvPr/>
          </p:nvSpPr>
          <p:spPr>
            <a:xfrm>
              <a:off x="3634146" y="416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19"/>
            <p:cNvSpPr/>
            <p:nvPr/>
          </p:nvSpPr>
          <p:spPr>
            <a:xfrm>
              <a:off x="3811495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0"/>
            <p:cNvSpPr/>
            <p:nvPr/>
          </p:nvSpPr>
          <p:spPr>
            <a:xfrm>
              <a:off x="3589809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1"/>
            <p:cNvSpPr/>
            <p:nvPr/>
          </p:nvSpPr>
          <p:spPr>
            <a:xfrm>
              <a:off x="3412461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2"/>
            <p:cNvSpPr/>
            <p:nvPr/>
          </p:nvSpPr>
          <p:spPr>
            <a:xfrm>
              <a:off x="3545472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3"/>
            <p:cNvSpPr/>
            <p:nvPr/>
          </p:nvSpPr>
          <p:spPr>
            <a:xfrm>
              <a:off x="3545472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4"/>
            <p:cNvSpPr/>
            <p:nvPr/>
          </p:nvSpPr>
          <p:spPr>
            <a:xfrm>
              <a:off x="3368124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5"/>
            <p:cNvSpPr/>
            <p:nvPr/>
          </p:nvSpPr>
          <p:spPr>
            <a:xfrm>
              <a:off x="3501135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6"/>
            <p:cNvSpPr/>
            <p:nvPr/>
          </p:nvSpPr>
          <p:spPr>
            <a:xfrm>
              <a:off x="3456798" y="41839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7"/>
            <p:cNvSpPr/>
            <p:nvPr/>
          </p:nvSpPr>
          <p:spPr>
            <a:xfrm>
              <a:off x="3323786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8"/>
            <p:cNvSpPr/>
            <p:nvPr/>
          </p:nvSpPr>
          <p:spPr>
            <a:xfrm>
              <a:off x="3368124" y="40862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9"/>
            <p:cNvSpPr/>
            <p:nvPr/>
          </p:nvSpPr>
          <p:spPr>
            <a:xfrm>
              <a:off x="3190775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0"/>
            <p:cNvSpPr/>
            <p:nvPr/>
          </p:nvSpPr>
          <p:spPr>
            <a:xfrm>
              <a:off x="3368124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1"/>
            <p:cNvSpPr/>
            <p:nvPr/>
          </p:nvSpPr>
          <p:spPr>
            <a:xfrm>
              <a:off x="3412461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2"/>
            <p:cNvSpPr/>
            <p:nvPr/>
          </p:nvSpPr>
          <p:spPr>
            <a:xfrm>
              <a:off x="3368124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3"/>
            <p:cNvSpPr/>
            <p:nvPr/>
          </p:nvSpPr>
          <p:spPr>
            <a:xfrm>
              <a:off x="3279449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4"/>
            <p:cNvSpPr/>
            <p:nvPr/>
          </p:nvSpPr>
          <p:spPr>
            <a:xfrm>
              <a:off x="3235112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5"/>
            <p:cNvSpPr/>
            <p:nvPr/>
          </p:nvSpPr>
          <p:spPr>
            <a:xfrm>
              <a:off x="3368124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6"/>
            <p:cNvSpPr/>
            <p:nvPr/>
          </p:nvSpPr>
          <p:spPr>
            <a:xfrm>
              <a:off x="3678483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7"/>
            <p:cNvSpPr/>
            <p:nvPr/>
          </p:nvSpPr>
          <p:spPr>
            <a:xfrm>
              <a:off x="372282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8"/>
            <p:cNvSpPr/>
            <p:nvPr/>
          </p:nvSpPr>
          <p:spPr>
            <a:xfrm>
              <a:off x="3235112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9"/>
            <p:cNvSpPr/>
            <p:nvPr/>
          </p:nvSpPr>
          <p:spPr>
            <a:xfrm>
              <a:off x="3279449" y="416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0"/>
            <p:cNvSpPr/>
            <p:nvPr/>
          </p:nvSpPr>
          <p:spPr>
            <a:xfrm>
              <a:off x="3412461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1"/>
            <p:cNvSpPr/>
            <p:nvPr/>
          </p:nvSpPr>
          <p:spPr>
            <a:xfrm>
              <a:off x="3456798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2"/>
            <p:cNvSpPr/>
            <p:nvPr/>
          </p:nvSpPr>
          <p:spPr>
            <a:xfrm>
              <a:off x="3190775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3"/>
            <p:cNvSpPr/>
            <p:nvPr/>
          </p:nvSpPr>
          <p:spPr>
            <a:xfrm>
              <a:off x="3368124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4"/>
            <p:cNvSpPr/>
            <p:nvPr/>
          </p:nvSpPr>
          <p:spPr>
            <a:xfrm>
              <a:off x="3412461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5"/>
            <p:cNvSpPr/>
            <p:nvPr/>
          </p:nvSpPr>
          <p:spPr>
            <a:xfrm>
              <a:off x="2880415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6"/>
            <p:cNvSpPr/>
            <p:nvPr/>
          </p:nvSpPr>
          <p:spPr>
            <a:xfrm>
              <a:off x="3279449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7"/>
            <p:cNvSpPr/>
            <p:nvPr/>
          </p:nvSpPr>
          <p:spPr>
            <a:xfrm>
              <a:off x="3412461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8"/>
            <p:cNvSpPr/>
            <p:nvPr/>
          </p:nvSpPr>
          <p:spPr>
            <a:xfrm>
              <a:off x="3545472" y="40862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49"/>
            <p:cNvSpPr/>
            <p:nvPr/>
          </p:nvSpPr>
          <p:spPr>
            <a:xfrm>
              <a:off x="3190775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0"/>
            <p:cNvSpPr/>
            <p:nvPr/>
          </p:nvSpPr>
          <p:spPr>
            <a:xfrm>
              <a:off x="3545472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1"/>
            <p:cNvSpPr/>
            <p:nvPr/>
          </p:nvSpPr>
          <p:spPr>
            <a:xfrm>
              <a:off x="3279449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2"/>
            <p:cNvSpPr/>
            <p:nvPr/>
          </p:nvSpPr>
          <p:spPr>
            <a:xfrm>
              <a:off x="3501135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3"/>
            <p:cNvSpPr/>
            <p:nvPr/>
          </p:nvSpPr>
          <p:spPr>
            <a:xfrm>
              <a:off x="3323786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4"/>
            <p:cNvSpPr/>
            <p:nvPr/>
          </p:nvSpPr>
          <p:spPr>
            <a:xfrm>
              <a:off x="3279449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5"/>
            <p:cNvSpPr/>
            <p:nvPr/>
          </p:nvSpPr>
          <p:spPr>
            <a:xfrm>
              <a:off x="3279449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6"/>
            <p:cNvSpPr/>
            <p:nvPr/>
          </p:nvSpPr>
          <p:spPr>
            <a:xfrm>
              <a:off x="3235112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7"/>
            <p:cNvSpPr/>
            <p:nvPr/>
          </p:nvSpPr>
          <p:spPr>
            <a:xfrm>
              <a:off x="2880415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8"/>
            <p:cNvSpPr/>
            <p:nvPr/>
          </p:nvSpPr>
          <p:spPr>
            <a:xfrm>
              <a:off x="3102101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9"/>
            <p:cNvSpPr/>
            <p:nvPr/>
          </p:nvSpPr>
          <p:spPr>
            <a:xfrm>
              <a:off x="3102101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0"/>
            <p:cNvSpPr/>
            <p:nvPr/>
          </p:nvSpPr>
          <p:spPr>
            <a:xfrm>
              <a:off x="3323786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1"/>
            <p:cNvSpPr/>
            <p:nvPr/>
          </p:nvSpPr>
          <p:spPr>
            <a:xfrm>
              <a:off x="2924752" y="39341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2"/>
            <p:cNvSpPr/>
            <p:nvPr/>
          </p:nvSpPr>
          <p:spPr>
            <a:xfrm>
              <a:off x="3146438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3"/>
            <p:cNvSpPr/>
            <p:nvPr/>
          </p:nvSpPr>
          <p:spPr>
            <a:xfrm>
              <a:off x="3057764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4"/>
            <p:cNvSpPr/>
            <p:nvPr/>
          </p:nvSpPr>
          <p:spPr>
            <a:xfrm>
              <a:off x="2747404" y="39124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5"/>
            <p:cNvSpPr/>
            <p:nvPr/>
          </p:nvSpPr>
          <p:spPr>
            <a:xfrm>
              <a:off x="3190775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6"/>
            <p:cNvSpPr/>
            <p:nvPr/>
          </p:nvSpPr>
          <p:spPr>
            <a:xfrm>
              <a:off x="2836078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7"/>
            <p:cNvSpPr/>
            <p:nvPr/>
          </p:nvSpPr>
          <p:spPr>
            <a:xfrm>
              <a:off x="3146438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8"/>
            <p:cNvSpPr/>
            <p:nvPr/>
          </p:nvSpPr>
          <p:spPr>
            <a:xfrm>
              <a:off x="3146438" y="39015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9"/>
            <p:cNvSpPr/>
            <p:nvPr/>
          </p:nvSpPr>
          <p:spPr>
            <a:xfrm>
              <a:off x="3235112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0"/>
            <p:cNvSpPr/>
            <p:nvPr/>
          </p:nvSpPr>
          <p:spPr>
            <a:xfrm>
              <a:off x="3190775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1"/>
            <p:cNvSpPr/>
            <p:nvPr/>
          </p:nvSpPr>
          <p:spPr>
            <a:xfrm>
              <a:off x="3057764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2"/>
            <p:cNvSpPr/>
            <p:nvPr/>
          </p:nvSpPr>
          <p:spPr>
            <a:xfrm>
              <a:off x="2836078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3"/>
            <p:cNvSpPr/>
            <p:nvPr/>
          </p:nvSpPr>
          <p:spPr>
            <a:xfrm>
              <a:off x="2969090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4"/>
            <p:cNvSpPr/>
            <p:nvPr/>
          </p:nvSpPr>
          <p:spPr>
            <a:xfrm>
              <a:off x="3279449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5"/>
            <p:cNvSpPr/>
            <p:nvPr/>
          </p:nvSpPr>
          <p:spPr>
            <a:xfrm>
              <a:off x="3102101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6"/>
            <p:cNvSpPr/>
            <p:nvPr/>
          </p:nvSpPr>
          <p:spPr>
            <a:xfrm>
              <a:off x="2969090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7"/>
            <p:cNvSpPr/>
            <p:nvPr/>
          </p:nvSpPr>
          <p:spPr>
            <a:xfrm>
              <a:off x="3102101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8"/>
            <p:cNvSpPr/>
            <p:nvPr/>
          </p:nvSpPr>
          <p:spPr>
            <a:xfrm>
              <a:off x="3146438" y="3825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9"/>
            <p:cNvSpPr/>
            <p:nvPr/>
          </p:nvSpPr>
          <p:spPr>
            <a:xfrm>
              <a:off x="3190775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0"/>
            <p:cNvSpPr/>
            <p:nvPr/>
          </p:nvSpPr>
          <p:spPr>
            <a:xfrm>
              <a:off x="3102101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1"/>
            <p:cNvSpPr/>
            <p:nvPr/>
          </p:nvSpPr>
          <p:spPr>
            <a:xfrm>
              <a:off x="3190775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2"/>
            <p:cNvSpPr/>
            <p:nvPr/>
          </p:nvSpPr>
          <p:spPr>
            <a:xfrm>
              <a:off x="3146438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3"/>
            <p:cNvSpPr/>
            <p:nvPr/>
          </p:nvSpPr>
          <p:spPr>
            <a:xfrm>
              <a:off x="3013427" y="39124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4"/>
            <p:cNvSpPr/>
            <p:nvPr/>
          </p:nvSpPr>
          <p:spPr>
            <a:xfrm>
              <a:off x="2924752" y="38798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5"/>
            <p:cNvSpPr/>
            <p:nvPr/>
          </p:nvSpPr>
          <p:spPr>
            <a:xfrm>
              <a:off x="2924752" y="3890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6"/>
            <p:cNvSpPr/>
            <p:nvPr/>
          </p:nvSpPr>
          <p:spPr>
            <a:xfrm>
              <a:off x="3057764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7"/>
            <p:cNvSpPr/>
            <p:nvPr/>
          </p:nvSpPr>
          <p:spPr>
            <a:xfrm>
              <a:off x="3057764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8"/>
            <p:cNvSpPr/>
            <p:nvPr/>
          </p:nvSpPr>
          <p:spPr>
            <a:xfrm>
              <a:off x="3190775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9"/>
            <p:cNvSpPr/>
            <p:nvPr/>
          </p:nvSpPr>
          <p:spPr>
            <a:xfrm>
              <a:off x="3368124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0"/>
            <p:cNvSpPr/>
            <p:nvPr/>
          </p:nvSpPr>
          <p:spPr>
            <a:xfrm>
              <a:off x="3235112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1"/>
            <p:cNvSpPr/>
            <p:nvPr/>
          </p:nvSpPr>
          <p:spPr>
            <a:xfrm>
              <a:off x="2880415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2"/>
            <p:cNvSpPr/>
            <p:nvPr/>
          </p:nvSpPr>
          <p:spPr>
            <a:xfrm>
              <a:off x="3190775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3"/>
            <p:cNvSpPr/>
            <p:nvPr/>
          </p:nvSpPr>
          <p:spPr>
            <a:xfrm>
              <a:off x="2969090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4"/>
            <p:cNvSpPr/>
            <p:nvPr/>
          </p:nvSpPr>
          <p:spPr>
            <a:xfrm>
              <a:off x="3013427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5"/>
            <p:cNvSpPr/>
            <p:nvPr/>
          </p:nvSpPr>
          <p:spPr>
            <a:xfrm>
              <a:off x="3190775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6"/>
            <p:cNvSpPr/>
            <p:nvPr/>
          </p:nvSpPr>
          <p:spPr>
            <a:xfrm>
              <a:off x="3013427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7"/>
            <p:cNvSpPr/>
            <p:nvPr/>
          </p:nvSpPr>
          <p:spPr>
            <a:xfrm>
              <a:off x="2880415" y="39341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8"/>
            <p:cNvSpPr/>
            <p:nvPr/>
          </p:nvSpPr>
          <p:spPr>
            <a:xfrm>
              <a:off x="3057764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9"/>
            <p:cNvSpPr/>
            <p:nvPr/>
          </p:nvSpPr>
          <p:spPr>
            <a:xfrm>
              <a:off x="3190775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0"/>
            <p:cNvSpPr/>
            <p:nvPr/>
          </p:nvSpPr>
          <p:spPr>
            <a:xfrm>
              <a:off x="3146438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1"/>
            <p:cNvSpPr/>
            <p:nvPr/>
          </p:nvSpPr>
          <p:spPr>
            <a:xfrm>
              <a:off x="3146438" y="3825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2"/>
            <p:cNvSpPr/>
            <p:nvPr/>
          </p:nvSpPr>
          <p:spPr>
            <a:xfrm>
              <a:off x="2969090" y="3966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3"/>
            <p:cNvSpPr/>
            <p:nvPr/>
          </p:nvSpPr>
          <p:spPr>
            <a:xfrm>
              <a:off x="3102101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4"/>
            <p:cNvSpPr/>
            <p:nvPr/>
          </p:nvSpPr>
          <p:spPr>
            <a:xfrm>
              <a:off x="3323786" y="36409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5"/>
            <p:cNvSpPr/>
            <p:nvPr/>
          </p:nvSpPr>
          <p:spPr>
            <a:xfrm>
              <a:off x="3057764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6"/>
            <p:cNvSpPr/>
            <p:nvPr/>
          </p:nvSpPr>
          <p:spPr>
            <a:xfrm>
              <a:off x="3190775" y="36517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7"/>
            <p:cNvSpPr/>
            <p:nvPr/>
          </p:nvSpPr>
          <p:spPr>
            <a:xfrm>
              <a:off x="3146438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8"/>
            <p:cNvSpPr/>
            <p:nvPr/>
          </p:nvSpPr>
          <p:spPr>
            <a:xfrm>
              <a:off x="3190775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9"/>
            <p:cNvSpPr/>
            <p:nvPr/>
          </p:nvSpPr>
          <p:spPr>
            <a:xfrm>
              <a:off x="3190775" y="35757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0"/>
            <p:cNvSpPr/>
            <p:nvPr/>
          </p:nvSpPr>
          <p:spPr>
            <a:xfrm>
              <a:off x="2969090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1"/>
            <p:cNvSpPr/>
            <p:nvPr/>
          </p:nvSpPr>
          <p:spPr>
            <a:xfrm>
              <a:off x="3146438" y="36083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2"/>
            <p:cNvSpPr/>
            <p:nvPr/>
          </p:nvSpPr>
          <p:spPr>
            <a:xfrm>
              <a:off x="2969090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3"/>
            <p:cNvSpPr/>
            <p:nvPr/>
          </p:nvSpPr>
          <p:spPr>
            <a:xfrm>
              <a:off x="3456798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4"/>
            <p:cNvSpPr/>
            <p:nvPr/>
          </p:nvSpPr>
          <p:spPr>
            <a:xfrm>
              <a:off x="3279449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5"/>
            <p:cNvSpPr/>
            <p:nvPr/>
          </p:nvSpPr>
          <p:spPr>
            <a:xfrm>
              <a:off x="3057764" y="37169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6"/>
            <p:cNvSpPr/>
            <p:nvPr/>
          </p:nvSpPr>
          <p:spPr>
            <a:xfrm>
              <a:off x="3190775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7"/>
            <p:cNvSpPr/>
            <p:nvPr/>
          </p:nvSpPr>
          <p:spPr>
            <a:xfrm>
              <a:off x="2969090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8"/>
            <p:cNvSpPr/>
            <p:nvPr/>
          </p:nvSpPr>
          <p:spPr>
            <a:xfrm>
              <a:off x="3102101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9"/>
            <p:cNvSpPr/>
            <p:nvPr/>
          </p:nvSpPr>
          <p:spPr>
            <a:xfrm>
              <a:off x="3279449" y="37169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0"/>
            <p:cNvSpPr/>
            <p:nvPr/>
          </p:nvSpPr>
          <p:spPr>
            <a:xfrm>
              <a:off x="3190775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1"/>
            <p:cNvSpPr/>
            <p:nvPr/>
          </p:nvSpPr>
          <p:spPr>
            <a:xfrm>
              <a:off x="3545472" y="3564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2"/>
            <p:cNvSpPr/>
            <p:nvPr/>
          </p:nvSpPr>
          <p:spPr>
            <a:xfrm>
              <a:off x="3013427" y="35431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3"/>
            <p:cNvSpPr/>
            <p:nvPr/>
          </p:nvSpPr>
          <p:spPr>
            <a:xfrm>
              <a:off x="2836078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4"/>
            <p:cNvSpPr/>
            <p:nvPr/>
          </p:nvSpPr>
          <p:spPr>
            <a:xfrm>
              <a:off x="3279449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5"/>
            <p:cNvSpPr/>
            <p:nvPr/>
          </p:nvSpPr>
          <p:spPr>
            <a:xfrm>
              <a:off x="3102101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6"/>
            <p:cNvSpPr/>
            <p:nvPr/>
          </p:nvSpPr>
          <p:spPr>
            <a:xfrm>
              <a:off x="3102101" y="3564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7"/>
            <p:cNvSpPr/>
            <p:nvPr/>
          </p:nvSpPr>
          <p:spPr>
            <a:xfrm>
              <a:off x="3057764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8"/>
            <p:cNvSpPr/>
            <p:nvPr/>
          </p:nvSpPr>
          <p:spPr>
            <a:xfrm>
              <a:off x="3323786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29"/>
            <p:cNvSpPr/>
            <p:nvPr/>
          </p:nvSpPr>
          <p:spPr>
            <a:xfrm>
              <a:off x="3279449" y="36409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0"/>
            <p:cNvSpPr/>
            <p:nvPr/>
          </p:nvSpPr>
          <p:spPr>
            <a:xfrm>
              <a:off x="3102101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1"/>
            <p:cNvSpPr/>
            <p:nvPr/>
          </p:nvSpPr>
          <p:spPr>
            <a:xfrm>
              <a:off x="3190775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2"/>
            <p:cNvSpPr/>
            <p:nvPr/>
          </p:nvSpPr>
          <p:spPr>
            <a:xfrm>
              <a:off x="3102101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3"/>
            <p:cNvSpPr/>
            <p:nvPr/>
          </p:nvSpPr>
          <p:spPr>
            <a:xfrm>
              <a:off x="3190775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4"/>
            <p:cNvSpPr/>
            <p:nvPr/>
          </p:nvSpPr>
          <p:spPr>
            <a:xfrm>
              <a:off x="3102101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5"/>
            <p:cNvSpPr/>
            <p:nvPr/>
          </p:nvSpPr>
          <p:spPr>
            <a:xfrm>
              <a:off x="3545472" y="35974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6"/>
            <p:cNvSpPr/>
            <p:nvPr/>
          </p:nvSpPr>
          <p:spPr>
            <a:xfrm>
              <a:off x="3102101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7"/>
            <p:cNvSpPr/>
            <p:nvPr/>
          </p:nvSpPr>
          <p:spPr>
            <a:xfrm>
              <a:off x="3102101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8"/>
            <p:cNvSpPr/>
            <p:nvPr/>
          </p:nvSpPr>
          <p:spPr>
            <a:xfrm>
              <a:off x="3013427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9"/>
            <p:cNvSpPr/>
            <p:nvPr/>
          </p:nvSpPr>
          <p:spPr>
            <a:xfrm>
              <a:off x="3190775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0"/>
            <p:cNvSpPr/>
            <p:nvPr/>
          </p:nvSpPr>
          <p:spPr>
            <a:xfrm>
              <a:off x="3368124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1"/>
            <p:cNvSpPr/>
            <p:nvPr/>
          </p:nvSpPr>
          <p:spPr>
            <a:xfrm>
              <a:off x="3235112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2"/>
            <p:cNvSpPr/>
            <p:nvPr/>
          </p:nvSpPr>
          <p:spPr>
            <a:xfrm>
              <a:off x="3190775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3"/>
            <p:cNvSpPr/>
            <p:nvPr/>
          </p:nvSpPr>
          <p:spPr>
            <a:xfrm>
              <a:off x="3235112" y="37060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4"/>
            <p:cNvSpPr/>
            <p:nvPr/>
          </p:nvSpPr>
          <p:spPr>
            <a:xfrm>
              <a:off x="3235112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5"/>
            <p:cNvSpPr/>
            <p:nvPr/>
          </p:nvSpPr>
          <p:spPr>
            <a:xfrm>
              <a:off x="3235112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6"/>
            <p:cNvSpPr/>
            <p:nvPr/>
          </p:nvSpPr>
          <p:spPr>
            <a:xfrm>
              <a:off x="3057764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7"/>
            <p:cNvSpPr/>
            <p:nvPr/>
          </p:nvSpPr>
          <p:spPr>
            <a:xfrm>
              <a:off x="3279449" y="36517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8"/>
            <p:cNvSpPr/>
            <p:nvPr/>
          </p:nvSpPr>
          <p:spPr>
            <a:xfrm>
              <a:off x="3323786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9"/>
            <p:cNvSpPr/>
            <p:nvPr/>
          </p:nvSpPr>
          <p:spPr>
            <a:xfrm>
              <a:off x="3190775" y="37278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0"/>
            <p:cNvSpPr/>
            <p:nvPr/>
          </p:nvSpPr>
          <p:spPr>
            <a:xfrm>
              <a:off x="2969090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1"/>
            <p:cNvSpPr/>
            <p:nvPr/>
          </p:nvSpPr>
          <p:spPr>
            <a:xfrm>
              <a:off x="3190775" y="37278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2"/>
            <p:cNvSpPr/>
            <p:nvPr/>
          </p:nvSpPr>
          <p:spPr>
            <a:xfrm>
              <a:off x="3368124" y="37060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3"/>
            <p:cNvSpPr/>
            <p:nvPr/>
          </p:nvSpPr>
          <p:spPr>
            <a:xfrm>
              <a:off x="3190775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2727472" y="4352909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920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5"/>
            <p:cNvSpPr/>
            <p:nvPr/>
          </p:nvSpPr>
          <p:spPr>
            <a:xfrm>
              <a:off x="3412461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6"/>
            <p:cNvSpPr/>
            <p:nvPr/>
          </p:nvSpPr>
          <p:spPr>
            <a:xfrm>
              <a:off x="319077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7"/>
            <p:cNvSpPr/>
            <p:nvPr/>
          </p:nvSpPr>
          <p:spPr>
            <a:xfrm>
              <a:off x="3279449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8"/>
            <p:cNvSpPr/>
            <p:nvPr/>
          </p:nvSpPr>
          <p:spPr>
            <a:xfrm>
              <a:off x="323511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59"/>
            <p:cNvSpPr/>
            <p:nvPr/>
          </p:nvSpPr>
          <p:spPr>
            <a:xfrm>
              <a:off x="3456798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0"/>
            <p:cNvSpPr/>
            <p:nvPr/>
          </p:nvSpPr>
          <p:spPr>
            <a:xfrm>
              <a:off x="3589809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1"/>
            <p:cNvSpPr/>
            <p:nvPr/>
          </p:nvSpPr>
          <p:spPr>
            <a:xfrm>
              <a:off x="3368124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2"/>
            <p:cNvSpPr/>
            <p:nvPr/>
          </p:nvSpPr>
          <p:spPr>
            <a:xfrm>
              <a:off x="336812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3"/>
            <p:cNvSpPr/>
            <p:nvPr/>
          </p:nvSpPr>
          <p:spPr>
            <a:xfrm>
              <a:off x="3146438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4"/>
            <p:cNvSpPr/>
            <p:nvPr/>
          </p:nvSpPr>
          <p:spPr>
            <a:xfrm>
              <a:off x="3235112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5"/>
            <p:cNvSpPr/>
            <p:nvPr/>
          </p:nvSpPr>
          <p:spPr>
            <a:xfrm>
              <a:off x="350113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6"/>
            <p:cNvSpPr/>
            <p:nvPr/>
          </p:nvSpPr>
          <p:spPr>
            <a:xfrm>
              <a:off x="336812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7"/>
            <p:cNvSpPr/>
            <p:nvPr/>
          </p:nvSpPr>
          <p:spPr>
            <a:xfrm>
              <a:off x="3190775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8"/>
            <p:cNvSpPr/>
            <p:nvPr/>
          </p:nvSpPr>
          <p:spPr>
            <a:xfrm>
              <a:off x="3190775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69"/>
            <p:cNvSpPr/>
            <p:nvPr/>
          </p:nvSpPr>
          <p:spPr>
            <a:xfrm>
              <a:off x="3634146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0"/>
            <p:cNvSpPr/>
            <p:nvPr/>
          </p:nvSpPr>
          <p:spPr>
            <a:xfrm>
              <a:off x="3811495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1"/>
            <p:cNvSpPr/>
            <p:nvPr/>
          </p:nvSpPr>
          <p:spPr>
            <a:xfrm>
              <a:off x="3589809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2"/>
            <p:cNvSpPr/>
            <p:nvPr/>
          </p:nvSpPr>
          <p:spPr>
            <a:xfrm>
              <a:off x="3412461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3"/>
            <p:cNvSpPr/>
            <p:nvPr/>
          </p:nvSpPr>
          <p:spPr>
            <a:xfrm>
              <a:off x="3545472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4"/>
            <p:cNvSpPr/>
            <p:nvPr/>
          </p:nvSpPr>
          <p:spPr>
            <a:xfrm>
              <a:off x="3545472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5"/>
            <p:cNvSpPr/>
            <p:nvPr/>
          </p:nvSpPr>
          <p:spPr>
            <a:xfrm>
              <a:off x="336812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6"/>
            <p:cNvSpPr/>
            <p:nvPr/>
          </p:nvSpPr>
          <p:spPr>
            <a:xfrm>
              <a:off x="3501135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7"/>
            <p:cNvSpPr/>
            <p:nvPr/>
          </p:nvSpPr>
          <p:spPr>
            <a:xfrm>
              <a:off x="3456798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8"/>
            <p:cNvSpPr/>
            <p:nvPr/>
          </p:nvSpPr>
          <p:spPr>
            <a:xfrm>
              <a:off x="3323786" y="48898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9"/>
            <p:cNvSpPr/>
            <p:nvPr/>
          </p:nvSpPr>
          <p:spPr>
            <a:xfrm>
              <a:off x="336812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0"/>
            <p:cNvSpPr/>
            <p:nvPr/>
          </p:nvSpPr>
          <p:spPr>
            <a:xfrm>
              <a:off x="319077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1"/>
            <p:cNvSpPr/>
            <p:nvPr/>
          </p:nvSpPr>
          <p:spPr>
            <a:xfrm>
              <a:off x="3368124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2"/>
            <p:cNvSpPr/>
            <p:nvPr/>
          </p:nvSpPr>
          <p:spPr>
            <a:xfrm>
              <a:off x="3412461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3"/>
            <p:cNvSpPr/>
            <p:nvPr/>
          </p:nvSpPr>
          <p:spPr>
            <a:xfrm>
              <a:off x="336812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4"/>
            <p:cNvSpPr/>
            <p:nvPr/>
          </p:nvSpPr>
          <p:spPr>
            <a:xfrm>
              <a:off x="3279449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5"/>
            <p:cNvSpPr/>
            <p:nvPr/>
          </p:nvSpPr>
          <p:spPr>
            <a:xfrm>
              <a:off x="323511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6"/>
            <p:cNvSpPr/>
            <p:nvPr/>
          </p:nvSpPr>
          <p:spPr>
            <a:xfrm>
              <a:off x="3368124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7"/>
            <p:cNvSpPr/>
            <p:nvPr/>
          </p:nvSpPr>
          <p:spPr>
            <a:xfrm>
              <a:off x="3678483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8"/>
            <p:cNvSpPr/>
            <p:nvPr/>
          </p:nvSpPr>
          <p:spPr>
            <a:xfrm>
              <a:off x="372282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9"/>
            <p:cNvSpPr/>
            <p:nvPr/>
          </p:nvSpPr>
          <p:spPr>
            <a:xfrm>
              <a:off x="323511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0"/>
            <p:cNvSpPr/>
            <p:nvPr/>
          </p:nvSpPr>
          <p:spPr>
            <a:xfrm>
              <a:off x="3279449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1"/>
            <p:cNvSpPr/>
            <p:nvPr/>
          </p:nvSpPr>
          <p:spPr>
            <a:xfrm>
              <a:off x="3412461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2"/>
            <p:cNvSpPr/>
            <p:nvPr/>
          </p:nvSpPr>
          <p:spPr>
            <a:xfrm>
              <a:off x="3456798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3"/>
            <p:cNvSpPr/>
            <p:nvPr/>
          </p:nvSpPr>
          <p:spPr>
            <a:xfrm>
              <a:off x="319077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4"/>
            <p:cNvSpPr/>
            <p:nvPr/>
          </p:nvSpPr>
          <p:spPr>
            <a:xfrm>
              <a:off x="336812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5"/>
            <p:cNvSpPr/>
            <p:nvPr/>
          </p:nvSpPr>
          <p:spPr>
            <a:xfrm>
              <a:off x="3412461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6"/>
            <p:cNvSpPr/>
            <p:nvPr/>
          </p:nvSpPr>
          <p:spPr>
            <a:xfrm>
              <a:off x="2880415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7"/>
            <p:cNvSpPr/>
            <p:nvPr/>
          </p:nvSpPr>
          <p:spPr>
            <a:xfrm>
              <a:off x="3279449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8"/>
            <p:cNvSpPr/>
            <p:nvPr/>
          </p:nvSpPr>
          <p:spPr>
            <a:xfrm>
              <a:off x="3412461" y="48631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9"/>
            <p:cNvSpPr/>
            <p:nvPr/>
          </p:nvSpPr>
          <p:spPr>
            <a:xfrm>
              <a:off x="3545472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0"/>
            <p:cNvSpPr/>
            <p:nvPr/>
          </p:nvSpPr>
          <p:spPr>
            <a:xfrm>
              <a:off x="3190775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1"/>
            <p:cNvSpPr/>
            <p:nvPr/>
          </p:nvSpPr>
          <p:spPr>
            <a:xfrm>
              <a:off x="354547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2"/>
            <p:cNvSpPr/>
            <p:nvPr/>
          </p:nvSpPr>
          <p:spPr>
            <a:xfrm>
              <a:off x="3279449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3"/>
            <p:cNvSpPr/>
            <p:nvPr/>
          </p:nvSpPr>
          <p:spPr>
            <a:xfrm>
              <a:off x="350113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4"/>
            <p:cNvSpPr/>
            <p:nvPr/>
          </p:nvSpPr>
          <p:spPr>
            <a:xfrm>
              <a:off x="3323786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5"/>
            <p:cNvSpPr/>
            <p:nvPr/>
          </p:nvSpPr>
          <p:spPr>
            <a:xfrm>
              <a:off x="3279449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6"/>
            <p:cNvSpPr/>
            <p:nvPr/>
          </p:nvSpPr>
          <p:spPr>
            <a:xfrm>
              <a:off x="3279449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7"/>
            <p:cNvSpPr/>
            <p:nvPr/>
          </p:nvSpPr>
          <p:spPr>
            <a:xfrm>
              <a:off x="3235112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8"/>
            <p:cNvSpPr/>
            <p:nvPr/>
          </p:nvSpPr>
          <p:spPr>
            <a:xfrm>
              <a:off x="2880415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9"/>
            <p:cNvSpPr/>
            <p:nvPr/>
          </p:nvSpPr>
          <p:spPr>
            <a:xfrm>
              <a:off x="3102101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0"/>
            <p:cNvSpPr/>
            <p:nvPr/>
          </p:nvSpPr>
          <p:spPr>
            <a:xfrm>
              <a:off x="3102101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1"/>
            <p:cNvSpPr/>
            <p:nvPr/>
          </p:nvSpPr>
          <p:spPr>
            <a:xfrm>
              <a:off x="3323786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2"/>
            <p:cNvSpPr/>
            <p:nvPr/>
          </p:nvSpPr>
          <p:spPr>
            <a:xfrm>
              <a:off x="2924752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3"/>
            <p:cNvSpPr/>
            <p:nvPr/>
          </p:nvSpPr>
          <p:spPr>
            <a:xfrm>
              <a:off x="3146438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4"/>
            <p:cNvSpPr/>
            <p:nvPr/>
          </p:nvSpPr>
          <p:spPr>
            <a:xfrm>
              <a:off x="3057764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5"/>
            <p:cNvSpPr/>
            <p:nvPr/>
          </p:nvSpPr>
          <p:spPr>
            <a:xfrm>
              <a:off x="2747404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6"/>
            <p:cNvSpPr/>
            <p:nvPr/>
          </p:nvSpPr>
          <p:spPr>
            <a:xfrm>
              <a:off x="3190775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7"/>
            <p:cNvSpPr/>
            <p:nvPr/>
          </p:nvSpPr>
          <p:spPr>
            <a:xfrm>
              <a:off x="2836078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8"/>
            <p:cNvSpPr/>
            <p:nvPr/>
          </p:nvSpPr>
          <p:spPr>
            <a:xfrm>
              <a:off x="3146438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9"/>
            <p:cNvSpPr/>
            <p:nvPr/>
          </p:nvSpPr>
          <p:spPr>
            <a:xfrm>
              <a:off x="3146438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0"/>
            <p:cNvSpPr/>
            <p:nvPr/>
          </p:nvSpPr>
          <p:spPr>
            <a:xfrm>
              <a:off x="3235112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1"/>
            <p:cNvSpPr/>
            <p:nvPr/>
          </p:nvSpPr>
          <p:spPr>
            <a:xfrm>
              <a:off x="3190775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2"/>
            <p:cNvSpPr/>
            <p:nvPr/>
          </p:nvSpPr>
          <p:spPr>
            <a:xfrm>
              <a:off x="3057764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3"/>
            <p:cNvSpPr/>
            <p:nvPr/>
          </p:nvSpPr>
          <p:spPr>
            <a:xfrm>
              <a:off x="2836078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4"/>
            <p:cNvSpPr/>
            <p:nvPr/>
          </p:nvSpPr>
          <p:spPr>
            <a:xfrm>
              <a:off x="2969090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5"/>
            <p:cNvSpPr/>
            <p:nvPr/>
          </p:nvSpPr>
          <p:spPr>
            <a:xfrm>
              <a:off x="3279449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6"/>
            <p:cNvSpPr/>
            <p:nvPr/>
          </p:nvSpPr>
          <p:spPr>
            <a:xfrm>
              <a:off x="3102101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7"/>
            <p:cNvSpPr/>
            <p:nvPr/>
          </p:nvSpPr>
          <p:spPr>
            <a:xfrm>
              <a:off x="2969090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8"/>
            <p:cNvSpPr/>
            <p:nvPr/>
          </p:nvSpPr>
          <p:spPr>
            <a:xfrm>
              <a:off x="3102101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9"/>
            <p:cNvSpPr/>
            <p:nvPr/>
          </p:nvSpPr>
          <p:spPr>
            <a:xfrm>
              <a:off x="3146438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0"/>
            <p:cNvSpPr/>
            <p:nvPr/>
          </p:nvSpPr>
          <p:spPr>
            <a:xfrm>
              <a:off x="3190775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1"/>
            <p:cNvSpPr/>
            <p:nvPr/>
          </p:nvSpPr>
          <p:spPr>
            <a:xfrm>
              <a:off x="3102101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2"/>
            <p:cNvSpPr/>
            <p:nvPr/>
          </p:nvSpPr>
          <p:spPr>
            <a:xfrm>
              <a:off x="3190775" y="4569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3"/>
            <p:cNvSpPr/>
            <p:nvPr/>
          </p:nvSpPr>
          <p:spPr>
            <a:xfrm>
              <a:off x="3146438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4"/>
            <p:cNvSpPr/>
            <p:nvPr/>
          </p:nvSpPr>
          <p:spPr>
            <a:xfrm>
              <a:off x="3013427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5"/>
            <p:cNvSpPr/>
            <p:nvPr/>
          </p:nvSpPr>
          <p:spPr>
            <a:xfrm>
              <a:off x="2924752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6"/>
            <p:cNvSpPr/>
            <p:nvPr/>
          </p:nvSpPr>
          <p:spPr>
            <a:xfrm>
              <a:off x="2924752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7"/>
            <p:cNvSpPr/>
            <p:nvPr/>
          </p:nvSpPr>
          <p:spPr>
            <a:xfrm>
              <a:off x="3057764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8"/>
            <p:cNvSpPr/>
            <p:nvPr/>
          </p:nvSpPr>
          <p:spPr>
            <a:xfrm>
              <a:off x="3057764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9"/>
            <p:cNvSpPr/>
            <p:nvPr/>
          </p:nvSpPr>
          <p:spPr>
            <a:xfrm>
              <a:off x="3190775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0"/>
            <p:cNvSpPr/>
            <p:nvPr/>
          </p:nvSpPr>
          <p:spPr>
            <a:xfrm>
              <a:off x="3368124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1"/>
            <p:cNvSpPr/>
            <p:nvPr/>
          </p:nvSpPr>
          <p:spPr>
            <a:xfrm>
              <a:off x="3235112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2"/>
            <p:cNvSpPr/>
            <p:nvPr/>
          </p:nvSpPr>
          <p:spPr>
            <a:xfrm>
              <a:off x="2880415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3"/>
            <p:cNvSpPr/>
            <p:nvPr/>
          </p:nvSpPr>
          <p:spPr>
            <a:xfrm>
              <a:off x="3190775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4"/>
            <p:cNvSpPr/>
            <p:nvPr/>
          </p:nvSpPr>
          <p:spPr>
            <a:xfrm>
              <a:off x="2969090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5"/>
            <p:cNvSpPr/>
            <p:nvPr/>
          </p:nvSpPr>
          <p:spPr>
            <a:xfrm>
              <a:off x="3013427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6"/>
            <p:cNvSpPr/>
            <p:nvPr/>
          </p:nvSpPr>
          <p:spPr>
            <a:xfrm>
              <a:off x="3190775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7"/>
            <p:cNvSpPr/>
            <p:nvPr/>
          </p:nvSpPr>
          <p:spPr>
            <a:xfrm>
              <a:off x="3013427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8"/>
            <p:cNvSpPr/>
            <p:nvPr/>
          </p:nvSpPr>
          <p:spPr>
            <a:xfrm>
              <a:off x="2880415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9"/>
            <p:cNvSpPr/>
            <p:nvPr/>
          </p:nvSpPr>
          <p:spPr>
            <a:xfrm>
              <a:off x="3057764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0"/>
            <p:cNvSpPr/>
            <p:nvPr/>
          </p:nvSpPr>
          <p:spPr>
            <a:xfrm>
              <a:off x="3190775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1"/>
            <p:cNvSpPr/>
            <p:nvPr/>
          </p:nvSpPr>
          <p:spPr>
            <a:xfrm>
              <a:off x="3146438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2"/>
            <p:cNvSpPr/>
            <p:nvPr/>
          </p:nvSpPr>
          <p:spPr>
            <a:xfrm>
              <a:off x="3146438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3"/>
            <p:cNvSpPr/>
            <p:nvPr/>
          </p:nvSpPr>
          <p:spPr>
            <a:xfrm>
              <a:off x="2969090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4"/>
            <p:cNvSpPr/>
            <p:nvPr/>
          </p:nvSpPr>
          <p:spPr>
            <a:xfrm>
              <a:off x="3102101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5"/>
            <p:cNvSpPr/>
            <p:nvPr/>
          </p:nvSpPr>
          <p:spPr>
            <a:xfrm>
              <a:off x="3323786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6"/>
            <p:cNvSpPr/>
            <p:nvPr/>
          </p:nvSpPr>
          <p:spPr>
            <a:xfrm>
              <a:off x="3057764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7"/>
            <p:cNvSpPr/>
            <p:nvPr/>
          </p:nvSpPr>
          <p:spPr>
            <a:xfrm>
              <a:off x="3190775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8"/>
            <p:cNvSpPr/>
            <p:nvPr/>
          </p:nvSpPr>
          <p:spPr>
            <a:xfrm>
              <a:off x="3146438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9"/>
            <p:cNvSpPr/>
            <p:nvPr/>
          </p:nvSpPr>
          <p:spPr>
            <a:xfrm>
              <a:off x="3190775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0"/>
            <p:cNvSpPr/>
            <p:nvPr/>
          </p:nvSpPr>
          <p:spPr>
            <a:xfrm>
              <a:off x="3190775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1"/>
            <p:cNvSpPr/>
            <p:nvPr/>
          </p:nvSpPr>
          <p:spPr>
            <a:xfrm>
              <a:off x="2969090" y="4569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2"/>
            <p:cNvSpPr/>
            <p:nvPr/>
          </p:nvSpPr>
          <p:spPr>
            <a:xfrm>
              <a:off x="3146438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3"/>
            <p:cNvSpPr/>
            <p:nvPr/>
          </p:nvSpPr>
          <p:spPr>
            <a:xfrm>
              <a:off x="2969090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4"/>
            <p:cNvSpPr/>
            <p:nvPr/>
          </p:nvSpPr>
          <p:spPr>
            <a:xfrm>
              <a:off x="3456798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5"/>
            <p:cNvSpPr/>
            <p:nvPr/>
          </p:nvSpPr>
          <p:spPr>
            <a:xfrm>
              <a:off x="3279449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6"/>
            <p:cNvSpPr/>
            <p:nvPr/>
          </p:nvSpPr>
          <p:spPr>
            <a:xfrm>
              <a:off x="3057764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7"/>
            <p:cNvSpPr/>
            <p:nvPr/>
          </p:nvSpPr>
          <p:spPr>
            <a:xfrm>
              <a:off x="3190775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8"/>
            <p:cNvSpPr/>
            <p:nvPr/>
          </p:nvSpPr>
          <p:spPr>
            <a:xfrm>
              <a:off x="2969090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9"/>
            <p:cNvSpPr/>
            <p:nvPr/>
          </p:nvSpPr>
          <p:spPr>
            <a:xfrm>
              <a:off x="3102101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0"/>
            <p:cNvSpPr/>
            <p:nvPr/>
          </p:nvSpPr>
          <p:spPr>
            <a:xfrm>
              <a:off x="3279449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1"/>
            <p:cNvSpPr/>
            <p:nvPr/>
          </p:nvSpPr>
          <p:spPr>
            <a:xfrm>
              <a:off x="3190775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2"/>
            <p:cNvSpPr/>
            <p:nvPr/>
          </p:nvSpPr>
          <p:spPr>
            <a:xfrm>
              <a:off x="3545472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3"/>
            <p:cNvSpPr/>
            <p:nvPr/>
          </p:nvSpPr>
          <p:spPr>
            <a:xfrm>
              <a:off x="3013427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4"/>
            <p:cNvSpPr/>
            <p:nvPr/>
          </p:nvSpPr>
          <p:spPr>
            <a:xfrm>
              <a:off x="2836078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5"/>
            <p:cNvSpPr/>
            <p:nvPr/>
          </p:nvSpPr>
          <p:spPr>
            <a:xfrm>
              <a:off x="3279449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6"/>
            <p:cNvSpPr/>
            <p:nvPr/>
          </p:nvSpPr>
          <p:spPr>
            <a:xfrm>
              <a:off x="3102101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7"/>
            <p:cNvSpPr/>
            <p:nvPr/>
          </p:nvSpPr>
          <p:spPr>
            <a:xfrm>
              <a:off x="3102101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8"/>
            <p:cNvSpPr/>
            <p:nvPr/>
          </p:nvSpPr>
          <p:spPr>
            <a:xfrm>
              <a:off x="3057764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9"/>
            <p:cNvSpPr/>
            <p:nvPr/>
          </p:nvSpPr>
          <p:spPr>
            <a:xfrm>
              <a:off x="3323786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0"/>
            <p:cNvSpPr/>
            <p:nvPr/>
          </p:nvSpPr>
          <p:spPr>
            <a:xfrm>
              <a:off x="3279449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1"/>
            <p:cNvSpPr/>
            <p:nvPr/>
          </p:nvSpPr>
          <p:spPr>
            <a:xfrm>
              <a:off x="310210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2"/>
            <p:cNvSpPr/>
            <p:nvPr/>
          </p:nvSpPr>
          <p:spPr>
            <a:xfrm>
              <a:off x="3190775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3"/>
            <p:cNvSpPr/>
            <p:nvPr/>
          </p:nvSpPr>
          <p:spPr>
            <a:xfrm>
              <a:off x="3102101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4"/>
            <p:cNvSpPr/>
            <p:nvPr/>
          </p:nvSpPr>
          <p:spPr>
            <a:xfrm>
              <a:off x="3190775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5"/>
            <p:cNvSpPr/>
            <p:nvPr/>
          </p:nvSpPr>
          <p:spPr>
            <a:xfrm>
              <a:off x="3102101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6"/>
            <p:cNvSpPr/>
            <p:nvPr/>
          </p:nvSpPr>
          <p:spPr>
            <a:xfrm>
              <a:off x="3545472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7"/>
            <p:cNvSpPr/>
            <p:nvPr/>
          </p:nvSpPr>
          <p:spPr>
            <a:xfrm>
              <a:off x="3102101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8"/>
            <p:cNvSpPr/>
            <p:nvPr/>
          </p:nvSpPr>
          <p:spPr>
            <a:xfrm>
              <a:off x="3102101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9"/>
            <p:cNvSpPr/>
            <p:nvPr/>
          </p:nvSpPr>
          <p:spPr>
            <a:xfrm>
              <a:off x="3013427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0"/>
            <p:cNvSpPr/>
            <p:nvPr/>
          </p:nvSpPr>
          <p:spPr>
            <a:xfrm>
              <a:off x="3190775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1"/>
            <p:cNvSpPr/>
            <p:nvPr/>
          </p:nvSpPr>
          <p:spPr>
            <a:xfrm>
              <a:off x="3368124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2"/>
            <p:cNvSpPr/>
            <p:nvPr/>
          </p:nvSpPr>
          <p:spPr>
            <a:xfrm>
              <a:off x="3235112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3"/>
            <p:cNvSpPr/>
            <p:nvPr/>
          </p:nvSpPr>
          <p:spPr>
            <a:xfrm>
              <a:off x="3190775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4"/>
            <p:cNvSpPr/>
            <p:nvPr/>
          </p:nvSpPr>
          <p:spPr>
            <a:xfrm>
              <a:off x="3235112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5"/>
            <p:cNvSpPr/>
            <p:nvPr/>
          </p:nvSpPr>
          <p:spPr>
            <a:xfrm>
              <a:off x="3235112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6"/>
            <p:cNvSpPr/>
            <p:nvPr/>
          </p:nvSpPr>
          <p:spPr>
            <a:xfrm>
              <a:off x="3235112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7"/>
            <p:cNvSpPr/>
            <p:nvPr/>
          </p:nvSpPr>
          <p:spPr>
            <a:xfrm>
              <a:off x="3057764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8"/>
            <p:cNvSpPr/>
            <p:nvPr/>
          </p:nvSpPr>
          <p:spPr>
            <a:xfrm>
              <a:off x="3279449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9"/>
            <p:cNvSpPr/>
            <p:nvPr/>
          </p:nvSpPr>
          <p:spPr>
            <a:xfrm>
              <a:off x="3323786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0"/>
            <p:cNvSpPr/>
            <p:nvPr/>
          </p:nvSpPr>
          <p:spPr>
            <a:xfrm>
              <a:off x="3190775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1"/>
            <p:cNvSpPr/>
            <p:nvPr/>
          </p:nvSpPr>
          <p:spPr>
            <a:xfrm>
              <a:off x="2969090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2"/>
            <p:cNvSpPr/>
            <p:nvPr/>
          </p:nvSpPr>
          <p:spPr>
            <a:xfrm>
              <a:off x="3190775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3"/>
            <p:cNvSpPr/>
            <p:nvPr/>
          </p:nvSpPr>
          <p:spPr>
            <a:xfrm>
              <a:off x="3368124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4"/>
            <p:cNvSpPr/>
            <p:nvPr/>
          </p:nvSpPr>
          <p:spPr>
            <a:xfrm>
              <a:off x="3190775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2727472" y="5165628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920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6"/>
            <p:cNvSpPr/>
            <p:nvPr/>
          </p:nvSpPr>
          <p:spPr>
            <a:xfrm>
              <a:off x="341246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7"/>
            <p:cNvSpPr/>
            <p:nvPr/>
          </p:nvSpPr>
          <p:spPr>
            <a:xfrm>
              <a:off x="319077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8"/>
            <p:cNvSpPr/>
            <p:nvPr/>
          </p:nvSpPr>
          <p:spPr>
            <a:xfrm>
              <a:off x="327944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9"/>
            <p:cNvSpPr/>
            <p:nvPr/>
          </p:nvSpPr>
          <p:spPr>
            <a:xfrm>
              <a:off x="323511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0"/>
            <p:cNvSpPr/>
            <p:nvPr/>
          </p:nvSpPr>
          <p:spPr>
            <a:xfrm>
              <a:off x="345679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1"/>
            <p:cNvSpPr/>
            <p:nvPr/>
          </p:nvSpPr>
          <p:spPr>
            <a:xfrm>
              <a:off x="358980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2"/>
            <p:cNvSpPr/>
            <p:nvPr/>
          </p:nvSpPr>
          <p:spPr>
            <a:xfrm>
              <a:off x="33681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3"/>
            <p:cNvSpPr/>
            <p:nvPr/>
          </p:nvSpPr>
          <p:spPr>
            <a:xfrm>
              <a:off x="33681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4"/>
            <p:cNvSpPr/>
            <p:nvPr/>
          </p:nvSpPr>
          <p:spPr>
            <a:xfrm>
              <a:off x="314643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5"/>
            <p:cNvSpPr/>
            <p:nvPr/>
          </p:nvSpPr>
          <p:spPr>
            <a:xfrm>
              <a:off x="323511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6"/>
            <p:cNvSpPr/>
            <p:nvPr/>
          </p:nvSpPr>
          <p:spPr>
            <a:xfrm>
              <a:off x="350113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7"/>
            <p:cNvSpPr/>
            <p:nvPr/>
          </p:nvSpPr>
          <p:spPr>
            <a:xfrm>
              <a:off x="33681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8"/>
            <p:cNvSpPr/>
            <p:nvPr/>
          </p:nvSpPr>
          <p:spPr>
            <a:xfrm>
              <a:off x="319077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9"/>
            <p:cNvSpPr/>
            <p:nvPr/>
          </p:nvSpPr>
          <p:spPr>
            <a:xfrm>
              <a:off x="319077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0"/>
            <p:cNvSpPr/>
            <p:nvPr/>
          </p:nvSpPr>
          <p:spPr>
            <a:xfrm>
              <a:off x="363414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1"/>
            <p:cNvSpPr/>
            <p:nvPr/>
          </p:nvSpPr>
          <p:spPr>
            <a:xfrm>
              <a:off x="381149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2"/>
            <p:cNvSpPr/>
            <p:nvPr/>
          </p:nvSpPr>
          <p:spPr>
            <a:xfrm>
              <a:off x="358980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3"/>
            <p:cNvSpPr/>
            <p:nvPr/>
          </p:nvSpPr>
          <p:spPr>
            <a:xfrm>
              <a:off x="341246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4"/>
            <p:cNvSpPr/>
            <p:nvPr/>
          </p:nvSpPr>
          <p:spPr>
            <a:xfrm>
              <a:off x="354547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5"/>
            <p:cNvSpPr/>
            <p:nvPr/>
          </p:nvSpPr>
          <p:spPr>
            <a:xfrm>
              <a:off x="354547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6"/>
            <p:cNvSpPr/>
            <p:nvPr/>
          </p:nvSpPr>
          <p:spPr>
            <a:xfrm>
              <a:off x="33681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7"/>
            <p:cNvSpPr/>
            <p:nvPr/>
          </p:nvSpPr>
          <p:spPr>
            <a:xfrm>
              <a:off x="350113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8"/>
            <p:cNvSpPr/>
            <p:nvPr/>
          </p:nvSpPr>
          <p:spPr>
            <a:xfrm>
              <a:off x="345679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9"/>
            <p:cNvSpPr/>
            <p:nvPr/>
          </p:nvSpPr>
          <p:spPr>
            <a:xfrm>
              <a:off x="332378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0"/>
            <p:cNvSpPr/>
            <p:nvPr/>
          </p:nvSpPr>
          <p:spPr>
            <a:xfrm>
              <a:off x="33681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1"/>
            <p:cNvSpPr/>
            <p:nvPr/>
          </p:nvSpPr>
          <p:spPr>
            <a:xfrm>
              <a:off x="319077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2"/>
            <p:cNvSpPr/>
            <p:nvPr/>
          </p:nvSpPr>
          <p:spPr>
            <a:xfrm>
              <a:off x="33681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3"/>
            <p:cNvSpPr/>
            <p:nvPr/>
          </p:nvSpPr>
          <p:spPr>
            <a:xfrm>
              <a:off x="341246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4"/>
            <p:cNvSpPr/>
            <p:nvPr/>
          </p:nvSpPr>
          <p:spPr>
            <a:xfrm>
              <a:off x="33681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5"/>
            <p:cNvSpPr/>
            <p:nvPr/>
          </p:nvSpPr>
          <p:spPr>
            <a:xfrm>
              <a:off x="327944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6"/>
            <p:cNvSpPr/>
            <p:nvPr/>
          </p:nvSpPr>
          <p:spPr>
            <a:xfrm>
              <a:off x="323511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7"/>
            <p:cNvSpPr/>
            <p:nvPr/>
          </p:nvSpPr>
          <p:spPr>
            <a:xfrm>
              <a:off x="33681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8"/>
            <p:cNvSpPr/>
            <p:nvPr/>
          </p:nvSpPr>
          <p:spPr>
            <a:xfrm>
              <a:off x="367848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9"/>
            <p:cNvSpPr/>
            <p:nvPr/>
          </p:nvSpPr>
          <p:spPr>
            <a:xfrm>
              <a:off x="372282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0"/>
            <p:cNvSpPr/>
            <p:nvPr/>
          </p:nvSpPr>
          <p:spPr>
            <a:xfrm>
              <a:off x="323511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1"/>
            <p:cNvSpPr/>
            <p:nvPr/>
          </p:nvSpPr>
          <p:spPr>
            <a:xfrm>
              <a:off x="327944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2"/>
            <p:cNvSpPr/>
            <p:nvPr/>
          </p:nvSpPr>
          <p:spPr>
            <a:xfrm>
              <a:off x="341246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3"/>
            <p:cNvSpPr/>
            <p:nvPr/>
          </p:nvSpPr>
          <p:spPr>
            <a:xfrm>
              <a:off x="345679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4"/>
            <p:cNvSpPr/>
            <p:nvPr/>
          </p:nvSpPr>
          <p:spPr>
            <a:xfrm>
              <a:off x="319077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5"/>
            <p:cNvSpPr/>
            <p:nvPr/>
          </p:nvSpPr>
          <p:spPr>
            <a:xfrm>
              <a:off x="33681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6"/>
            <p:cNvSpPr/>
            <p:nvPr/>
          </p:nvSpPr>
          <p:spPr>
            <a:xfrm>
              <a:off x="341246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7"/>
            <p:cNvSpPr/>
            <p:nvPr/>
          </p:nvSpPr>
          <p:spPr>
            <a:xfrm>
              <a:off x="288041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8"/>
            <p:cNvSpPr/>
            <p:nvPr/>
          </p:nvSpPr>
          <p:spPr>
            <a:xfrm>
              <a:off x="327944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9"/>
            <p:cNvSpPr/>
            <p:nvPr/>
          </p:nvSpPr>
          <p:spPr>
            <a:xfrm>
              <a:off x="341246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0"/>
            <p:cNvSpPr/>
            <p:nvPr/>
          </p:nvSpPr>
          <p:spPr>
            <a:xfrm>
              <a:off x="354547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1"/>
            <p:cNvSpPr/>
            <p:nvPr/>
          </p:nvSpPr>
          <p:spPr>
            <a:xfrm>
              <a:off x="319077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2"/>
            <p:cNvSpPr/>
            <p:nvPr/>
          </p:nvSpPr>
          <p:spPr>
            <a:xfrm>
              <a:off x="354547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3"/>
            <p:cNvSpPr/>
            <p:nvPr/>
          </p:nvSpPr>
          <p:spPr>
            <a:xfrm>
              <a:off x="327944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4"/>
            <p:cNvSpPr/>
            <p:nvPr/>
          </p:nvSpPr>
          <p:spPr>
            <a:xfrm>
              <a:off x="350113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5"/>
            <p:cNvSpPr/>
            <p:nvPr/>
          </p:nvSpPr>
          <p:spPr>
            <a:xfrm>
              <a:off x="332378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6"/>
            <p:cNvSpPr/>
            <p:nvPr/>
          </p:nvSpPr>
          <p:spPr>
            <a:xfrm>
              <a:off x="327944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7"/>
            <p:cNvSpPr/>
            <p:nvPr/>
          </p:nvSpPr>
          <p:spPr>
            <a:xfrm>
              <a:off x="327944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8"/>
            <p:cNvSpPr/>
            <p:nvPr/>
          </p:nvSpPr>
          <p:spPr>
            <a:xfrm>
              <a:off x="323511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9"/>
            <p:cNvSpPr/>
            <p:nvPr/>
          </p:nvSpPr>
          <p:spPr>
            <a:xfrm>
              <a:off x="288041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0"/>
            <p:cNvSpPr/>
            <p:nvPr/>
          </p:nvSpPr>
          <p:spPr>
            <a:xfrm>
              <a:off x="310210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1"/>
            <p:cNvSpPr/>
            <p:nvPr/>
          </p:nvSpPr>
          <p:spPr>
            <a:xfrm>
              <a:off x="310210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2"/>
            <p:cNvSpPr/>
            <p:nvPr/>
          </p:nvSpPr>
          <p:spPr>
            <a:xfrm>
              <a:off x="3323786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3"/>
            <p:cNvSpPr/>
            <p:nvPr/>
          </p:nvSpPr>
          <p:spPr>
            <a:xfrm>
              <a:off x="292475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4"/>
            <p:cNvSpPr/>
            <p:nvPr/>
          </p:nvSpPr>
          <p:spPr>
            <a:xfrm>
              <a:off x="314643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5"/>
            <p:cNvSpPr/>
            <p:nvPr/>
          </p:nvSpPr>
          <p:spPr>
            <a:xfrm>
              <a:off x="305776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6"/>
            <p:cNvSpPr/>
            <p:nvPr/>
          </p:nvSpPr>
          <p:spPr>
            <a:xfrm>
              <a:off x="274740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7"/>
            <p:cNvSpPr/>
            <p:nvPr/>
          </p:nvSpPr>
          <p:spPr>
            <a:xfrm>
              <a:off x="31907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8"/>
            <p:cNvSpPr/>
            <p:nvPr/>
          </p:nvSpPr>
          <p:spPr>
            <a:xfrm>
              <a:off x="283607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9"/>
            <p:cNvSpPr/>
            <p:nvPr/>
          </p:nvSpPr>
          <p:spPr>
            <a:xfrm>
              <a:off x="314643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0"/>
            <p:cNvSpPr/>
            <p:nvPr/>
          </p:nvSpPr>
          <p:spPr>
            <a:xfrm>
              <a:off x="314643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1"/>
            <p:cNvSpPr/>
            <p:nvPr/>
          </p:nvSpPr>
          <p:spPr>
            <a:xfrm>
              <a:off x="323511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2"/>
            <p:cNvSpPr/>
            <p:nvPr/>
          </p:nvSpPr>
          <p:spPr>
            <a:xfrm>
              <a:off x="31907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3"/>
            <p:cNvSpPr/>
            <p:nvPr/>
          </p:nvSpPr>
          <p:spPr>
            <a:xfrm>
              <a:off x="305776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4"/>
            <p:cNvSpPr/>
            <p:nvPr/>
          </p:nvSpPr>
          <p:spPr>
            <a:xfrm>
              <a:off x="283607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5"/>
            <p:cNvSpPr/>
            <p:nvPr/>
          </p:nvSpPr>
          <p:spPr>
            <a:xfrm>
              <a:off x="296909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6"/>
            <p:cNvSpPr/>
            <p:nvPr/>
          </p:nvSpPr>
          <p:spPr>
            <a:xfrm>
              <a:off x="327944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7"/>
            <p:cNvSpPr/>
            <p:nvPr/>
          </p:nvSpPr>
          <p:spPr>
            <a:xfrm>
              <a:off x="310210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8"/>
            <p:cNvSpPr/>
            <p:nvPr/>
          </p:nvSpPr>
          <p:spPr>
            <a:xfrm>
              <a:off x="296909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79"/>
            <p:cNvSpPr/>
            <p:nvPr/>
          </p:nvSpPr>
          <p:spPr>
            <a:xfrm>
              <a:off x="310210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0"/>
            <p:cNvSpPr/>
            <p:nvPr/>
          </p:nvSpPr>
          <p:spPr>
            <a:xfrm>
              <a:off x="314643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1"/>
            <p:cNvSpPr/>
            <p:nvPr/>
          </p:nvSpPr>
          <p:spPr>
            <a:xfrm>
              <a:off x="31907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2"/>
            <p:cNvSpPr/>
            <p:nvPr/>
          </p:nvSpPr>
          <p:spPr>
            <a:xfrm>
              <a:off x="310210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3"/>
            <p:cNvSpPr/>
            <p:nvPr/>
          </p:nvSpPr>
          <p:spPr>
            <a:xfrm>
              <a:off x="31907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4"/>
            <p:cNvSpPr/>
            <p:nvPr/>
          </p:nvSpPr>
          <p:spPr>
            <a:xfrm>
              <a:off x="314643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5"/>
            <p:cNvSpPr/>
            <p:nvPr/>
          </p:nvSpPr>
          <p:spPr>
            <a:xfrm>
              <a:off x="301342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6"/>
            <p:cNvSpPr/>
            <p:nvPr/>
          </p:nvSpPr>
          <p:spPr>
            <a:xfrm>
              <a:off x="292475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7"/>
            <p:cNvSpPr/>
            <p:nvPr/>
          </p:nvSpPr>
          <p:spPr>
            <a:xfrm>
              <a:off x="292475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8"/>
            <p:cNvSpPr/>
            <p:nvPr/>
          </p:nvSpPr>
          <p:spPr>
            <a:xfrm>
              <a:off x="305776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89"/>
            <p:cNvSpPr/>
            <p:nvPr/>
          </p:nvSpPr>
          <p:spPr>
            <a:xfrm>
              <a:off x="305776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0"/>
            <p:cNvSpPr/>
            <p:nvPr/>
          </p:nvSpPr>
          <p:spPr>
            <a:xfrm>
              <a:off x="31907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1"/>
            <p:cNvSpPr/>
            <p:nvPr/>
          </p:nvSpPr>
          <p:spPr>
            <a:xfrm>
              <a:off x="336812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2"/>
            <p:cNvSpPr/>
            <p:nvPr/>
          </p:nvSpPr>
          <p:spPr>
            <a:xfrm>
              <a:off x="323511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3"/>
            <p:cNvSpPr/>
            <p:nvPr/>
          </p:nvSpPr>
          <p:spPr>
            <a:xfrm>
              <a:off x="288041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4"/>
            <p:cNvSpPr/>
            <p:nvPr/>
          </p:nvSpPr>
          <p:spPr>
            <a:xfrm>
              <a:off x="31907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5"/>
            <p:cNvSpPr/>
            <p:nvPr/>
          </p:nvSpPr>
          <p:spPr>
            <a:xfrm>
              <a:off x="296909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6"/>
            <p:cNvSpPr/>
            <p:nvPr/>
          </p:nvSpPr>
          <p:spPr>
            <a:xfrm>
              <a:off x="301342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7"/>
            <p:cNvSpPr/>
            <p:nvPr/>
          </p:nvSpPr>
          <p:spPr>
            <a:xfrm>
              <a:off x="31907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8"/>
            <p:cNvSpPr/>
            <p:nvPr/>
          </p:nvSpPr>
          <p:spPr>
            <a:xfrm>
              <a:off x="301342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199"/>
            <p:cNvSpPr/>
            <p:nvPr/>
          </p:nvSpPr>
          <p:spPr>
            <a:xfrm>
              <a:off x="288041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0"/>
            <p:cNvSpPr/>
            <p:nvPr/>
          </p:nvSpPr>
          <p:spPr>
            <a:xfrm>
              <a:off x="305776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1"/>
            <p:cNvSpPr/>
            <p:nvPr/>
          </p:nvSpPr>
          <p:spPr>
            <a:xfrm>
              <a:off x="31907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2"/>
            <p:cNvSpPr/>
            <p:nvPr/>
          </p:nvSpPr>
          <p:spPr>
            <a:xfrm>
              <a:off x="314643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3"/>
            <p:cNvSpPr/>
            <p:nvPr/>
          </p:nvSpPr>
          <p:spPr>
            <a:xfrm>
              <a:off x="314643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4"/>
            <p:cNvSpPr/>
            <p:nvPr/>
          </p:nvSpPr>
          <p:spPr>
            <a:xfrm>
              <a:off x="296909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5"/>
            <p:cNvSpPr/>
            <p:nvPr/>
          </p:nvSpPr>
          <p:spPr>
            <a:xfrm>
              <a:off x="310210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6"/>
            <p:cNvSpPr/>
            <p:nvPr/>
          </p:nvSpPr>
          <p:spPr>
            <a:xfrm>
              <a:off x="332378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7"/>
            <p:cNvSpPr/>
            <p:nvPr/>
          </p:nvSpPr>
          <p:spPr>
            <a:xfrm>
              <a:off x="305776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8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09"/>
            <p:cNvSpPr/>
            <p:nvPr/>
          </p:nvSpPr>
          <p:spPr>
            <a:xfrm>
              <a:off x="314643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0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1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2"/>
            <p:cNvSpPr/>
            <p:nvPr/>
          </p:nvSpPr>
          <p:spPr>
            <a:xfrm>
              <a:off x="296909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3"/>
            <p:cNvSpPr/>
            <p:nvPr/>
          </p:nvSpPr>
          <p:spPr>
            <a:xfrm>
              <a:off x="314643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4"/>
            <p:cNvSpPr/>
            <p:nvPr/>
          </p:nvSpPr>
          <p:spPr>
            <a:xfrm>
              <a:off x="296909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5"/>
            <p:cNvSpPr/>
            <p:nvPr/>
          </p:nvSpPr>
          <p:spPr>
            <a:xfrm>
              <a:off x="345679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6"/>
            <p:cNvSpPr/>
            <p:nvPr/>
          </p:nvSpPr>
          <p:spPr>
            <a:xfrm>
              <a:off x="327944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7"/>
            <p:cNvSpPr/>
            <p:nvPr/>
          </p:nvSpPr>
          <p:spPr>
            <a:xfrm>
              <a:off x="305776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8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19"/>
            <p:cNvSpPr/>
            <p:nvPr/>
          </p:nvSpPr>
          <p:spPr>
            <a:xfrm>
              <a:off x="296909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0"/>
            <p:cNvSpPr/>
            <p:nvPr/>
          </p:nvSpPr>
          <p:spPr>
            <a:xfrm>
              <a:off x="310210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1"/>
            <p:cNvSpPr/>
            <p:nvPr/>
          </p:nvSpPr>
          <p:spPr>
            <a:xfrm>
              <a:off x="327944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2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3"/>
            <p:cNvSpPr/>
            <p:nvPr/>
          </p:nvSpPr>
          <p:spPr>
            <a:xfrm>
              <a:off x="35454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4"/>
            <p:cNvSpPr/>
            <p:nvPr/>
          </p:nvSpPr>
          <p:spPr>
            <a:xfrm>
              <a:off x="301342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5"/>
            <p:cNvSpPr/>
            <p:nvPr/>
          </p:nvSpPr>
          <p:spPr>
            <a:xfrm>
              <a:off x="283607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6"/>
            <p:cNvSpPr/>
            <p:nvPr/>
          </p:nvSpPr>
          <p:spPr>
            <a:xfrm>
              <a:off x="327944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7"/>
            <p:cNvSpPr/>
            <p:nvPr/>
          </p:nvSpPr>
          <p:spPr>
            <a:xfrm>
              <a:off x="310210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8"/>
            <p:cNvSpPr/>
            <p:nvPr/>
          </p:nvSpPr>
          <p:spPr>
            <a:xfrm>
              <a:off x="310210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29"/>
            <p:cNvSpPr/>
            <p:nvPr/>
          </p:nvSpPr>
          <p:spPr>
            <a:xfrm>
              <a:off x="305776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0"/>
            <p:cNvSpPr/>
            <p:nvPr/>
          </p:nvSpPr>
          <p:spPr>
            <a:xfrm>
              <a:off x="332378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1"/>
            <p:cNvSpPr/>
            <p:nvPr/>
          </p:nvSpPr>
          <p:spPr>
            <a:xfrm>
              <a:off x="327944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2"/>
            <p:cNvSpPr/>
            <p:nvPr/>
          </p:nvSpPr>
          <p:spPr>
            <a:xfrm>
              <a:off x="310210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3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4"/>
            <p:cNvSpPr/>
            <p:nvPr/>
          </p:nvSpPr>
          <p:spPr>
            <a:xfrm>
              <a:off x="310210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5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6"/>
            <p:cNvSpPr/>
            <p:nvPr/>
          </p:nvSpPr>
          <p:spPr>
            <a:xfrm>
              <a:off x="310210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7"/>
            <p:cNvSpPr/>
            <p:nvPr/>
          </p:nvSpPr>
          <p:spPr>
            <a:xfrm>
              <a:off x="35454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8"/>
            <p:cNvSpPr/>
            <p:nvPr/>
          </p:nvSpPr>
          <p:spPr>
            <a:xfrm>
              <a:off x="310210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39"/>
            <p:cNvSpPr/>
            <p:nvPr/>
          </p:nvSpPr>
          <p:spPr>
            <a:xfrm>
              <a:off x="310210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0"/>
            <p:cNvSpPr/>
            <p:nvPr/>
          </p:nvSpPr>
          <p:spPr>
            <a:xfrm>
              <a:off x="301342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1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2"/>
            <p:cNvSpPr/>
            <p:nvPr/>
          </p:nvSpPr>
          <p:spPr>
            <a:xfrm>
              <a:off x="336812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3"/>
            <p:cNvSpPr/>
            <p:nvPr/>
          </p:nvSpPr>
          <p:spPr>
            <a:xfrm>
              <a:off x="323511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4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5"/>
            <p:cNvSpPr/>
            <p:nvPr/>
          </p:nvSpPr>
          <p:spPr>
            <a:xfrm>
              <a:off x="323511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6"/>
            <p:cNvSpPr/>
            <p:nvPr/>
          </p:nvSpPr>
          <p:spPr>
            <a:xfrm>
              <a:off x="323511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7"/>
            <p:cNvSpPr/>
            <p:nvPr/>
          </p:nvSpPr>
          <p:spPr>
            <a:xfrm>
              <a:off x="323511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8"/>
            <p:cNvSpPr/>
            <p:nvPr/>
          </p:nvSpPr>
          <p:spPr>
            <a:xfrm>
              <a:off x="305776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49"/>
            <p:cNvSpPr/>
            <p:nvPr/>
          </p:nvSpPr>
          <p:spPr>
            <a:xfrm>
              <a:off x="327944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0"/>
            <p:cNvSpPr/>
            <p:nvPr/>
          </p:nvSpPr>
          <p:spPr>
            <a:xfrm>
              <a:off x="332378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1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2"/>
            <p:cNvSpPr/>
            <p:nvPr/>
          </p:nvSpPr>
          <p:spPr>
            <a:xfrm>
              <a:off x="296909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3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4"/>
            <p:cNvSpPr/>
            <p:nvPr/>
          </p:nvSpPr>
          <p:spPr>
            <a:xfrm>
              <a:off x="336812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5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3997391" y="1914753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920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7"/>
            <p:cNvSpPr/>
            <p:nvPr/>
          </p:nvSpPr>
          <p:spPr>
            <a:xfrm>
              <a:off x="4089465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8"/>
            <p:cNvSpPr/>
            <p:nvPr/>
          </p:nvSpPr>
          <p:spPr>
            <a:xfrm>
              <a:off x="4089465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59"/>
            <p:cNvSpPr/>
            <p:nvPr/>
          </p:nvSpPr>
          <p:spPr>
            <a:xfrm>
              <a:off x="4071429" y="24873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0"/>
            <p:cNvSpPr/>
            <p:nvPr/>
          </p:nvSpPr>
          <p:spPr>
            <a:xfrm>
              <a:off x="4107500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1"/>
            <p:cNvSpPr/>
            <p:nvPr/>
          </p:nvSpPr>
          <p:spPr>
            <a:xfrm>
              <a:off x="4089465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2"/>
            <p:cNvSpPr/>
            <p:nvPr/>
          </p:nvSpPr>
          <p:spPr>
            <a:xfrm>
              <a:off x="4143571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3"/>
            <p:cNvSpPr/>
            <p:nvPr/>
          </p:nvSpPr>
          <p:spPr>
            <a:xfrm>
              <a:off x="4089465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4"/>
            <p:cNvSpPr/>
            <p:nvPr/>
          </p:nvSpPr>
          <p:spPr>
            <a:xfrm>
              <a:off x="4107500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5"/>
            <p:cNvSpPr/>
            <p:nvPr/>
          </p:nvSpPr>
          <p:spPr>
            <a:xfrm>
              <a:off x="4089465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6"/>
            <p:cNvSpPr/>
            <p:nvPr/>
          </p:nvSpPr>
          <p:spPr>
            <a:xfrm>
              <a:off x="4107500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7"/>
            <p:cNvSpPr/>
            <p:nvPr/>
          </p:nvSpPr>
          <p:spPr>
            <a:xfrm>
              <a:off x="4107500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8"/>
            <p:cNvSpPr/>
            <p:nvPr/>
          </p:nvSpPr>
          <p:spPr>
            <a:xfrm>
              <a:off x="4125535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69"/>
            <p:cNvSpPr/>
            <p:nvPr/>
          </p:nvSpPr>
          <p:spPr>
            <a:xfrm>
              <a:off x="4089465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0"/>
            <p:cNvSpPr/>
            <p:nvPr/>
          </p:nvSpPr>
          <p:spPr>
            <a:xfrm>
              <a:off x="4035358" y="25585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1"/>
            <p:cNvSpPr/>
            <p:nvPr/>
          </p:nvSpPr>
          <p:spPr>
            <a:xfrm>
              <a:off x="4053394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2"/>
            <p:cNvSpPr/>
            <p:nvPr/>
          </p:nvSpPr>
          <p:spPr>
            <a:xfrm>
              <a:off x="4107500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3"/>
            <p:cNvSpPr/>
            <p:nvPr/>
          </p:nvSpPr>
          <p:spPr>
            <a:xfrm>
              <a:off x="4071429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4"/>
            <p:cNvSpPr/>
            <p:nvPr/>
          </p:nvSpPr>
          <p:spPr>
            <a:xfrm>
              <a:off x="4089465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5"/>
            <p:cNvSpPr/>
            <p:nvPr/>
          </p:nvSpPr>
          <p:spPr>
            <a:xfrm>
              <a:off x="4143571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6"/>
            <p:cNvSpPr/>
            <p:nvPr/>
          </p:nvSpPr>
          <p:spPr>
            <a:xfrm>
              <a:off x="410750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7"/>
            <p:cNvSpPr/>
            <p:nvPr/>
          </p:nvSpPr>
          <p:spPr>
            <a:xfrm>
              <a:off x="4143571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8"/>
            <p:cNvSpPr/>
            <p:nvPr/>
          </p:nvSpPr>
          <p:spPr>
            <a:xfrm>
              <a:off x="410750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79"/>
            <p:cNvSpPr/>
            <p:nvPr/>
          </p:nvSpPr>
          <p:spPr>
            <a:xfrm>
              <a:off x="4017323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0"/>
            <p:cNvSpPr/>
            <p:nvPr/>
          </p:nvSpPr>
          <p:spPr>
            <a:xfrm>
              <a:off x="4143571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1"/>
            <p:cNvSpPr/>
            <p:nvPr/>
          </p:nvSpPr>
          <p:spPr>
            <a:xfrm>
              <a:off x="4179642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2"/>
            <p:cNvSpPr/>
            <p:nvPr/>
          </p:nvSpPr>
          <p:spPr>
            <a:xfrm>
              <a:off x="4125535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3"/>
            <p:cNvSpPr/>
            <p:nvPr/>
          </p:nvSpPr>
          <p:spPr>
            <a:xfrm>
              <a:off x="4125535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4"/>
            <p:cNvSpPr/>
            <p:nvPr/>
          </p:nvSpPr>
          <p:spPr>
            <a:xfrm>
              <a:off x="4107500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5"/>
            <p:cNvSpPr/>
            <p:nvPr/>
          </p:nvSpPr>
          <p:spPr>
            <a:xfrm>
              <a:off x="4089465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6"/>
            <p:cNvSpPr/>
            <p:nvPr/>
          </p:nvSpPr>
          <p:spPr>
            <a:xfrm>
              <a:off x="4125535" y="24873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7"/>
            <p:cNvSpPr/>
            <p:nvPr/>
          </p:nvSpPr>
          <p:spPr>
            <a:xfrm>
              <a:off x="4125535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8"/>
            <p:cNvSpPr/>
            <p:nvPr/>
          </p:nvSpPr>
          <p:spPr>
            <a:xfrm>
              <a:off x="4107500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89"/>
            <p:cNvSpPr/>
            <p:nvPr/>
          </p:nvSpPr>
          <p:spPr>
            <a:xfrm>
              <a:off x="4107500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0"/>
            <p:cNvSpPr/>
            <p:nvPr/>
          </p:nvSpPr>
          <p:spPr>
            <a:xfrm>
              <a:off x="4089465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1"/>
            <p:cNvSpPr/>
            <p:nvPr/>
          </p:nvSpPr>
          <p:spPr>
            <a:xfrm>
              <a:off x="4107500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2"/>
            <p:cNvSpPr/>
            <p:nvPr/>
          </p:nvSpPr>
          <p:spPr>
            <a:xfrm>
              <a:off x="4053394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3"/>
            <p:cNvSpPr/>
            <p:nvPr/>
          </p:nvSpPr>
          <p:spPr>
            <a:xfrm>
              <a:off x="4071429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4"/>
            <p:cNvSpPr/>
            <p:nvPr/>
          </p:nvSpPr>
          <p:spPr>
            <a:xfrm>
              <a:off x="4089465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5"/>
            <p:cNvSpPr/>
            <p:nvPr/>
          </p:nvSpPr>
          <p:spPr>
            <a:xfrm>
              <a:off x="4071429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6"/>
            <p:cNvSpPr/>
            <p:nvPr/>
          </p:nvSpPr>
          <p:spPr>
            <a:xfrm>
              <a:off x="410750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7"/>
            <p:cNvSpPr/>
            <p:nvPr/>
          </p:nvSpPr>
          <p:spPr>
            <a:xfrm>
              <a:off x="4071429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8"/>
            <p:cNvSpPr/>
            <p:nvPr/>
          </p:nvSpPr>
          <p:spPr>
            <a:xfrm>
              <a:off x="4071429" y="2522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299"/>
            <p:cNvSpPr/>
            <p:nvPr/>
          </p:nvSpPr>
          <p:spPr>
            <a:xfrm>
              <a:off x="4071429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0"/>
            <p:cNvSpPr/>
            <p:nvPr/>
          </p:nvSpPr>
          <p:spPr>
            <a:xfrm>
              <a:off x="4125535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1"/>
            <p:cNvSpPr/>
            <p:nvPr/>
          </p:nvSpPr>
          <p:spPr>
            <a:xfrm>
              <a:off x="4179642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2"/>
            <p:cNvSpPr/>
            <p:nvPr/>
          </p:nvSpPr>
          <p:spPr>
            <a:xfrm>
              <a:off x="4089465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3"/>
            <p:cNvSpPr/>
            <p:nvPr/>
          </p:nvSpPr>
          <p:spPr>
            <a:xfrm>
              <a:off x="4125535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4"/>
            <p:cNvSpPr/>
            <p:nvPr/>
          </p:nvSpPr>
          <p:spPr>
            <a:xfrm>
              <a:off x="4089465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5"/>
            <p:cNvSpPr/>
            <p:nvPr/>
          </p:nvSpPr>
          <p:spPr>
            <a:xfrm>
              <a:off x="4107500" y="23805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6"/>
            <p:cNvSpPr/>
            <p:nvPr/>
          </p:nvSpPr>
          <p:spPr>
            <a:xfrm>
              <a:off x="4089465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7"/>
            <p:cNvSpPr/>
            <p:nvPr/>
          </p:nvSpPr>
          <p:spPr>
            <a:xfrm>
              <a:off x="4684634" y="20779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8"/>
            <p:cNvSpPr/>
            <p:nvPr/>
          </p:nvSpPr>
          <p:spPr>
            <a:xfrm>
              <a:off x="4648563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09"/>
            <p:cNvSpPr/>
            <p:nvPr/>
          </p:nvSpPr>
          <p:spPr>
            <a:xfrm>
              <a:off x="4720705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0"/>
            <p:cNvSpPr/>
            <p:nvPr/>
          </p:nvSpPr>
          <p:spPr>
            <a:xfrm>
              <a:off x="4558386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1"/>
            <p:cNvSpPr/>
            <p:nvPr/>
          </p:nvSpPr>
          <p:spPr>
            <a:xfrm>
              <a:off x="4666598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2"/>
            <p:cNvSpPr/>
            <p:nvPr/>
          </p:nvSpPr>
          <p:spPr>
            <a:xfrm>
              <a:off x="4648563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3"/>
            <p:cNvSpPr/>
            <p:nvPr/>
          </p:nvSpPr>
          <p:spPr>
            <a:xfrm>
              <a:off x="4684634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4"/>
            <p:cNvSpPr/>
            <p:nvPr/>
          </p:nvSpPr>
          <p:spPr>
            <a:xfrm>
              <a:off x="4432138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5"/>
            <p:cNvSpPr/>
            <p:nvPr/>
          </p:nvSpPr>
          <p:spPr>
            <a:xfrm>
              <a:off x="4666598" y="21491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6"/>
            <p:cNvSpPr/>
            <p:nvPr/>
          </p:nvSpPr>
          <p:spPr>
            <a:xfrm>
              <a:off x="4540350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7"/>
            <p:cNvSpPr/>
            <p:nvPr/>
          </p:nvSpPr>
          <p:spPr>
            <a:xfrm>
              <a:off x="4468209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8"/>
            <p:cNvSpPr/>
            <p:nvPr/>
          </p:nvSpPr>
          <p:spPr>
            <a:xfrm>
              <a:off x="4594457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19"/>
            <p:cNvSpPr/>
            <p:nvPr/>
          </p:nvSpPr>
          <p:spPr>
            <a:xfrm>
              <a:off x="4558386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0"/>
            <p:cNvSpPr/>
            <p:nvPr/>
          </p:nvSpPr>
          <p:spPr>
            <a:xfrm>
              <a:off x="4684634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1"/>
            <p:cNvSpPr/>
            <p:nvPr/>
          </p:nvSpPr>
          <p:spPr>
            <a:xfrm>
              <a:off x="4486244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2"/>
            <p:cNvSpPr/>
            <p:nvPr/>
          </p:nvSpPr>
          <p:spPr>
            <a:xfrm>
              <a:off x="4630528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3"/>
            <p:cNvSpPr/>
            <p:nvPr/>
          </p:nvSpPr>
          <p:spPr>
            <a:xfrm>
              <a:off x="4648563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4"/>
            <p:cNvSpPr/>
            <p:nvPr/>
          </p:nvSpPr>
          <p:spPr>
            <a:xfrm>
              <a:off x="4576421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5"/>
            <p:cNvSpPr/>
            <p:nvPr/>
          </p:nvSpPr>
          <p:spPr>
            <a:xfrm>
              <a:off x="4648563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6"/>
            <p:cNvSpPr/>
            <p:nvPr/>
          </p:nvSpPr>
          <p:spPr>
            <a:xfrm>
              <a:off x="4540350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7"/>
            <p:cNvSpPr/>
            <p:nvPr/>
          </p:nvSpPr>
          <p:spPr>
            <a:xfrm>
              <a:off x="4702669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8"/>
            <p:cNvSpPr/>
            <p:nvPr/>
          </p:nvSpPr>
          <p:spPr>
            <a:xfrm>
              <a:off x="4558386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29"/>
            <p:cNvSpPr/>
            <p:nvPr/>
          </p:nvSpPr>
          <p:spPr>
            <a:xfrm>
              <a:off x="4720705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0"/>
            <p:cNvSpPr/>
            <p:nvPr/>
          </p:nvSpPr>
          <p:spPr>
            <a:xfrm>
              <a:off x="4684634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1"/>
            <p:cNvSpPr/>
            <p:nvPr/>
          </p:nvSpPr>
          <p:spPr>
            <a:xfrm>
              <a:off x="4612492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2"/>
            <p:cNvSpPr/>
            <p:nvPr/>
          </p:nvSpPr>
          <p:spPr>
            <a:xfrm>
              <a:off x="4630528" y="21491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3"/>
            <p:cNvSpPr/>
            <p:nvPr/>
          </p:nvSpPr>
          <p:spPr>
            <a:xfrm>
              <a:off x="4702669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4"/>
            <p:cNvSpPr/>
            <p:nvPr/>
          </p:nvSpPr>
          <p:spPr>
            <a:xfrm>
              <a:off x="4738740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5"/>
            <p:cNvSpPr/>
            <p:nvPr/>
          </p:nvSpPr>
          <p:spPr>
            <a:xfrm>
              <a:off x="4648563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6"/>
            <p:cNvSpPr/>
            <p:nvPr/>
          </p:nvSpPr>
          <p:spPr>
            <a:xfrm>
              <a:off x="4468209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7"/>
            <p:cNvSpPr/>
            <p:nvPr/>
          </p:nvSpPr>
          <p:spPr>
            <a:xfrm>
              <a:off x="4522315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8"/>
            <p:cNvSpPr/>
            <p:nvPr/>
          </p:nvSpPr>
          <p:spPr>
            <a:xfrm>
              <a:off x="4504280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39"/>
            <p:cNvSpPr/>
            <p:nvPr/>
          </p:nvSpPr>
          <p:spPr>
            <a:xfrm>
              <a:off x="4540350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0"/>
            <p:cNvSpPr/>
            <p:nvPr/>
          </p:nvSpPr>
          <p:spPr>
            <a:xfrm>
              <a:off x="4756776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1"/>
            <p:cNvSpPr/>
            <p:nvPr/>
          </p:nvSpPr>
          <p:spPr>
            <a:xfrm>
              <a:off x="4648563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2"/>
            <p:cNvSpPr/>
            <p:nvPr/>
          </p:nvSpPr>
          <p:spPr>
            <a:xfrm>
              <a:off x="4648563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3"/>
            <p:cNvSpPr/>
            <p:nvPr/>
          </p:nvSpPr>
          <p:spPr>
            <a:xfrm>
              <a:off x="4684634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4"/>
            <p:cNvSpPr/>
            <p:nvPr/>
          </p:nvSpPr>
          <p:spPr>
            <a:xfrm>
              <a:off x="4630528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5"/>
            <p:cNvSpPr/>
            <p:nvPr/>
          </p:nvSpPr>
          <p:spPr>
            <a:xfrm>
              <a:off x="4576421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6"/>
            <p:cNvSpPr/>
            <p:nvPr/>
          </p:nvSpPr>
          <p:spPr>
            <a:xfrm>
              <a:off x="4558386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7"/>
            <p:cNvSpPr/>
            <p:nvPr/>
          </p:nvSpPr>
          <p:spPr>
            <a:xfrm>
              <a:off x="4630528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8"/>
            <p:cNvSpPr/>
            <p:nvPr/>
          </p:nvSpPr>
          <p:spPr>
            <a:xfrm>
              <a:off x="4666598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49"/>
            <p:cNvSpPr/>
            <p:nvPr/>
          </p:nvSpPr>
          <p:spPr>
            <a:xfrm>
              <a:off x="4558386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0"/>
            <p:cNvSpPr/>
            <p:nvPr/>
          </p:nvSpPr>
          <p:spPr>
            <a:xfrm>
              <a:off x="4432138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1"/>
            <p:cNvSpPr/>
            <p:nvPr/>
          </p:nvSpPr>
          <p:spPr>
            <a:xfrm>
              <a:off x="4594457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2"/>
            <p:cNvSpPr/>
            <p:nvPr/>
          </p:nvSpPr>
          <p:spPr>
            <a:xfrm>
              <a:off x="4594457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3"/>
            <p:cNvSpPr/>
            <p:nvPr/>
          </p:nvSpPr>
          <p:spPr>
            <a:xfrm>
              <a:off x="4594457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4"/>
            <p:cNvSpPr/>
            <p:nvPr/>
          </p:nvSpPr>
          <p:spPr>
            <a:xfrm>
              <a:off x="4612492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5"/>
            <p:cNvSpPr/>
            <p:nvPr/>
          </p:nvSpPr>
          <p:spPr>
            <a:xfrm>
              <a:off x="4378031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6"/>
            <p:cNvSpPr/>
            <p:nvPr/>
          </p:nvSpPr>
          <p:spPr>
            <a:xfrm>
              <a:off x="4576421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7"/>
            <p:cNvSpPr/>
            <p:nvPr/>
          </p:nvSpPr>
          <p:spPr>
            <a:xfrm>
              <a:off x="4919095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8"/>
            <p:cNvSpPr/>
            <p:nvPr/>
          </p:nvSpPr>
          <p:spPr>
            <a:xfrm>
              <a:off x="4756776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59"/>
            <p:cNvSpPr/>
            <p:nvPr/>
          </p:nvSpPr>
          <p:spPr>
            <a:xfrm>
              <a:off x="4901059" y="2060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0"/>
            <p:cNvSpPr/>
            <p:nvPr/>
          </p:nvSpPr>
          <p:spPr>
            <a:xfrm>
              <a:off x="4846953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1"/>
            <p:cNvSpPr/>
            <p:nvPr/>
          </p:nvSpPr>
          <p:spPr>
            <a:xfrm>
              <a:off x="4883024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2"/>
            <p:cNvSpPr/>
            <p:nvPr/>
          </p:nvSpPr>
          <p:spPr>
            <a:xfrm>
              <a:off x="5027307" y="19711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3"/>
            <p:cNvSpPr/>
            <p:nvPr/>
          </p:nvSpPr>
          <p:spPr>
            <a:xfrm>
              <a:off x="4648563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4"/>
            <p:cNvSpPr/>
            <p:nvPr/>
          </p:nvSpPr>
          <p:spPr>
            <a:xfrm>
              <a:off x="4973201" y="2024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5"/>
            <p:cNvSpPr/>
            <p:nvPr/>
          </p:nvSpPr>
          <p:spPr>
            <a:xfrm>
              <a:off x="4883024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6"/>
            <p:cNvSpPr/>
            <p:nvPr/>
          </p:nvSpPr>
          <p:spPr>
            <a:xfrm>
              <a:off x="4937130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7"/>
            <p:cNvSpPr/>
            <p:nvPr/>
          </p:nvSpPr>
          <p:spPr>
            <a:xfrm>
              <a:off x="4756776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8"/>
            <p:cNvSpPr/>
            <p:nvPr/>
          </p:nvSpPr>
          <p:spPr>
            <a:xfrm>
              <a:off x="4792846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69"/>
            <p:cNvSpPr/>
            <p:nvPr/>
          </p:nvSpPr>
          <p:spPr>
            <a:xfrm>
              <a:off x="4828917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0"/>
            <p:cNvSpPr/>
            <p:nvPr/>
          </p:nvSpPr>
          <p:spPr>
            <a:xfrm>
              <a:off x="4738740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1"/>
            <p:cNvSpPr/>
            <p:nvPr/>
          </p:nvSpPr>
          <p:spPr>
            <a:xfrm>
              <a:off x="4756776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2"/>
            <p:cNvSpPr/>
            <p:nvPr/>
          </p:nvSpPr>
          <p:spPr>
            <a:xfrm>
              <a:off x="4792846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3"/>
            <p:cNvSpPr/>
            <p:nvPr/>
          </p:nvSpPr>
          <p:spPr>
            <a:xfrm>
              <a:off x="4828917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4"/>
            <p:cNvSpPr/>
            <p:nvPr/>
          </p:nvSpPr>
          <p:spPr>
            <a:xfrm>
              <a:off x="5045343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5"/>
            <p:cNvSpPr/>
            <p:nvPr/>
          </p:nvSpPr>
          <p:spPr>
            <a:xfrm>
              <a:off x="5081413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6"/>
            <p:cNvSpPr/>
            <p:nvPr/>
          </p:nvSpPr>
          <p:spPr>
            <a:xfrm>
              <a:off x="4738740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7"/>
            <p:cNvSpPr/>
            <p:nvPr/>
          </p:nvSpPr>
          <p:spPr>
            <a:xfrm>
              <a:off x="4864988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8"/>
            <p:cNvSpPr/>
            <p:nvPr/>
          </p:nvSpPr>
          <p:spPr>
            <a:xfrm>
              <a:off x="4720705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79"/>
            <p:cNvSpPr/>
            <p:nvPr/>
          </p:nvSpPr>
          <p:spPr>
            <a:xfrm>
              <a:off x="5045343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0"/>
            <p:cNvSpPr/>
            <p:nvPr/>
          </p:nvSpPr>
          <p:spPr>
            <a:xfrm>
              <a:off x="4720705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1"/>
            <p:cNvSpPr/>
            <p:nvPr/>
          </p:nvSpPr>
          <p:spPr>
            <a:xfrm>
              <a:off x="4864988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2"/>
            <p:cNvSpPr/>
            <p:nvPr/>
          </p:nvSpPr>
          <p:spPr>
            <a:xfrm>
              <a:off x="4919095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3"/>
            <p:cNvSpPr/>
            <p:nvPr/>
          </p:nvSpPr>
          <p:spPr>
            <a:xfrm>
              <a:off x="4702669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4"/>
            <p:cNvSpPr/>
            <p:nvPr/>
          </p:nvSpPr>
          <p:spPr>
            <a:xfrm>
              <a:off x="4720705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5"/>
            <p:cNvSpPr/>
            <p:nvPr/>
          </p:nvSpPr>
          <p:spPr>
            <a:xfrm>
              <a:off x="4846953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6"/>
            <p:cNvSpPr/>
            <p:nvPr/>
          </p:nvSpPr>
          <p:spPr>
            <a:xfrm>
              <a:off x="4883024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7"/>
            <p:cNvSpPr/>
            <p:nvPr/>
          </p:nvSpPr>
          <p:spPr>
            <a:xfrm>
              <a:off x="4937130" y="20067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8"/>
            <p:cNvSpPr/>
            <p:nvPr/>
          </p:nvSpPr>
          <p:spPr>
            <a:xfrm>
              <a:off x="4991236" y="191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89"/>
            <p:cNvSpPr/>
            <p:nvPr/>
          </p:nvSpPr>
          <p:spPr>
            <a:xfrm>
              <a:off x="4846953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0"/>
            <p:cNvSpPr/>
            <p:nvPr/>
          </p:nvSpPr>
          <p:spPr>
            <a:xfrm>
              <a:off x="4756776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1"/>
            <p:cNvSpPr/>
            <p:nvPr/>
          </p:nvSpPr>
          <p:spPr>
            <a:xfrm>
              <a:off x="4846953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2"/>
            <p:cNvSpPr/>
            <p:nvPr/>
          </p:nvSpPr>
          <p:spPr>
            <a:xfrm>
              <a:off x="4937130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3"/>
            <p:cNvSpPr/>
            <p:nvPr/>
          </p:nvSpPr>
          <p:spPr>
            <a:xfrm>
              <a:off x="4846953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4"/>
            <p:cNvSpPr/>
            <p:nvPr/>
          </p:nvSpPr>
          <p:spPr>
            <a:xfrm>
              <a:off x="4828917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5"/>
            <p:cNvSpPr/>
            <p:nvPr/>
          </p:nvSpPr>
          <p:spPr>
            <a:xfrm>
              <a:off x="4702669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6"/>
            <p:cNvSpPr/>
            <p:nvPr/>
          </p:nvSpPr>
          <p:spPr>
            <a:xfrm>
              <a:off x="4810882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7"/>
            <p:cNvSpPr/>
            <p:nvPr/>
          </p:nvSpPr>
          <p:spPr>
            <a:xfrm>
              <a:off x="4846953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8"/>
            <p:cNvSpPr/>
            <p:nvPr/>
          </p:nvSpPr>
          <p:spPr>
            <a:xfrm>
              <a:off x="4756776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399"/>
            <p:cNvSpPr/>
            <p:nvPr/>
          </p:nvSpPr>
          <p:spPr>
            <a:xfrm>
              <a:off x="4756776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0"/>
            <p:cNvSpPr/>
            <p:nvPr/>
          </p:nvSpPr>
          <p:spPr>
            <a:xfrm>
              <a:off x="4901059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1"/>
            <p:cNvSpPr/>
            <p:nvPr/>
          </p:nvSpPr>
          <p:spPr>
            <a:xfrm>
              <a:off x="4864988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2"/>
            <p:cNvSpPr/>
            <p:nvPr/>
          </p:nvSpPr>
          <p:spPr>
            <a:xfrm>
              <a:off x="4774811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3"/>
            <p:cNvSpPr/>
            <p:nvPr/>
          </p:nvSpPr>
          <p:spPr>
            <a:xfrm>
              <a:off x="4738740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4"/>
            <p:cNvSpPr/>
            <p:nvPr/>
          </p:nvSpPr>
          <p:spPr>
            <a:xfrm>
              <a:off x="4774811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5"/>
            <p:cNvSpPr/>
            <p:nvPr/>
          </p:nvSpPr>
          <p:spPr>
            <a:xfrm>
              <a:off x="4810882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6"/>
            <p:cNvSpPr/>
            <p:nvPr/>
          </p:nvSpPr>
          <p:spPr>
            <a:xfrm>
              <a:off x="4756776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7"/>
            <p:cNvSpPr/>
            <p:nvPr/>
          </p:nvSpPr>
          <p:spPr>
            <a:xfrm>
              <a:off x="3997391" y="2727472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920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8"/>
            <p:cNvSpPr/>
            <p:nvPr/>
          </p:nvSpPr>
          <p:spPr>
            <a:xfrm>
              <a:off x="4089465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09"/>
            <p:cNvSpPr/>
            <p:nvPr/>
          </p:nvSpPr>
          <p:spPr>
            <a:xfrm>
              <a:off x="4089465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0"/>
            <p:cNvSpPr/>
            <p:nvPr/>
          </p:nvSpPr>
          <p:spPr>
            <a:xfrm>
              <a:off x="4071429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1"/>
            <p:cNvSpPr/>
            <p:nvPr/>
          </p:nvSpPr>
          <p:spPr>
            <a:xfrm>
              <a:off x="4107500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2"/>
            <p:cNvSpPr/>
            <p:nvPr/>
          </p:nvSpPr>
          <p:spPr>
            <a:xfrm>
              <a:off x="4089465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3"/>
            <p:cNvSpPr/>
            <p:nvPr/>
          </p:nvSpPr>
          <p:spPr>
            <a:xfrm>
              <a:off x="4143571" y="28639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4"/>
            <p:cNvSpPr/>
            <p:nvPr/>
          </p:nvSpPr>
          <p:spPr>
            <a:xfrm>
              <a:off x="4089465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5"/>
            <p:cNvSpPr/>
            <p:nvPr/>
          </p:nvSpPr>
          <p:spPr>
            <a:xfrm>
              <a:off x="410750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6"/>
            <p:cNvSpPr/>
            <p:nvPr/>
          </p:nvSpPr>
          <p:spPr>
            <a:xfrm>
              <a:off x="4089465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7"/>
            <p:cNvSpPr/>
            <p:nvPr/>
          </p:nvSpPr>
          <p:spPr>
            <a:xfrm>
              <a:off x="4107500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8"/>
            <p:cNvSpPr/>
            <p:nvPr/>
          </p:nvSpPr>
          <p:spPr>
            <a:xfrm>
              <a:off x="4107500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19"/>
            <p:cNvSpPr/>
            <p:nvPr/>
          </p:nvSpPr>
          <p:spPr>
            <a:xfrm>
              <a:off x="4125535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0"/>
            <p:cNvSpPr/>
            <p:nvPr/>
          </p:nvSpPr>
          <p:spPr>
            <a:xfrm>
              <a:off x="4089465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1"/>
            <p:cNvSpPr/>
            <p:nvPr/>
          </p:nvSpPr>
          <p:spPr>
            <a:xfrm>
              <a:off x="4035358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2"/>
            <p:cNvSpPr/>
            <p:nvPr/>
          </p:nvSpPr>
          <p:spPr>
            <a:xfrm>
              <a:off x="4053394" y="28372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3"/>
            <p:cNvSpPr/>
            <p:nvPr/>
          </p:nvSpPr>
          <p:spPr>
            <a:xfrm>
              <a:off x="4107500" y="2730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4"/>
            <p:cNvSpPr/>
            <p:nvPr/>
          </p:nvSpPr>
          <p:spPr>
            <a:xfrm>
              <a:off x="4071429" y="28639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5"/>
            <p:cNvSpPr/>
            <p:nvPr/>
          </p:nvSpPr>
          <p:spPr>
            <a:xfrm>
              <a:off x="4089465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6"/>
            <p:cNvSpPr/>
            <p:nvPr/>
          </p:nvSpPr>
          <p:spPr>
            <a:xfrm>
              <a:off x="4143571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7"/>
            <p:cNvSpPr/>
            <p:nvPr/>
          </p:nvSpPr>
          <p:spPr>
            <a:xfrm>
              <a:off x="4107500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8"/>
            <p:cNvSpPr/>
            <p:nvPr/>
          </p:nvSpPr>
          <p:spPr>
            <a:xfrm>
              <a:off x="4143571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29"/>
            <p:cNvSpPr/>
            <p:nvPr/>
          </p:nvSpPr>
          <p:spPr>
            <a:xfrm>
              <a:off x="4107500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0"/>
            <p:cNvSpPr/>
            <p:nvPr/>
          </p:nvSpPr>
          <p:spPr>
            <a:xfrm>
              <a:off x="4017323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1"/>
            <p:cNvSpPr/>
            <p:nvPr/>
          </p:nvSpPr>
          <p:spPr>
            <a:xfrm>
              <a:off x="4143571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2"/>
            <p:cNvSpPr/>
            <p:nvPr/>
          </p:nvSpPr>
          <p:spPr>
            <a:xfrm>
              <a:off x="4179642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3"/>
            <p:cNvSpPr/>
            <p:nvPr/>
          </p:nvSpPr>
          <p:spPr>
            <a:xfrm>
              <a:off x="4125535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4"/>
            <p:cNvSpPr/>
            <p:nvPr/>
          </p:nvSpPr>
          <p:spPr>
            <a:xfrm>
              <a:off x="4125535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5"/>
            <p:cNvSpPr/>
            <p:nvPr/>
          </p:nvSpPr>
          <p:spPr>
            <a:xfrm>
              <a:off x="4107500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6"/>
            <p:cNvSpPr/>
            <p:nvPr/>
          </p:nvSpPr>
          <p:spPr>
            <a:xfrm>
              <a:off x="4089465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7"/>
            <p:cNvSpPr/>
            <p:nvPr/>
          </p:nvSpPr>
          <p:spPr>
            <a:xfrm>
              <a:off x="4125535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8"/>
            <p:cNvSpPr/>
            <p:nvPr/>
          </p:nvSpPr>
          <p:spPr>
            <a:xfrm>
              <a:off x="4125535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39"/>
            <p:cNvSpPr/>
            <p:nvPr/>
          </p:nvSpPr>
          <p:spPr>
            <a:xfrm>
              <a:off x="410750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0"/>
            <p:cNvSpPr/>
            <p:nvPr/>
          </p:nvSpPr>
          <p:spPr>
            <a:xfrm>
              <a:off x="4107500" y="2810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1"/>
            <p:cNvSpPr/>
            <p:nvPr/>
          </p:nvSpPr>
          <p:spPr>
            <a:xfrm>
              <a:off x="4089465" y="2783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2"/>
            <p:cNvSpPr/>
            <p:nvPr/>
          </p:nvSpPr>
          <p:spPr>
            <a:xfrm>
              <a:off x="4107500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3"/>
            <p:cNvSpPr/>
            <p:nvPr/>
          </p:nvSpPr>
          <p:spPr>
            <a:xfrm>
              <a:off x="4053394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4"/>
            <p:cNvSpPr/>
            <p:nvPr/>
          </p:nvSpPr>
          <p:spPr>
            <a:xfrm>
              <a:off x="4071429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5"/>
            <p:cNvSpPr/>
            <p:nvPr/>
          </p:nvSpPr>
          <p:spPr>
            <a:xfrm>
              <a:off x="4089465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6"/>
            <p:cNvSpPr/>
            <p:nvPr/>
          </p:nvSpPr>
          <p:spPr>
            <a:xfrm>
              <a:off x="4071429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7"/>
            <p:cNvSpPr/>
            <p:nvPr/>
          </p:nvSpPr>
          <p:spPr>
            <a:xfrm>
              <a:off x="410750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8"/>
            <p:cNvSpPr/>
            <p:nvPr/>
          </p:nvSpPr>
          <p:spPr>
            <a:xfrm>
              <a:off x="4071429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49"/>
            <p:cNvSpPr/>
            <p:nvPr/>
          </p:nvSpPr>
          <p:spPr>
            <a:xfrm>
              <a:off x="4071429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0"/>
            <p:cNvSpPr/>
            <p:nvPr/>
          </p:nvSpPr>
          <p:spPr>
            <a:xfrm>
              <a:off x="4071429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1"/>
            <p:cNvSpPr/>
            <p:nvPr/>
          </p:nvSpPr>
          <p:spPr>
            <a:xfrm>
              <a:off x="4125535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2"/>
            <p:cNvSpPr/>
            <p:nvPr/>
          </p:nvSpPr>
          <p:spPr>
            <a:xfrm>
              <a:off x="4179642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3"/>
            <p:cNvSpPr/>
            <p:nvPr/>
          </p:nvSpPr>
          <p:spPr>
            <a:xfrm>
              <a:off x="4089465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4"/>
            <p:cNvSpPr/>
            <p:nvPr/>
          </p:nvSpPr>
          <p:spPr>
            <a:xfrm>
              <a:off x="4125535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5"/>
            <p:cNvSpPr/>
            <p:nvPr/>
          </p:nvSpPr>
          <p:spPr>
            <a:xfrm>
              <a:off x="4089465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6"/>
            <p:cNvSpPr/>
            <p:nvPr/>
          </p:nvSpPr>
          <p:spPr>
            <a:xfrm>
              <a:off x="4107500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7"/>
            <p:cNvSpPr/>
            <p:nvPr/>
          </p:nvSpPr>
          <p:spPr>
            <a:xfrm>
              <a:off x="4089465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8"/>
            <p:cNvSpPr/>
            <p:nvPr/>
          </p:nvSpPr>
          <p:spPr>
            <a:xfrm>
              <a:off x="4684634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59"/>
            <p:cNvSpPr/>
            <p:nvPr/>
          </p:nvSpPr>
          <p:spPr>
            <a:xfrm>
              <a:off x="4648563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0"/>
            <p:cNvSpPr/>
            <p:nvPr/>
          </p:nvSpPr>
          <p:spPr>
            <a:xfrm>
              <a:off x="4720705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1"/>
            <p:cNvSpPr/>
            <p:nvPr/>
          </p:nvSpPr>
          <p:spPr>
            <a:xfrm>
              <a:off x="4558386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2"/>
            <p:cNvSpPr/>
            <p:nvPr/>
          </p:nvSpPr>
          <p:spPr>
            <a:xfrm>
              <a:off x="4666598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3"/>
            <p:cNvSpPr/>
            <p:nvPr/>
          </p:nvSpPr>
          <p:spPr>
            <a:xfrm>
              <a:off x="4648563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4"/>
            <p:cNvSpPr/>
            <p:nvPr/>
          </p:nvSpPr>
          <p:spPr>
            <a:xfrm>
              <a:off x="4684634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5"/>
            <p:cNvSpPr/>
            <p:nvPr/>
          </p:nvSpPr>
          <p:spPr>
            <a:xfrm>
              <a:off x="4432138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6"/>
            <p:cNvSpPr/>
            <p:nvPr/>
          </p:nvSpPr>
          <p:spPr>
            <a:xfrm>
              <a:off x="4666598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7"/>
            <p:cNvSpPr/>
            <p:nvPr/>
          </p:nvSpPr>
          <p:spPr>
            <a:xfrm>
              <a:off x="4540350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8"/>
            <p:cNvSpPr/>
            <p:nvPr/>
          </p:nvSpPr>
          <p:spPr>
            <a:xfrm>
              <a:off x="4468209" y="33712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69"/>
            <p:cNvSpPr/>
            <p:nvPr/>
          </p:nvSpPr>
          <p:spPr>
            <a:xfrm>
              <a:off x="4594457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70"/>
            <p:cNvSpPr/>
            <p:nvPr/>
          </p:nvSpPr>
          <p:spPr>
            <a:xfrm>
              <a:off x="4558386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1"/>
            <p:cNvSpPr/>
            <p:nvPr/>
          </p:nvSpPr>
          <p:spPr>
            <a:xfrm>
              <a:off x="4684634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2"/>
            <p:cNvSpPr/>
            <p:nvPr/>
          </p:nvSpPr>
          <p:spPr>
            <a:xfrm>
              <a:off x="4486244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3"/>
            <p:cNvSpPr/>
            <p:nvPr/>
          </p:nvSpPr>
          <p:spPr>
            <a:xfrm>
              <a:off x="4630528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4"/>
            <p:cNvSpPr/>
            <p:nvPr/>
          </p:nvSpPr>
          <p:spPr>
            <a:xfrm>
              <a:off x="4648563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5"/>
            <p:cNvSpPr/>
            <p:nvPr/>
          </p:nvSpPr>
          <p:spPr>
            <a:xfrm>
              <a:off x="4576421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6"/>
            <p:cNvSpPr/>
            <p:nvPr/>
          </p:nvSpPr>
          <p:spPr>
            <a:xfrm>
              <a:off x="4648563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7"/>
            <p:cNvSpPr/>
            <p:nvPr/>
          </p:nvSpPr>
          <p:spPr>
            <a:xfrm>
              <a:off x="4540350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8"/>
            <p:cNvSpPr/>
            <p:nvPr/>
          </p:nvSpPr>
          <p:spPr>
            <a:xfrm>
              <a:off x="4702669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79"/>
            <p:cNvSpPr/>
            <p:nvPr/>
          </p:nvSpPr>
          <p:spPr>
            <a:xfrm>
              <a:off x="455838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80"/>
            <p:cNvSpPr/>
            <p:nvPr/>
          </p:nvSpPr>
          <p:spPr>
            <a:xfrm>
              <a:off x="4720705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1"/>
            <p:cNvSpPr/>
            <p:nvPr/>
          </p:nvSpPr>
          <p:spPr>
            <a:xfrm>
              <a:off x="4684634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2"/>
            <p:cNvSpPr/>
            <p:nvPr/>
          </p:nvSpPr>
          <p:spPr>
            <a:xfrm>
              <a:off x="4612492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3"/>
            <p:cNvSpPr/>
            <p:nvPr/>
          </p:nvSpPr>
          <p:spPr>
            <a:xfrm>
              <a:off x="4630528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4"/>
            <p:cNvSpPr/>
            <p:nvPr/>
          </p:nvSpPr>
          <p:spPr>
            <a:xfrm>
              <a:off x="4702669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5"/>
            <p:cNvSpPr/>
            <p:nvPr/>
          </p:nvSpPr>
          <p:spPr>
            <a:xfrm>
              <a:off x="473874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6"/>
            <p:cNvSpPr/>
            <p:nvPr/>
          </p:nvSpPr>
          <p:spPr>
            <a:xfrm>
              <a:off x="4648563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7"/>
            <p:cNvSpPr/>
            <p:nvPr/>
          </p:nvSpPr>
          <p:spPr>
            <a:xfrm>
              <a:off x="4468209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8"/>
            <p:cNvSpPr/>
            <p:nvPr/>
          </p:nvSpPr>
          <p:spPr>
            <a:xfrm>
              <a:off x="4522315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89"/>
            <p:cNvSpPr/>
            <p:nvPr/>
          </p:nvSpPr>
          <p:spPr>
            <a:xfrm>
              <a:off x="4504280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90"/>
            <p:cNvSpPr/>
            <p:nvPr/>
          </p:nvSpPr>
          <p:spPr>
            <a:xfrm>
              <a:off x="4540350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1"/>
            <p:cNvSpPr/>
            <p:nvPr/>
          </p:nvSpPr>
          <p:spPr>
            <a:xfrm>
              <a:off x="475677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2"/>
            <p:cNvSpPr/>
            <p:nvPr/>
          </p:nvSpPr>
          <p:spPr>
            <a:xfrm>
              <a:off x="4648563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3"/>
            <p:cNvSpPr/>
            <p:nvPr/>
          </p:nvSpPr>
          <p:spPr>
            <a:xfrm>
              <a:off x="4648563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4"/>
            <p:cNvSpPr/>
            <p:nvPr/>
          </p:nvSpPr>
          <p:spPr>
            <a:xfrm>
              <a:off x="4684634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5"/>
            <p:cNvSpPr/>
            <p:nvPr/>
          </p:nvSpPr>
          <p:spPr>
            <a:xfrm>
              <a:off x="4630528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6"/>
            <p:cNvSpPr/>
            <p:nvPr/>
          </p:nvSpPr>
          <p:spPr>
            <a:xfrm>
              <a:off x="457642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7"/>
            <p:cNvSpPr/>
            <p:nvPr/>
          </p:nvSpPr>
          <p:spPr>
            <a:xfrm>
              <a:off x="4558386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8"/>
            <p:cNvSpPr/>
            <p:nvPr/>
          </p:nvSpPr>
          <p:spPr>
            <a:xfrm>
              <a:off x="4630528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499"/>
            <p:cNvSpPr/>
            <p:nvPr/>
          </p:nvSpPr>
          <p:spPr>
            <a:xfrm>
              <a:off x="4666598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500"/>
            <p:cNvSpPr/>
            <p:nvPr/>
          </p:nvSpPr>
          <p:spPr>
            <a:xfrm>
              <a:off x="4558386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1"/>
            <p:cNvSpPr/>
            <p:nvPr/>
          </p:nvSpPr>
          <p:spPr>
            <a:xfrm>
              <a:off x="4432138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2"/>
            <p:cNvSpPr/>
            <p:nvPr/>
          </p:nvSpPr>
          <p:spPr>
            <a:xfrm>
              <a:off x="4594457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3"/>
            <p:cNvSpPr/>
            <p:nvPr/>
          </p:nvSpPr>
          <p:spPr>
            <a:xfrm>
              <a:off x="4594457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4"/>
            <p:cNvSpPr/>
            <p:nvPr/>
          </p:nvSpPr>
          <p:spPr>
            <a:xfrm>
              <a:off x="4594457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5"/>
            <p:cNvSpPr/>
            <p:nvPr/>
          </p:nvSpPr>
          <p:spPr>
            <a:xfrm>
              <a:off x="4612492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6"/>
            <p:cNvSpPr/>
            <p:nvPr/>
          </p:nvSpPr>
          <p:spPr>
            <a:xfrm>
              <a:off x="4378031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7"/>
            <p:cNvSpPr/>
            <p:nvPr/>
          </p:nvSpPr>
          <p:spPr>
            <a:xfrm>
              <a:off x="457642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8"/>
            <p:cNvSpPr/>
            <p:nvPr/>
          </p:nvSpPr>
          <p:spPr>
            <a:xfrm>
              <a:off x="4919095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09"/>
            <p:cNvSpPr/>
            <p:nvPr/>
          </p:nvSpPr>
          <p:spPr>
            <a:xfrm>
              <a:off x="475677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10"/>
            <p:cNvSpPr/>
            <p:nvPr/>
          </p:nvSpPr>
          <p:spPr>
            <a:xfrm>
              <a:off x="4901059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1"/>
            <p:cNvSpPr/>
            <p:nvPr/>
          </p:nvSpPr>
          <p:spPr>
            <a:xfrm>
              <a:off x="4846953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2"/>
            <p:cNvSpPr/>
            <p:nvPr/>
          </p:nvSpPr>
          <p:spPr>
            <a:xfrm>
              <a:off x="4883024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3"/>
            <p:cNvSpPr/>
            <p:nvPr/>
          </p:nvSpPr>
          <p:spPr>
            <a:xfrm>
              <a:off x="5027307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4"/>
            <p:cNvSpPr/>
            <p:nvPr/>
          </p:nvSpPr>
          <p:spPr>
            <a:xfrm>
              <a:off x="4648563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5"/>
            <p:cNvSpPr/>
            <p:nvPr/>
          </p:nvSpPr>
          <p:spPr>
            <a:xfrm>
              <a:off x="4973201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6"/>
            <p:cNvSpPr/>
            <p:nvPr/>
          </p:nvSpPr>
          <p:spPr>
            <a:xfrm>
              <a:off x="4883024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7"/>
            <p:cNvSpPr/>
            <p:nvPr/>
          </p:nvSpPr>
          <p:spPr>
            <a:xfrm>
              <a:off x="4937130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8"/>
            <p:cNvSpPr/>
            <p:nvPr/>
          </p:nvSpPr>
          <p:spPr>
            <a:xfrm>
              <a:off x="4756776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19"/>
            <p:cNvSpPr/>
            <p:nvPr/>
          </p:nvSpPr>
          <p:spPr>
            <a:xfrm>
              <a:off x="479284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20"/>
            <p:cNvSpPr/>
            <p:nvPr/>
          </p:nvSpPr>
          <p:spPr>
            <a:xfrm>
              <a:off x="4828917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1"/>
            <p:cNvSpPr/>
            <p:nvPr/>
          </p:nvSpPr>
          <p:spPr>
            <a:xfrm>
              <a:off x="4738740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2"/>
            <p:cNvSpPr/>
            <p:nvPr/>
          </p:nvSpPr>
          <p:spPr>
            <a:xfrm>
              <a:off x="475677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3"/>
            <p:cNvSpPr/>
            <p:nvPr/>
          </p:nvSpPr>
          <p:spPr>
            <a:xfrm>
              <a:off x="4792846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4"/>
            <p:cNvSpPr/>
            <p:nvPr/>
          </p:nvSpPr>
          <p:spPr>
            <a:xfrm>
              <a:off x="4828917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5"/>
            <p:cNvSpPr/>
            <p:nvPr/>
          </p:nvSpPr>
          <p:spPr>
            <a:xfrm>
              <a:off x="5045343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6"/>
            <p:cNvSpPr/>
            <p:nvPr/>
          </p:nvSpPr>
          <p:spPr>
            <a:xfrm>
              <a:off x="5081413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7"/>
            <p:cNvSpPr/>
            <p:nvPr/>
          </p:nvSpPr>
          <p:spPr>
            <a:xfrm>
              <a:off x="4738740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8"/>
            <p:cNvSpPr/>
            <p:nvPr/>
          </p:nvSpPr>
          <p:spPr>
            <a:xfrm>
              <a:off x="4864988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29"/>
            <p:cNvSpPr/>
            <p:nvPr/>
          </p:nvSpPr>
          <p:spPr>
            <a:xfrm>
              <a:off x="4720705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30"/>
            <p:cNvSpPr/>
            <p:nvPr/>
          </p:nvSpPr>
          <p:spPr>
            <a:xfrm>
              <a:off x="5045343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1"/>
            <p:cNvSpPr/>
            <p:nvPr/>
          </p:nvSpPr>
          <p:spPr>
            <a:xfrm>
              <a:off x="4720705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2"/>
            <p:cNvSpPr/>
            <p:nvPr/>
          </p:nvSpPr>
          <p:spPr>
            <a:xfrm>
              <a:off x="4864988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3"/>
            <p:cNvSpPr/>
            <p:nvPr/>
          </p:nvSpPr>
          <p:spPr>
            <a:xfrm>
              <a:off x="4919095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4"/>
            <p:cNvSpPr/>
            <p:nvPr/>
          </p:nvSpPr>
          <p:spPr>
            <a:xfrm>
              <a:off x="4702669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5"/>
            <p:cNvSpPr/>
            <p:nvPr/>
          </p:nvSpPr>
          <p:spPr>
            <a:xfrm>
              <a:off x="4720705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6"/>
            <p:cNvSpPr/>
            <p:nvPr/>
          </p:nvSpPr>
          <p:spPr>
            <a:xfrm>
              <a:off x="4846953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7"/>
            <p:cNvSpPr/>
            <p:nvPr/>
          </p:nvSpPr>
          <p:spPr>
            <a:xfrm>
              <a:off x="4883024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8"/>
            <p:cNvSpPr/>
            <p:nvPr/>
          </p:nvSpPr>
          <p:spPr>
            <a:xfrm>
              <a:off x="4937130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39"/>
            <p:cNvSpPr/>
            <p:nvPr/>
          </p:nvSpPr>
          <p:spPr>
            <a:xfrm>
              <a:off x="4991236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40"/>
            <p:cNvSpPr/>
            <p:nvPr/>
          </p:nvSpPr>
          <p:spPr>
            <a:xfrm>
              <a:off x="4846953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1"/>
            <p:cNvSpPr/>
            <p:nvPr/>
          </p:nvSpPr>
          <p:spPr>
            <a:xfrm>
              <a:off x="475677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2"/>
            <p:cNvSpPr/>
            <p:nvPr/>
          </p:nvSpPr>
          <p:spPr>
            <a:xfrm>
              <a:off x="4846953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3"/>
            <p:cNvSpPr/>
            <p:nvPr/>
          </p:nvSpPr>
          <p:spPr>
            <a:xfrm>
              <a:off x="493713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1544"/>
            <p:cNvSpPr/>
            <p:nvPr/>
          </p:nvSpPr>
          <p:spPr>
            <a:xfrm>
              <a:off x="4846953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5"/>
            <p:cNvSpPr/>
            <p:nvPr/>
          </p:nvSpPr>
          <p:spPr>
            <a:xfrm>
              <a:off x="4828917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1546"/>
            <p:cNvSpPr/>
            <p:nvPr/>
          </p:nvSpPr>
          <p:spPr>
            <a:xfrm>
              <a:off x="4702669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7"/>
            <p:cNvSpPr/>
            <p:nvPr/>
          </p:nvSpPr>
          <p:spPr>
            <a:xfrm>
              <a:off x="4810882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1548"/>
            <p:cNvSpPr/>
            <p:nvPr/>
          </p:nvSpPr>
          <p:spPr>
            <a:xfrm>
              <a:off x="4846953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49"/>
            <p:cNvSpPr/>
            <p:nvPr/>
          </p:nvSpPr>
          <p:spPr>
            <a:xfrm>
              <a:off x="4756776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1550"/>
            <p:cNvSpPr/>
            <p:nvPr/>
          </p:nvSpPr>
          <p:spPr>
            <a:xfrm>
              <a:off x="475677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1"/>
            <p:cNvSpPr/>
            <p:nvPr/>
          </p:nvSpPr>
          <p:spPr>
            <a:xfrm>
              <a:off x="4901059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1552"/>
            <p:cNvSpPr/>
            <p:nvPr/>
          </p:nvSpPr>
          <p:spPr>
            <a:xfrm>
              <a:off x="4864988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3"/>
            <p:cNvSpPr/>
            <p:nvPr/>
          </p:nvSpPr>
          <p:spPr>
            <a:xfrm>
              <a:off x="477481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1554"/>
            <p:cNvSpPr/>
            <p:nvPr/>
          </p:nvSpPr>
          <p:spPr>
            <a:xfrm>
              <a:off x="4738740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5"/>
            <p:cNvSpPr/>
            <p:nvPr/>
          </p:nvSpPr>
          <p:spPr>
            <a:xfrm>
              <a:off x="477481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1556"/>
            <p:cNvSpPr/>
            <p:nvPr/>
          </p:nvSpPr>
          <p:spPr>
            <a:xfrm>
              <a:off x="4810882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t1557"/>
            <p:cNvSpPr/>
            <p:nvPr/>
          </p:nvSpPr>
          <p:spPr>
            <a:xfrm>
              <a:off x="475677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8"/>
            <p:cNvSpPr/>
            <p:nvPr/>
          </p:nvSpPr>
          <p:spPr>
            <a:xfrm>
              <a:off x="3997391" y="3540191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920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tx1559"/>
            <p:cNvSpPr/>
            <p:nvPr/>
          </p:nvSpPr>
          <p:spPr>
            <a:xfrm>
              <a:off x="4079448" y="3764756"/>
              <a:ext cx="985103" cy="165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Petal.Length</a:t>
              </a:r>
            </a:p>
          </p:txBody>
        </p:sp>
        <p:sp>
          <p:nvSpPr>
            <p:cNvPr id="1561" name="pl1560"/>
            <p:cNvSpPr/>
            <p:nvPr/>
          </p:nvSpPr>
          <p:spPr>
            <a:xfrm>
              <a:off x="3997391" y="4352909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920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1"/>
            <p:cNvSpPr/>
            <p:nvPr/>
          </p:nvSpPr>
          <p:spPr>
            <a:xfrm>
              <a:off x="408946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1562"/>
            <p:cNvSpPr/>
            <p:nvPr/>
          </p:nvSpPr>
          <p:spPr>
            <a:xfrm>
              <a:off x="408946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1563"/>
            <p:cNvSpPr/>
            <p:nvPr/>
          </p:nvSpPr>
          <p:spPr>
            <a:xfrm>
              <a:off x="4071429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1564"/>
            <p:cNvSpPr/>
            <p:nvPr/>
          </p:nvSpPr>
          <p:spPr>
            <a:xfrm>
              <a:off x="410750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5"/>
            <p:cNvSpPr/>
            <p:nvPr/>
          </p:nvSpPr>
          <p:spPr>
            <a:xfrm>
              <a:off x="408946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1566"/>
            <p:cNvSpPr/>
            <p:nvPr/>
          </p:nvSpPr>
          <p:spPr>
            <a:xfrm>
              <a:off x="4143571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1567"/>
            <p:cNvSpPr/>
            <p:nvPr/>
          </p:nvSpPr>
          <p:spPr>
            <a:xfrm>
              <a:off x="4089465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1568"/>
            <p:cNvSpPr/>
            <p:nvPr/>
          </p:nvSpPr>
          <p:spPr>
            <a:xfrm>
              <a:off x="410750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69"/>
            <p:cNvSpPr/>
            <p:nvPr/>
          </p:nvSpPr>
          <p:spPr>
            <a:xfrm>
              <a:off x="408946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1570"/>
            <p:cNvSpPr/>
            <p:nvPr/>
          </p:nvSpPr>
          <p:spPr>
            <a:xfrm>
              <a:off x="4107500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1571"/>
            <p:cNvSpPr/>
            <p:nvPr/>
          </p:nvSpPr>
          <p:spPr>
            <a:xfrm>
              <a:off x="410750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1572"/>
            <p:cNvSpPr/>
            <p:nvPr/>
          </p:nvSpPr>
          <p:spPr>
            <a:xfrm>
              <a:off x="412553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3"/>
            <p:cNvSpPr/>
            <p:nvPr/>
          </p:nvSpPr>
          <p:spPr>
            <a:xfrm>
              <a:off x="4089465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1574"/>
            <p:cNvSpPr/>
            <p:nvPr/>
          </p:nvSpPr>
          <p:spPr>
            <a:xfrm>
              <a:off x="4035358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1575"/>
            <p:cNvSpPr/>
            <p:nvPr/>
          </p:nvSpPr>
          <p:spPr>
            <a:xfrm>
              <a:off x="405339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t1576"/>
            <p:cNvSpPr/>
            <p:nvPr/>
          </p:nvSpPr>
          <p:spPr>
            <a:xfrm>
              <a:off x="410750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7"/>
            <p:cNvSpPr/>
            <p:nvPr/>
          </p:nvSpPr>
          <p:spPr>
            <a:xfrm>
              <a:off x="4071429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t1578"/>
            <p:cNvSpPr/>
            <p:nvPr/>
          </p:nvSpPr>
          <p:spPr>
            <a:xfrm>
              <a:off x="4089465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1579"/>
            <p:cNvSpPr/>
            <p:nvPr/>
          </p:nvSpPr>
          <p:spPr>
            <a:xfrm>
              <a:off x="4143571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t1580"/>
            <p:cNvSpPr/>
            <p:nvPr/>
          </p:nvSpPr>
          <p:spPr>
            <a:xfrm>
              <a:off x="410750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1"/>
            <p:cNvSpPr/>
            <p:nvPr/>
          </p:nvSpPr>
          <p:spPr>
            <a:xfrm>
              <a:off x="4143571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t1582"/>
            <p:cNvSpPr/>
            <p:nvPr/>
          </p:nvSpPr>
          <p:spPr>
            <a:xfrm>
              <a:off x="410750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t1583"/>
            <p:cNvSpPr/>
            <p:nvPr/>
          </p:nvSpPr>
          <p:spPr>
            <a:xfrm>
              <a:off x="4017323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t1584"/>
            <p:cNvSpPr/>
            <p:nvPr/>
          </p:nvSpPr>
          <p:spPr>
            <a:xfrm>
              <a:off x="4143571" y="48898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1585"/>
            <p:cNvSpPr/>
            <p:nvPr/>
          </p:nvSpPr>
          <p:spPr>
            <a:xfrm>
              <a:off x="417964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1586"/>
            <p:cNvSpPr/>
            <p:nvPr/>
          </p:nvSpPr>
          <p:spPr>
            <a:xfrm>
              <a:off x="412553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1587"/>
            <p:cNvSpPr/>
            <p:nvPr/>
          </p:nvSpPr>
          <p:spPr>
            <a:xfrm>
              <a:off x="4125535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1588"/>
            <p:cNvSpPr/>
            <p:nvPr/>
          </p:nvSpPr>
          <p:spPr>
            <a:xfrm>
              <a:off x="410750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1589"/>
            <p:cNvSpPr/>
            <p:nvPr/>
          </p:nvSpPr>
          <p:spPr>
            <a:xfrm>
              <a:off x="408946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1590"/>
            <p:cNvSpPr/>
            <p:nvPr/>
          </p:nvSpPr>
          <p:spPr>
            <a:xfrm>
              <a:off x="412553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1591"/>
            <p:cNvSpPr/>
            <p:nvPr/>
          </p:nvSpPr>
          <p:spPr>
            <a:xfrm>
              <a:off x="412553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1592"/>
            <p:cNvSpPr/>
            <p:nvPr/>
          </p:nvSpPr>
          <p:spPr>
            <a:xfrm>
              <a:off x="410750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1593"/>
            <p:cNvSpPr/>
            <p:nvPr/>
          </p:nvSpPr>
          <p:spPr>
            <a:xfrm>
              <a:off x="4107500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1594"/>
            <p:cNvSpPr/>
            <p:nvPr/>
          </p:nvSpPr>
          <p:spPr>
            <a:xfrm>
              <a:off x="408946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1595"/>
            <p:cNvSpPr/>
            <p:nvPr/>
          </p:nvSpPr>
          <p:spPr>
            <a:xfrm>
              <a:off x="410750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1596"/>
            <p:cNvSpPr/>
            <p:nvPr/>
          </p:nvSpPr>
          <p:spPr>
            <a:xfrm>
              <a:off x="405339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1597"/>
            <p:cNvSpPr/>
            <p:nvPr/>
          </p:nvSpPr>
          <p:spPr>
            <a:xfrm>
              <a:off x="4071429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1598"/>
            <p:cNvSpPr/>
            <p:nvPr/>
          </p:nvSpPr>
          <p:spPr>
            <a:xfrm>
              <a:off x="4089465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1599"/>
            <p:cNvSpPr/>
            <p:nvPr/>
          </p:nvSpPr>
          <p:spPr>
            <a:xfrm>
              <a:off x="4071429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1600"/>
            <p:cNvSpPr/>
            <p:nvPr/>
          </p:nvSpPr>
          <p:spPr>
            <a:xfrm>
              <a:off x="410750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1601"/>
            <p:cNvSpPr/>
            <p:nvPr/>
          </p:nvSpPr>
          <p:spPr>
            <a:xfrm>
              <a:off x="4071429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1602"/>
            <p:cNvSpPr/>
            <p:nvPr/>
          </p:nvSpPr>
          <p:spPr>
            <a:xfrm>
              <a:off x="4071429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1603"/>
            <p:cNvSpPr/>
            <p:nvPr/>
          </p:nvSpPr>
          <p:spPr>
            <a:xfrm>
              <a:off x="4071429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1604"/>
            <p:cNvSpPr/>
            <p:nvPr/>
          </p:nvSpPr>
          <p:spPr>
            <a:xfrm>
              <a:off x="4125535" y="48631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1605"/>
            <p:cNvSpPr/>
            <p:nvPr/>
          </p:nvSpPr>
          <p:spPr>
            <a:xfrm>
              <a:off x="4179642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1606"/>
            <p:cNvSpPr/>
            <p:nvPr/>
          </p:nvSpPr>
          <p:spPr>
            <a:xfrm>
              <a:off x="4089465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1607"/>
            <p:cNvSpPr/>
            <p:nvPr/>
          </p:nvSpPr>
          <p:spPr>
            <a:xfrm>
              <a:off x="412553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1608"/>
            <p:cNvSpPr/>
            <p:nvPr/>
          </p:nvSpPr>
          <p:spPr>
            <a:xfrm>
              <a:off x="408946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1609"/>
            <p:cNvSpPr/>
            <p:nvPr/>
          </p:nvSpPr>
          <p:spPr>
            <a:xfrm>
              <a:off x="410750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1610"/>
            <p:cNvSpPr/>
            <p:nvPr/>
          </p:nvSpPr>
          <p:spPr>
            <a:xfrm>
              <a:off x="408946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1611"/>
            <p:cNvSpPr/>
            <p:nvPr/>
          </p:nvSpPr>
          <p:spPr>
            <a:xfrm>
              <a:off x="4684634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1612"/>
            <p:cNvSpPr/>
            <p:nvPr/>
          </p:nvSpPr>
          <p:spPr>
            <a:xfrm>
              <a:off x="4648563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1613"/>
            <p:cNvSpPr/>
            <p:nvPr/>
          </p:nvSpPr>
          <p:spPr>
            <a:xfrm>
              <a:off x="4720705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1614"/>
            <p:cNvSpPr/>
            <p:nvPr/>
          </p:nvSpPr>
          <p:spPr>
            <a:xfrm>
              <a:off x="455838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1615"/>
            <p:cNvSpPr/>
            <p:nvPr/>
          </p:nvSpPr>
          <p:spPr>
            <a:xfrm>
              <a:off x="4666598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1616"/>
            <p:cNvSpPr/>
            <p:nvPr/>
          </p:nvSpPr>
          <p:spPr>
            <a:xfrm>
              <a:off x="4648563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1617"/>
            <p:cNvSpPr/>
            <p:nvPr/>
          </p:nvSpPr>
          <p:spPr>
            <a:xfrm>
              <a:off x="4684634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1618"/>
            <p:cNvSpPr/>
            <p:nvPr/>
          </p:nvSpPr>
          <p:spPr>
            <a:xfrm>
              <a:off x="4432138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1619"/>
            <p:cNvSpPr/>
            <p:nvPr/>
          </p:nvSpPr>
          <p:spPr>
            <a:xfrm>
              <a:off x="4666598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1620"/>
            <p:cNvSpPr/>
            <p:nvPr/>
          </p:nvSpPr>
          <p:spPr>
            <a:xfrm>
              <a:off x="4540350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1621"/>
            <p:cNvSpPr/>
            <p:nvPr/>
          </p:nvSpPr>
          <p:spPr>
            <a:xfrm>
              <a:off x="4468209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1622"/>
            <p:cNvSpPr/>
            <p:nvPr/>
          </p:nvSpPr>
          <p:spPr>
            <a:xfrm>
              <a:off x="4594457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1623"/>
            <p:cNvSpPr/>
            <p:nvPr/>
          </p:nvSpPr>
          <p:spPr>
            <a:xfrm>
              <a:off x="4558386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1624"/>
            <p:cNvSpPr/>
            <p:nvPr/>
          </p:nvSpPr>
          <p:spPr>
            <a:xfrm>
              <a:off x="4684634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1625"/>
            <p:cNvSpPr/>
            <p:nvPr/>
          </p:nvSpPr>
          <p:spPr>
            <a:xfrm>
              <a:off x="4486244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1626"/>
            <p:cNvSpPr/>
            <p:nvPr/>
          </p:nvSpPr>
          <p:spPr>
            <a:xfrm>
              <a:off x="4630528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t1627"/>
            <p:cNvSpPr/>
            <p:nvPr/>
          </p:nvSpPr>
          <p:spPr>
            <a:xfrm>
              <a:off x="4648563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1628"/>
            <p:cNvSpPr/>
            <p:nvPr/>
          </p:nvSpPr>
          <p:spPr>
            <a:xfrm>
              <a:off x="4576421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1629"/>
            <p:cNvSpPr/>
            <p:nvPr/>
          </p:nvSpPr>
          <p:spPr>
            <a:xfrm>
              <a:off x="4648563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1630"/>
            <p:cNvSpPr/>
            <p:nvPr/>
          </p:nvSpPr>
          <p:spPr>
            <a:xfrm>
              <a:off x="4540350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1631"/>
            <p:cNvSpPr/>
            <p:nvPr/>
          </p:nvSpPr>
          <p:spPr>
            <a:xfrm>
              <a:off x="4702669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1632"/>
            <p:cNvSpPr/>
            <p:nvPr/>
          </p:nvSpPr>
          <p:spPr>
            <a:xfrm>
              <a:off x="455838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1633"/>
            <p:cNvSpPr/>
            <p:nvPr/>
          </p:nvSpPr>
          <p:spPr>
            <a:xfrm>
              <a:off x="4720705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1634"/>
            <p:cNvSpPr/>
            <p:nvPr/>
          </p:nvSpPr>
          <p:spPr>
            <a:xfrm>
              <a:off x="4684634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1635"/>
            <p:cNvSpPr/>
            <p:nvPr/>
          </p:nvSpPr>
          <p:spPr>
            <a:xfrm>
              <a:off x="4612492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1636"/>
            <p:cNvSpPr/>
            <p:nvPr/>
          </p:nvSpPr>
          <p:spPr>
            <a:xfrm>
              <a:off x="4630528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1637"/>
            <p:cNvSpPr/>
            <p:nvPr/>
          </p:nvSpPr>
          <p:spPr>
            <a:xfrm>
              <a:off x="4702669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1638"/>
            <p:cNvSpPr/>
            <p:nvPr/>
          </p:nvSpPr>
          <p:spPr>
            <a:xfrm>
              <a:off x="4738740" y="4569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1639"/>
            <p:cNvSpPr/>
            <p:nvPr/>
          </p:nvSpPr>
          <p:spPr>
            <a:xfrm>
              <a:off x="4648563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1640"/>
            <p:cNvSpPr/>
            <p:nvPr/>
          </p:nvSpPr>
          <p:spPr>
            <a:xfrm>
              <a:off x="4468209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1641"/>
            <p:cNvSpPr/>
            <p:nvPr/>
          </p:nvSpPr>
          <p:spPr>
            <a:xfrm>
              <a:off x="4522315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1642"/>
            <p:cNvSpPr/>
            <p:nvPr/>
          </p:nvSpPr>
          <p:spPr>
            <a:xfrm>
              <a:off x="4504280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1643"/>
            <p:cNvSpPr/>
            <p:nvPr/>
          </p:nvSpPr>
          <p:spPr>
            <a:xfrm>
              <a:off x="4540350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1644"/>
            <p:cNvSpPr/>
            <p:nvPr/>
          </p:nvSpPr>
          <p:spPr>
            <a:xfrm>
              <a:off x="4756776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1645"/>
            <p:cNvSpPr/>
            <p:nvPr/>
          </p:nvSpPr>
          <p:spPr>
            <a:xfrm>
              <a:off x="4648563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1646"/>
            <p:cNvSpPr/>
            <p:nvPr/>
          </p:nvSpPr>
          <p:spPr>
            <a:xfrm>
              <a:off x="4648563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1647"/>
            <p:cNvSpPr/>
            <p:nvPr/>
          </p:nvSpPr>
          <p:spPr>
            <a:xfrm>
              <a:off x="4684634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1648"/>
            <p:cNvSpPr/>
            <p:nvPr/>
          </p:nvSpPr>
          <p:spPr>
            <a:xfrm>
              <a:off x="4630528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1649"/>
            <p:cNvSpPr/>
            <p:nvPr/>
          </p:nvSpPr>
          <p:spPr>
            <a:xfrm>
              <a:off x="4576421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1650"/>
            <p:cNvSpPr/>
            <p:nvPr/>
          </p:nvSpPr>
          <p:spPr>
            <a:xfrm>
              <a:off x="455838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1651"/>
            <p:cNvSpPr/>
            <p:nvPr/>
          </p:nvSpPr>
          <p:spPr>
            <a:xfrm>
              <a:off x="4630528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1652"/>
            <p:cNvSpPr/>
            <p:nvPr/>
          </p:nvSpPr>
          <p:spPr>
            <a:xfrm>
              <a:off x="4666598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1653"/>
            <p:cNvSpPr/>
            <p:nvPr/>
          </p:nvSpPr>
          <p:spPr>
            <a:xfrm>
              <a:off x="4558386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1654"/>
            <p:cNvSpPr/>
            <p:nvPr/>
          </p:nvSpPr>
          <p:spPr>
            <a:xfrm>
              <a:off x="4432138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1655"/>
            <p:cNvSpPr/>
            <p:nvPr/>
          </p:nvSpPr>
          <p:spPr>
            <a:xfrm>
              <a:off x="4594457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1656"/>
            <p:cNvSpPr/>
            <p:nvPr/>
          </p:nvSpPr>
          <p:spPr>
            <a:xfrm>
              <a:off x="4594457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1657"/>
            <p:cNvSpPr/>
            <p:nvPr/>
          </p:nvSpPr>
          <p:spPr>
            <a:xfrm>
              <a:off x="4594457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1658"/>
            <p:cNvSpPr/>
            <p:nvPr/>
          </p:nvSpPr>
          <p:spPr>
            <a:xfrm>
              <a:off x="4612492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1659"/>
            <p:cNvSpPr/>
            <p:nvPr/>
          </p:nvSpPr>
          <p:spPr>
            <a:xfrm>
              <a:off x="4378031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1660"/>
            <p:cNvSpPr/>
            <p:nvPr/>
          </p:nvSpPr>
          <p:spPr>
            <a:xfrm>
              <a:off x="4576421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1661"/>
            <p:cNvSpPr/>
            <p:nvPr/>
          </p:nvSpPr>
          <p:spPr>
            <a:xfrm>
              <a:off x="4919095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1662"/>
            <p:cNvSpPr/>
            <p:nvPr/>
          </p:nvSpPr>
          <p:spPr>
            <a:xfrm>
              <a:off x="4756776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1663"/>
            <p:cNvSpPr/>
            <p:nvPr/>
          </p:nvSpPr>
          <p:spPr>
            <a:xfrm>
              <a:off x="4901059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1664"/>
            <p:cNvSpPr/>
            <p:nvPr/>
          </p:nvSpPr>
          <p:spPr>
            <a:xfrm>
              <a:off x="4846953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1665"/>
            <p:cNvSpPr/>
            <p:nvPr/>
          </p:nvSpPr>
          <p:spPr>
            <a:xfrm>
              <a:off x="4883024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1666"/>
            <p:cNvSpPr/>
            <p:nvPr/>
          </p:nvSpPr>
          <p:spPr>
            <a:xfrm>
              <a:off x="5027307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1667"/>
            <p:cNvSpPr/>
            <p:nvPr/>
          </p:nvSpPr>
          <p:spPr>
            <a:xfrm>
              <a:off x="4648563" y="4569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1668"/>
            <p:cNvSpPr/>
            <p:nvPr/>
          </p:nvSpPr>
          <p:spPr>
            <a:xfrm>
              <a:off x="497320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1669"/>
            <p:cNvSpPr/>
            <p:nvPr/>
          </p:nvSpPr>
          <p:spPr>
            <a:xfrm>
              <a:off x="4883024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1670"/>
            <p:cNvSpPr/>
            <p:nvPr/>
          </p:nvSpPr>
          <p:spPr>
            <a:xfrm>
              <a:off x="4937130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1671"/>
            <p:cNvSpPr/>
            <p:nvPr/>
          </p:nvSpPr>
          <p:spPr>
            <a:xfrm>
              <a:off x="4756776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1672"/>
            <p:cNvSpPr/>
            <p:nvPr/>
          </p:nvSpPr>
          <p:spPr>
            <a:xfrm>
              <a:off x="4792846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1673"/>
            <p:cNvSpPr/>
            <p:nvPr/>
          </p:nvSpPr>
          <p:spPr>
            <a:xfrm>
              <a:off x="4828917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1674"/>
            <p:cNvSpPr/>
            <p:nvPr/>
          </p:nvSpPr>
          <p:spPr>
            <a:xfrm>
              <a:off x="4738740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1675"/>
            <p:cNvSpPr/>
            <p:nvPr/>
          </p:nvSpPr>
          <p:spPr>
            <a:xfrm>
              <a:off x="4756776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1676"/>
            <p:cNvSpPr/>
            <p:nvPr/>
          </p:nvSpPr>
          <p:spPr>
            <a:xfrm>
              <a:off x="4792846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1677"/>
            <p:cNvSpPr/>
            <p:nvPr/>
          </p:nvSpPr>
          <p:spPr>
            <a:xfrm>
              <a:off x="4828917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1678"/>
            <p:cNvSpPr/>
            <p:nvPr/>
          </p:nvSpPr>
          <p:spPr>
            <a:xfrm>
              <a:off x="5045343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1679"/>
            <p:cNvSpPr/>
            <p:nvPr/>
          </p:nvSpPr>
          <p:spPr>
            <a:xfrm>
              <a:off x="5081413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1680"/>
            <p:cNvSpPr/>
            <p:nvPr/>
          </p:nvSpPr>
          <p:spPr>
            <a:xfrm>
              <a:off x="4738740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1681"/>
            <p:cNvSpPr/>
            <p:nvPr/>
          </p:nvSpPr>
          <p:spPr>
            <a:xfrm>
              <a:off x="4864988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1682"/>
            <p:cNvSpPr/>
            <p:nvPr/>
          </p:nvSpPr>
          <p:spPr>
            <a:xfrm>
              <a:off x="4720705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1683"/>
            <p:cNvSpPr/>
            <p:nvPr/>
          </p:nvSpPr>
          <p:spPr>
            <a:xfrm>
              <a:off x="5045343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1684"/>
            <p:cNvSpPr/>
            <p:nvPr/>
          </p:nvSpPr>
          <p:spPr>
            <a:xfrm>
              <a:off x="4720705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1685"/>
            <p:cNvSpPr/>
            <p:nvPr/>
          </p:nvSpPr>
          <p:spPr>
            <a:xfrm>
              <a:off x="4864988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1686"/>
            <p:cNvSpPr/>
            <p:nvPr/>
          </p:nvSpPr>
          <p:spPr>
            <a:xfrm>
              <a:off x="4919095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1687"/>
            <p:cNvSpPr/>
            <p:nvPr/>
          </p:nvSpPr>
          <p:spPr>
            <a:xfrm>
              <a:off x="4702669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1688"/>
            <p:cNvSpPr/>
            <p:nvPr/>
          </p:nvSpPr>
          <p:spPr>
            <a:xfrm>
              <a:off x="4720705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1689"/>
            <p:cNvSpPr/>
            <p:nvPr/>
          </p:nvSpPr>
          <p:spPr>
            <a:xfrm>
              <a:off x="4846953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1690"/>
            <p:cNvSpPr/>
            <p:nvPr/>
          </p:nvSpPr>
          <p:spPr>
            <a:xfrm>
              <a:off x="4883024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1691"/>
            <p:cNvSpPr/>
            <p:nvPr/>
          </p:nvSpPr>
          <p:spPr>
            <a:xfrm>
              <a:off x="4937130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1692"/>
            <p:cNvSpPr/>
            <p:nvPr/>
          </p:nvSpPr>
          <p:spPr>
            <a:xfrm>
              <a:off x="4991236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1693"/>
            <p:cNvSpPr/>
            <p:nvPr/>
          </p:nvSpPr>
          <p:spPr>
            <a:xfrm>
              <a:off x="4846953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1694"/>
            <p:cNvSpPr/>
            <p:nvPr/>
          </p:nvSpPr>
          <p:spPr>
            <a:xfrm>
              <a:off x="475677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1695"/>
            <p:cNvSpPr/>
            <p:nvPr/>
          </p:nvSpPr>
          <p:spPr>
            <a:xfrm>
              <a:off x="4846953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1696"/>
            <p:cNvSpPr/>
            <p:nvPr/>
          </p:nvSpPr>
          <p:spPr>
            <a:xfrm>
              <a:off x="4937130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t1697"/>
            <p:cNvSpPr/>
            <p:nvPr/>
          </p:nvSpPr>
          <p:spPr>
            <a:xfrm>
              <a:off x="4846953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t1698"/>
            <p:cNvSpPr/>
            <p:nvPr/>
          </p:nvSpPr>
          <p:spPr>
            <a:xfrm>
              <a:off x="4828917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t1699"/>
            <p:cNvSpPr/>
            <p:nvPr/>
          </p:nvSpPr>
          <p:spPr>
            <a:xfrm>
              <a:off x="4702669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t1700"/>
            <p:cNvSpPr/>
            <p:nvPr/>
          </p:nvSpPr>
          <p:spPr>
            <a:xfrm>
              <a:off x="4810882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t1701"/>
            <p:cNvSpPr/>
            <p:nvPr/>
          </p:nvSpPr>
          <p:spPr>
            <a:xfrm>
              <a:off x="4846953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t1702"/>
            <p:cNvSpPr/>
            <p:nvPr/>
          </p:nvSpPr>
          <p:spPr>
            <a:xfrm>
              <a:off x="4756776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t1703"/>
            <p:cNvSpPr/>
            <p:nvPr/>
          </p:nvSpPr>
          <p:spPr>
            <a:xfrm>
              <a:off x="4756776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t1704"/>
            <p:cNvSpPr/>
            <p:nvPr/>
          </p:nvSpPr>
          <p:spPr>
            <a:xfrm>
              <a:off x="4901059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t1705"/>
            <p:cNvSpPr/>
            <p:nvPr/>
          </p:nvSpPr>
          <p:spPr>
            <a:xfrm>
              <a:off x="4864988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t1706"/>
            <p:cNvSpPr/>
            <p:nvPr/>
          </p:nvSpPr>
          <p:spPr>
            <a:xfrm>
              <a:off x="4774811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t1707"/>
            <p:cNvSpPr/>
            <p:nvPr/>
          </p:nvSpPr>
          <p:spPr>
            <a:xfrm>
              <a:off x="4738740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1708"/>
            <p:cNvSpPr/>
            <p:nvPr/>
          </p:nvSpPr>
          <p:spPr>
            <a:xfrm>
              <a:off x="4774811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t1709"/>
            <p:cNvSpPr/>
            <p:nvPr/>
          </p:nvSpPr>
          <p:spPr>
            <a:xfrm>
              <a:off x="4810882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t1710"/>
            <p:cNvSpPr/>
            <p:nvPr/>
          </p:nvSpPr>
          <p:spPr>
            <a:xfrm>
              <a:off x="4756776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1"/>
            <p:cNvSpPr/>
            <p:nvPr/>
          </p:nvSpPr>
          <p:spPr>
            <a:xfrm>
              <a:off x="3997391" y="5165628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920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2"/>
            <p:cNvSpPr/>
            <p:nvPr/>
          </p:nvSpPr>
          <p:spPr>
            <a:xfrm>
              <a:off x="4039954" y="5857646"/>
              <a:ext cx="1082126" cy="0"/>
            </a:xfrm>
            <a:custGeom>
              <a:avLst/>
              <a:pathLst>
                <a:path w="1082126" h="0">
                  <a:moveTo>
                    <a:pt x="0" y="0"/>
                  </a:moveTo>
                  <a:lnTo>
                    <a:pt x="10821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3"/>
            <p:cNvSpPr/>
            <p:nvPr/>
          </p:nvSpPr>
          <p:spPr>
            <a:xfrm>
              <a:off x="403995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4"/>
            <p:cNvSpPr/>
            <p:nvPr/>
          </p:nvSpPr>
          <p:spPr>
            <a:xfrm>
              <a:off x="4220309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5"/>
            <p:cNvSpPr/>
            <p:nvPr/>
          </p:nvSpPr>
          <p:spPr>
            <a:xfrm>
              <a:off x="4400663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6"/>
            <p:cNvSpPr/>
            <p:nvPr/>
          </p:nvSpPr>
          <p:spPr>
            <a:xfrm>
              <a:off x="4581017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7"/>
            <p:cNvSpPr/>
            <p:nvPr/>
          </p:nvSpPr>
          <p:spPr>
            <a:xfrm>
              <a:off x="4761372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8"/>
            <p:cNvSpPr/>
            <p:nvPr/>
          </p:nvSpPr>
          <p:spPr>
            <a:xfrm>
              <a:off x="4941726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9"/>
            <p:cNvSpPr/>
            <p:nvPr/>
          </p:nvSpPr>
          <p:spPr>
            <a:xfrm>
              <a:off x="5122080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tx1720"/>
            <p:cNvSpPr/>
            <p:nvPr/>
          </p:nvSpPr>
          <p:spPr>
            <a:xfrm>
              <a:off x="4011977" y="6004859"/>
              <a:ext cx="55953" cy="700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722" name="tx1721"/>
            <p:cNvSpPr/>
            <p:nvPr/>
          </p:nvSpPr>
          <p:spPr>
            <a:xfrm>
              <a:off x="4192332" y="6004264"/>
              <a:ext cx="55953" cy="706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723" name="tx1722"/>
            <p:cNvSpPr/>
            <p:nvPr/>
          </p:nvSpPr>
          <p:spPr>
            <a:xfrm>
              <a:off x="4372686" y="6002478"/>
              <a:ext cx="55953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724" name="tx1723"/>
            <p:cNvSpPr/>
            <p:nvPr/>
          </p:nvSpPr>
          <p:spPr>
            <a:xfrm>
              <a:off x="4553041" y="6004462"/>
              <a:ext cx="55953" cy="70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1725" name="tx1724"/>
            <p:cNvSpPr/>
            <p:nvPr/>
          </p:nvSpPr>
          <p:spPr>
            <a:xfrm>
              <a:off x="4733395" y="6003867"/>
              <a:ext cx="55953" cy="71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726" name="tx1725"/>
            <p:cNvSpPr/>
            <p:nvPr/>
          </p:nvSpPr>
          <p:spPr>
            <a:xfrm>
              <a:off x="4913749" y="6002478"/>
              <a:ext cx="55953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727" name="tx1726"/>
            <p:cNvSpPr/>
            <p:nvPr/>
          </p:nvSpPr>
          <p:spPr>
            <a:xfrm>
              <a:off x="5094104" y="6005653"/>
              <a:ext cx="55953" cy="692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728" name="pt1727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1728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1729"/>
            <p:cNvSpPr/>
            <p:nvPr/>
          </p:nvSpPr>
          <p:spPr>
            <a:xfrm>
              <a:off x="407142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1730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1731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1732"/>
            <p:cNvSpPr/>
            <p:nvPr/>
          </p:nvSpPr>
          <p:spPr>
            <a:xfrm>
              <a:off x="414357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1733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1734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1735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1736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1737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1738"/>
            <p:cNvSpPr/>
            <p:nvPr/>
          </p:nvSpPr>
          <p:spPr>
            <a:xfrm>
              <a:off x="412553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1739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1740"/>
            <p:cNvSpPr/>
            <p:nvPr/>
          </p:nvSpPr>
          <p:spPr>
            <a:xfrm>
              <a:off x="403535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1741"/>
            <p:cNvSpPr/>
            <p:nvPr/>
          </p:nvSpPr>
          <p:spPr>
            <a:xfrm>
              <a:off x="405339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1742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1743"/>
            <p:cNvSpPr/>
            <p:nvPr/>
          </p:nvSpPr>
          <p:spPr>
            <a:xfrm>
              <a:off x="407142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1744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1745"/>
            <p:cNvSpPr/>
            <p:nvPr/>
          </p:nvSpPr>
          <p:spPr>
            <a:xfrm>
              <a:off x="414357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1746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1747"/>
            <p:cNvSpPr/>
            <p:nvPr/>
          </p:nvSpPr>
          <p:spPr>
            <a:xfrm>
              <a:off x="414357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1748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1749"/>
            <p:cNvSpPr/>
            <p:nvPr/>
          </p:nvSpPr>
          <p:spPr>
            <a:xfrm>
              <a:off x="401732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1750"/>
            <p:cNvSpPr/>
            <p:nvPr/>
          </p:nvSpPr>
          <p:spPr>
            <a:xfrm>
              <a:off x="414357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1751"/>
            <p:cNvSpPr/>
            <p:nvPr/>
          </p:nvSpPr>
          <p:spPr>
            <a:xfrm>
              <a:off x="417964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1752"/>
            <p:cNvSpPr/>
            <p:nvPr/>
          </p:nvSpPr>
          <p:spPr>
            <a:xfrm>
              <a:off x="412553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1753"/>
            <p:cNvSpPr/>
            <p:nvPr/>
          </p:nvSpPr>
          <p:spPr>
            <a:xfrm>
              <a:off x="412553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1754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1755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1756"/>
            <p:cNvSpPr/>
            <p:nvPr/>
          </p:nvSpPr>
          <p:spPr>
            <a:xfrm>
              <a:off x="412553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1757"/>
            <p:cNvSpPr/>
            <p:nvPr/>
          </p:nvSpPr>
          <p:spPr>
            <a:xfrm>
              <a:off x="412553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1758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1759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1760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1761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1762"/>
            <p:cNvSpPr/>
            <p:nvPr/>
          </p:nvSpPr>
          <p:spPr>
            <a:xfrm>
              <a:off x="405339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1763"/>
            <p:cNvSpPr/>
            <p:nvPr/>
          </p:nvSpPr>
          <p:spPr>
            <a:xfrm>
              <a:off x="407142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1764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1765"/>
            <p:cNvSpPr/>
            <p:nvPr/>
          </p:nvSpPr>
          <p:spPr>
            <a:xfrm>
              <a:off x="407142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1766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1767"/>
            <p:cNvSpPr/>
            <p:nvPr/>
          </p:nvSpPr>
          <p:spPr>
            <a:xfrm>
              <a:off x="407142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1768"/>
            <p:cNvSpPr/>
            <p:nvPr/>
          </p:nvSpPr>
          <p:spPr>
            <a:xfrm>
              <a:off x="407142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1769"/>
            <p:cNvSpPr/>
            <p:nvPr/>
          </p:nvSpPr>
          <p:spPr>
            <a:xfrm>
              <a:off x="407142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1770"/>
            <p:cNvSpPr/>
            <p:nvPr/>
          </p:nvSpPr>
          <p:spPr>
            <a:xfrm>
              <a:off x="412553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1771"/>
            <p:cNvSpPr/>
            <p:nvPr/>
          </p:nvSpPr>
          <p:spPr>
            <a:xfrm>
              <a:off x="417964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1772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1773"/>
            <p:cNvSpPr/>
            <p:nvPr/>
          </p:nvSpPr>
          <p:spPr>
            <a:xfrm>
              <a:off x="412553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1774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1775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1776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1777"/>
            <p:cNvSpPr/>
            <p:nvPr/>
          </p:nvSpPr>
          <p:spPr>
            <a:xfrm>
              <a:off x="468463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1778"/>
            <p:cNvSpPr/>
            <p:nvPr/>
          </p:nvSpPr>
          <p:spPr>
            <a:xfrm>
              <a:off x="464856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1779"/>
            <p:cNvSpPr/>
            <p:nvPr/>
          </p:nvSpPr>
          <p:spPr>
            <a:xfrm>
              <a:off x="472070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1780"/>
            <p:cNvSpPr/>
            <p:nvPr/>
          </p:nvSpPr>
          <p:spPr>
            <a:xfrm>
              <a:off x="4558386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1781"/>
            <p:cNvSpPr/>
            <p:nvPr/>
          </p:nvSpPr>
          <p:spPr>
            <a:xfrm>
              <a:off x="46665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1782"/>
            <p:cNvSpPr/>
            <p:nvPr/>
          </p:nvSpPr>
          <p:spPr>
            <a:xfrm>
              <a:off x="464856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1783"/>
            <p:cNvSpPr/>
            <p:nvPr/>
          </p:nvSpPr>
          <p:spPr>
            <a:xfrm>
              <a:off x="468463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4"/>
            <p:cNvSpPr/>
            <p:nvPr/>
          </p:nvSpPr>
          <p:spPr>
            <a:xfrm>
              <a:off x="443213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5"/>
            <p:cNvSpPr/>
            <p:nvPr/>
          </p:nvSpPr>
          <p:spPr>
            <a:xfrm>
              <a:off x="46665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1786"/>
            <p:cNvSpPr/>
            <p:nvPr/>
          </p:nvSpPr>
          <p:spPr>
            <a:xfrm>
              <a:off x="454035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1787"/>
            <p:cNvSpPr/>
            <p:nvPr/>
          </p:nvSpPr>
          <p:spPr>
            <a:xfrm>
              <a:off x="446820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1788"/>
            <p:cNvSpPr/>
            <p:nvPr/>
          </p:nvSpPr>
          <p:spPr>
            <a:xfrm>
              <a:off x="459445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1789"/>
            <p:cNvSpPr/>
            <p:nvPr/>
          </p:nvSpPr>
          <p:spPr>
            <a:xfrm>
              <a:off x="4558386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1790"/>
            <p:cNvSpPr/>
            <p:nvPr/>
          </p:nvSpPr>
          <p:spPr>
            <a:xfrm>
              <a:off x="468463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1"/>
            <p:cNvSpPr/>
            <p:nvPr/>
          </p:nvSpPr>
          <p:spPr>
            <a:xfrm>
              <a:off x="448624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2"/>
            <p:cNvSpPr/>
            <p:nvPr/>
          </p:nvSpPr>
          <p:spPr>
            <a:xfrm>
              <a:off x="463052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3"/>
            <p:cNvSpPr/>
            <p:nvPr/>
          </p:nvSpPr>
          <p:spPr>
            <a:xfrm>
              <a:off x="464856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1794"/>
            <p:cNvSpPr/>
            <p:nvPr/>
          </p:nvSpPr>
          <p:spPr>
            <a:xfrm>
              <a:off x="457642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1795"/>
            <p:cNvSpPr/>
            <p:nvPr/>
          </p:nvSpPr>
          <p:spPr>
            <a:xfrm>
              <a:off x="464856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1796"/>
            <p:cNvSpPr/>
            <p:nvPr/>
          </p:nvSpPr>
          <p:spPr>
            <a:xfrm>
              <a:off x="454035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1797"/>
            <p:cNvSpPr/>
            <p:nvPr/>
          </p:nvSpPr>
          <p:spPr>
            <a:xfrm>
              <a:off x="470266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1798"/>
            <p:cNvSpPr/>
            <p:nvPr/>
          </p:nvSpPr>
          <p:spPr>
            <a:xfrm>
              <a:off x="4558386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1799"/>
            <p:cNvSpPr/>
            <p:nvPr/>
          </p:nvSpPr>
          <p:spPr>
            <a:xfrm>
              <a:off x="472070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1800"/>
            <p:cNvSpPr/>
            <p:nvPr/>
          </p:nvSpPr>
          <p:spPr>
            <a:xfrm>
              <a:off x="468463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1801"/>
            <p:cNvSpPr/>
            <p:nvPr/>
          </p:nvSpPr>
          <p:spPr>
            <a:xfrm>
              <a:off x="461249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1802"/>
            <p:cNvSpPr/>
            <p:nvPr/>
          </p:nvSpPr>
          <p:spPr>
            <a:xfrm>
              <a:off x="463052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1803"/>
            <p:cNvSpPr/>
            <p:nvPr/>
          </p:nvSpPr>
          <p:spPr>
            <a:xfrm>
              <a:off x="470266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1804"/>
            <p:cNvSpPr/>
            <p:nvPr/>
          </p:nvSpPr>
          <p:spPr>
            <a:xfrm>
              <a:off x="473874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t1805"/>
            <p:cNvSpPr/>
            <p:nvPr/>
          </p:nvSpPr>
          <p:spPr>
            <a:xfrm>
              <a:off x="464856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t1806"/>
            <p:cNvSpPr/>
            <p:nvPr/>
          </p:nvSpPr>
          <p:spPr>
            <a:xfrm>
              <a:off x="446820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t1807"/>
            <p:cNvSpPr/>
            <p:nvPr/>
          </p:nvSpPr>
          <p:spPr>
            <a:xfrm>
              <a:off x="452231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t1808"/>
            <p:cNvSpPr/>
            <p:nvPr/>
          </p:nvSpPr>
          <p:spPr>
            <a:xfrm>
              <a:off x="450428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t1809"/>
            <p:cNvSpPr/>
            <p:nvPr/>
          </p:nvSpPr>
          <p:spPr>
            <a:xfrm>
              <a:off x="454035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t1810"/>
            <p:cNvSpPr/>
            <p:nvPr/>
          </p:nvSpPr>
          <p:spPr>
            <a:xfrm>
              <a:off x="4756776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t1811"/>
            <p:cNvSpPr/>
            <p:nvPr/>
          </p:nvSpPr>
          <p:spPr>
            <a:xfrm>
              <a:off x="464856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t1812"/>
            <p:cNvSpPr/>
            <p:nvPr/>
          </p:nvSpPr>
          <p:spPr>
            <a:xfrm>
              <a:off x="464856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t1813"/>
            <p:cNvSpPr/>
            <p:nvPr/>
          </p:nvSpPr>
          <p:spPr>
            <a:xfrm>
              <a:off x="468463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t1814"/>
            <p:cNvSpPr/>
            <p:nvPr/>
          </p:nvSpPr>
          <p:spPr>
            <a:xfrm>
              <a:off x="463052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t1815"/>
            <p:cNvSpPr/>
            <p:nvPr/>
          </p:nvSpPr>
          <p:spPr>
            <a:xfrm>
              <a:off x="457642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t1816"/>
            <p:cNvSpPr/>
            <p:nvPr/>
          </p:nvSpPr>
          <p:spPr>
            <a:xfrm>
              <a:off x="4558386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t1817"/>
            <p:cNvSpPr/>
            <p:nvPr/>
          </p:nvSpPr>
          <p:spPr>
            <a:xfrm>
              <a:off x="463052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t1818"/>
            <p:cNvSpPr/>
            <p:nvPr/>
          </p:nvSpPr>
          <p:spPr>
            <a:xfrm>
              <a:off x="46665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t1819"/>
            <p:cNvSpPr/>
            <p:nvPr/>
          </p:nvSpPr>
          <p:spPr>
            <a:xfrm>
              <a:off x="4558386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t1820"/>
            <p:cNvSpPr/>
            <p:nvPr/>
          </p:nvSpPr>
          <p:spPr>
            <a:xfrm>
              <a:off x="443213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t1821"/>
            <p:cNvSpPr/>
            <p:nvPr/>
          </p:nvSpPr>
          <p:spPr>
            <a:xfrm>
              <a:off x="459445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t1822"/>
            <p:cNvSpPr/>
            <p:nvPr/>
          </p:nvSpPr>
          <p:spPr>
            <a:xfrm>
              <a:off x="459445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t1823"/>
            <p:cNvSpPr/>
            <p:nvPr/>
          </p:nvSpPr>
          <p:spPr>
            <a:xfrm>
              <a:off x="459445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t1824"/>
            <p:cNvSpPr/>
            <p:nvPr/>
          </p:nvSpPr>
          <p:spPr>
            <a:xfrm>
              <a:off x="461249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1825"/>
            <p:cNvSpPr/>
            <p:nvPr/>
          </p:nvSpPr>
          <p:spPr>
            <a:xfrm>
              <a:off x="437803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1826"/>
            <p:cNvSpPr/>
            <p:nvPr/>
          </p:nvSpPr>
          <p:spPr>
            <a:xfrm>
              <a:off x="457642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1827"/>
            <p:cNvSpPr/>
            <p:nvPr/>
          </p:nvSpPr>
          <p:spPr>
            <a:xfrm>
              <a:off x="491909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1828"/>
            <p:cNvSpPr/>
            <p:nvPr/>
          </p:nvSpPr>
          <p:spPr>
            <a:xfrm>
              <a:off x="475677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1829"/>
            <p:cNvSpPr/>
            <p:nvPr/>
          </p:nvSpPr>
          <p:spPr>
            <a:xfrm>
              <a:off x="490105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1830"/>
            <p:cNvSpPr/>
            <p:nvPr/>
          </p:nvSpPr>
          <p:spPr>
            <a:xfrm>
              <a:off x="484695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1831"/>
            <p:cNvSpPr/>
            <p:nvPr/>
          </p:nvSpPr>
          <p:spPr>
            <a:xfrm>
              <a:off x="488302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1832"/>
            <p:cNvSpPr/>
            <p:nvPr/>
          </p:nvSpPr>
          <p:spPr>
            <a:xfrm>
              <a:off x="502730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1833"/>
            <p:cNvSpPr/>
            <p:nvPr/>
          </p:nvSpPr>
          <p:spPr>
            <a:xfrm>
              <a:off x="464856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1834"/>
            <p:cNvSpPr/>
            <p:nvPr/>
          </p:nvSpPr>
          <p:spPr>
            <a:xfrm>
              <a:off x="497320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1835"/>
            <p:cNvSpPr/>
            <p:nvPr/>
          </p:nvSpPr>
          <p:spPr>
            <a:xfrm>
              <a:off x="488302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1836"/>
            <p:cNvSpPr/>
            <p:nvPr/>
          </p:nvSpPr>
          <p:spPr>
            <a:xfrm>
              <a:off x="493713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1837"/>
            <p:cNvSpPr/>
            <p:nvPr/>
          </p:nvSpPr>
          <p:spPr>
            <a:xfrm>
              <a:off x="475677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1838"/>
            <p:cNvSpPr/>
            <p:nvPr/>
          </p:nvSpPr>
          <p:spPr>
            <a:xfrm>
              <a:off x="479284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1839"/>
            <p:cNvSpPr/>
            <p:nvPr/>
          </p:nvSpPr>
          <p:spPr>
            <a:xfrm>
              <a:off x="482891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1840"/>
            <p:cNvSpPr/>
            <p:nvPr/>
          </p:nvSpPr>
          <p:spPr>
            <a:xfrm>
              <a:off x="473874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1841"/>
            <p:cNvSpPr/>
            <p:nvPr/>
          </p:nvSpPr>
          <p:spPr>
            <a:xfrm>
              <a:off x="475677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1842"/>
            <p:cNvSpPr/>
            <p:nvPr/>
          </p:nvSpPr>
          <p:spPr>
            <a:xfrm>
              <a:off x="479284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1843"/>
            <p:cNvSpPr/>
            <p:nvPr/>
          </p:nvSpPr>
          <p:spPr>
            <a:xfrm>
              <a:off x="482891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1844"/>
            <p:cNvSpPr/>
            <p:nvPr/>
          </p:nvSpPr>
          <p:spPr>
            <a:xfrm>
              <a:off x="504534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1845"/>
            <p:cNvSpPr/>
            <p:nvPr/>
          </p:nvSpPr>
          <p:spPr>
            <a:xfrm>
              <a:off x="508141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1846"/>
            <p:cNvSpPr/>
            <p:nvPr/>
          </p:nvSpPr>
          <p:spPr>
            <a:xfrm>
              <a:off x="473874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1847"/>
            <p:cNvSpPr/>
            <p:nvPr/>
          </p:nvSpPr>
          <p:spPr>
            <a:xfrm>
              <a:off x="486498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1848"/>
            <p:cNvSpPr/>
            <p:nvPr/>
          </p:nvSpPr>
          <p:spPr>
            <a:xfrm>
              <a:off x="472070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1849"/>
            <p:cNvSpPr/>
            <p:nvPr/>
          </p:nvSpPr>
          <p:spPr>
            <a:xfrm>
              <a:off x="504534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1850"/>
            <p:cNvSpPr/>
            <p:nvPr/>
          </p:nvSpPr>
          <p:spPr>
            <a:xfrm>
              <a:off x="472070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t1851"/>
            <p:cNvSpPr/>
            <p:nvPr/>
          </p:nvSpPr>
          <p:spPr>
            <a:xfrm>
              <a:off x="486498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t1852"/>
            <p:cNvSpPr/>
            <p:nvPr/>
          </p:nvSpPr>
          <p:spPr>
            <a:xfrm>
              <a:off x="491909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t1853"/>
            <p:cNvSpPr/>
            <p:nvPr/>
          </p:nvSpPr>
          <p:spPr>
            <a:xfrm>
              <a:off x="470266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t1854"/>
            <p:cNvSpPr/>
            <p:nvPr/>
          </p:nvSpPr>
          <p:spPr>
            <a:xfrm>
              <a:off x="472070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t1855"/>
            <p:cNvSpPr/>
            <p:nvPr/>
          </p:nvSpPr>
          <p:spPr>
            <a:xfrm>
              <a:off x="484695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t1856"/>
            <p:cNvSpPr/>
            <p:nvPr/>
          </p:nvSpPr>
          <p:spPr>
            <a:xfrm>
              <a:off x="488302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t1857"/>
            <p:cNvSpPr/>
            <p:nvPr/>
          </p:nvSpPr>
          <p:spPr>
            <a:xfrm>
              <a:off x="493713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t1858"/>
            <p:cNvSpPr/>
            <p:nvPr/>
          </p:nvSpPr>
          <p:spPr>
            <a:xfrm>
              <a:off x="499123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t1859"/>
            <p:cNvSpPr/>
            <p:nvPr/>
          </p:nvSpPr>
          <p:spPr>
            <a:xfrm>
              <a:off x="484695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t1860"/>
            <p:cNvSpPr/>
            <p:nvPr/>
          </p:nvSpPr>
          <p:spPr>
            <a:xfrm>
              <a:off x="475677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t1861"/>
            <p:cNvSpPr/>
            <p:nvPr/>
          </p:nvSpPr>
          <p:spPr>
            <a:xfrm>
              <a:off x="484695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t1862"/>
            <p:cNvSpPr/>
            <p:nvPr/>
          </p:nvSpPr>
          <p:spPr>
            <a:xfrm>
              <a:off x="493713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t1863"/>
            <p:cNvSpPr/>
            <p:nvPr/>
          </p:nvSpPr>
          <p:spPr>
            <a:xfrm>
              <a:off x="484695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t1864"/>
            <p:cNvSpPr/>
            <p:nvPr/>
          </p:nvSpPr>
          <p:spPr>
            <a:xfrm>
              <a:off x="482891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t1865"/>
            <p:cNvSpPr/>
            <p:nvPr/>
          </p:nvSpPr>
          <p:spPr>
            <a:xfrm>
              <a:off x="470266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t1866"/>
            <p:cNvSpPr/>
            <p:nvPr/>
          </p:nvSpPr>
          <p:spPr>
            <a:xfrm>
              <a:off x="481088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t1867"/>
            <p:cNvSpPr/>
            <p:nvPr/>
          </p:nvSpPr>
          <p:spPr>
            <a:xfrm>
              <a:off x="484695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t1868"/>
            <p:cNvSpPr/>
            <p:nvPr/>
          </p:nvSpPr>
          <p:spPr>
            <a:xfrm>
              <a:off x="475677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t1869"/>
            <p:cNvSpPr/>
            <p:nvPr/>
          </p:nvSpPr>
          <p:spPr>
            <a:xfrm>
              <a:off x="475677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t1870"/>
            <p:cNvSpPr/>
            <p:nvPr/>
          </p:nvSpPr>
          <p:spPr>
            <a:xfrm>
              <a:off x="490105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t1871"/>
            <p:cNvSpPr/>
            <p:nvPr/>
          </p:nvSpPr>
          <p:spPr>
            <a:xfrm>
              <a:off x="486498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t1872"/>
            <p:cNvSpPr/>
            <p:nvPr/>
          </p:nvSpPr>
          <p:spPr>
            <a:xfrm>
              <a:off x="477481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t1873"/>
            <p:cNvSpPr/>
            <p:nvPr/>
          </p:nvSpPr>
          <p:spPr>
            <a:xfrm>
              <a:off x="473874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t1874"/>
            <p:cNvSpPr/>
            <p:nvPr/>
          </p:nvSpPr>
          <p:spPr>
            <a:xfrm>
              <a:off x="477481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t1875"/>
            <p:cNvSpPr/>
            <p:nvPr/>
          </p:nvSpPr>
          <p:spPr>
            <a:xfrm>
              <a:off x="481088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t1876"/>
            <p:cNvSpPr/>
            <p:nvPr/>
          </p:nvSpPr>
          <p:spPr>
            <a:xfrm>
              <a:off x="475677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7"/>
            <p:cNvSpPr/>
            <p:nvPr/>
          </p:nvSpPr>
          <p:spPr>
            <a:xfrm>
              <a:off x="5267309" y="1914753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920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8"/>
            <p:cNvSpPr/>
            <p:nvPr/>
          </p:nvSpPr>
          <p:spPr>
            <a:xfrm>
              <a:off x="5487221" y="1914753"/>
              <a:ext cx="886742" cy="0"/>
            </a:xfrm>
            <a:custGeom>
              <a:avLst/>
              <a:pathLst>
                <a:path w="886742" h="0">
                  <a:moveTo>
                    <a:pt x="0" y="0"/>
                  </a:moveTo>
                  <a:lnTo>
                    <a:pt x="8867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9"/>
            <p:cNvSpPr/>
            <p:nvPr/>
          </p:nvSpPr>
          <p:spPr>
            <a:xfrm>
              <a:off x="5487221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80"/>
            <p:cNvSpPr/>
            <p:nvPr/>
          </p:nvSpPr>
          <p:spPr>
            <a:xfrm>
              <a:off x="5708907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1"/>
            <p:cNvSpPr/>
            <p:nvPr/>
          </p:nvSpPr>
          <p:spPr>
            <a:xfrm>
              <a:off x="5930592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2"/>
            <p:cNvSpPr/>
            <p:nvPr/>
          </p:nvSpPr>
          <p:spPr>
            <a:xfrm>
              <a:off x="6152278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l1883"/>
            <p:cNvSpPr/>
            <p:nvPr/>
          </p:nvSpPr>
          <p:spPr>
            <a:xfrm>
              <a:off x="6373964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tx1884"/>
            <p:cNvSpPr/>
            <p:nvPr/>
          </p:nvSpPr>
          <p:spPr>
            <a:xfrm>
              <a:off x="5417292" y="1697482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1886" name="tx1885"/>
            <p:cNvSpPr/>
            <p:nvPr/>
          </p:nvSpPr>
          <p:spPr>
            <a:xfrm>
              <a:off x="5860663" y="1698078"/>
              <a:ext cx="139858" cy="71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1887" name="tx1886"/>
            <p:cNvSpPr/>
            <p:nvPr/>
          </p:nvSpPr>
          <p:spPr>
            <a:xfrm>
              <a:off x="6304034" y="1697482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888" name="pt1887"/>
            <p:cNvSpPr/>
            <p:nvPr/>
          </p:nvSpPr>
          <p:spPr>
            <a:xfrm>
              <a:off x="5331579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1888"/>
            <p:cNvSpPr/>
            <p:nvPr/>
          </p:nvSpPr>
          <p:spPr>
            <a:xfrm>
              <a:off x="5331579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1889"/>
            <p:cNvSpPr/>
            <p:nvPr/>
          </p:nvSpPr>
          <p:spPr>
            <a:xfrm>
              <a:off x="5331579" y="24873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1890"/>
            <p:cNvSpPr/>
            <p:nvPr/>
          </p:nvSpPr>
          <p:spPr>
            <a:xfrm>
              <a:off x="5331579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1891"/>
            <p:cNvSpPr/>
            <p:nvPr/>
          </p:nvSpPr>
          <p:spPr>
            <a:xfrm>
              <a:off x="5331579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t1892"/>
            <p:cNvSpPr/>
            <p:nvPr/>
          </p:nvSpPr>
          <p:spPr>
            <a:xfrm>
              <a:off x="5420253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t1893"/>
            <p:cNvSpPr/>
            <p:nvPr/>
          </p:nvSpPr>
          <p:spPr>
            <a:xfrm>
              <a:off x="5375916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t1894"/>
            <p:cNvSpPr/>
            <p:nvPr/>
          </p:nvSpPr>
          <p:spPr>
            <a:xfrm>
              <a:off x="5331579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1895"/>
            <p:cNvSpPr/>
            <p:nvPr/>
          </p:nvSpPr>
          <p:spPr>
            <a:xfrm>
              <a:off x="5331579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1896"/>
            <p:cNvSpPr/>
            <p:nvPr/>
          </p:nvSpPr>
          <p:spPr>
            <a:xfrm>
              <a:off x="5287241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1897"/>
            <p:cNvSpPr/>
            <p:nvPr/>
          </p:nvSpPr>
          <p:spPr>
            <a:xfrm>
              <a:off x="5331579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1898"/>
            <p:cNvSpPr/>
            <p:nvPr/>
          </p:nvSpPr>
          <p:spPr>
            <a:xfrm>
              <a:off x="5331579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1899"/>
            <p:cNvSpPr/>
            <p:nvPr/>
          </p:nvSpPr>
          <p:spPr>
            <a:xfrm>
              <a:off x="5287241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1900"/>
            <p:cNvSpPr/>
            <p:nvPr/>
          </p:nvSpPr>
          <p:spPr>
            <a:xfrm>
              <a:off x="5287241" y="25585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1901"/>
            <p:cNvSpPr/>
            <p:nvPr/>
          </p:nvSpPr>
          <p:spPr>
            <a:xfrm>
              <a:off x="5331579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1902"/>
            <p:cNvSpPr/>
            <p:nvPr/>
          </p:nvSpPr>
          <p:spPr>
            <a:xfrm>
              <a:off x="5420253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1903"/>
            <p:cNvSpPr/>
            <p:nvPr/>
          </p:nvSpPr>
          <p:spPr>
            <a:xfrm>
              <a:off x="5420253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1904"/>
            <p:cNvSpPr/>
            <p:nvPr/>
          </p:nvSpPr>
          <p:spPr>
            <a:xfrm>
              <a:off x="5375916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1905"/>
            <p:cNvSpPr/>
            <p:nvPr/>
          </p:nvSpPr>
          <p:spPr>
            <a:xfrm>
              <a:off x="5375916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t1906"/>
            <p:cNvSpPr/>
            <p:nvPr/>
          </p:nvSpPr>
          <p:spPr>
            <a:xfrm>
              <a:off x="5375916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t1907"/>
            <p:cNvSpPr/>
            <p:nvPr/>
          </p:nvSpPr>
          <p:spPr>
            <a:xfrm>
              <a:off x="5331579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t1908"/>
            <p:cNvSpPr/>
            <p:nvPr/>
          </p:nvSpPr>
          <p:spPr>
            <a:xfrm>
              <a:off x="5420253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t1909"/>
            <p:cNvSpPr/>
            <p:nvPr/>
          </p:nvSpPr>
          <p:spPr>
            <a:xfrm>
              <a:off x="5331579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t1910"/>
            <p:cNvSpPr/>
            <p:nvPr/>
          </p:nvSpPr>
          <p:spPr>
            <a:xfrm>
              <a:off x="546459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t1911"/>
            <p:cNvSpPr/>
            <p:nvPr/>
          </p:nvSpPr>
          <p:spPr>
            <a:xfrm>
              <a:off x="5331579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1912"/>
            <p:cNvSpPr/>
            <p:nvPr/>
          </p:nvSpPr>
          <p:spPr>
            <a:xfrm>
              <a:off x="5331579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1913"/>
            <p:cNvSpPr/>
            <p:nvPr/>
          </p:nvSpPr>
          <p:spPr>
            <a:xfrm>
              <a:off x="5420253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1914"/>
            <p:cNvSpPr/>
            <p:nvPr/>
          </p:nvSpPr>
          <p:spPr>
            <a:xfrm>
              <a:off x="5331579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1915"/>
            <p:cNvSpPr/>
            <p:nvPr/>
          </p:nvSpPr>
          <p:spPr>
            <a:xfrm>
              <a:off x="5331579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1916"/>
            <p:cNvSpPr/>
            <p:nvPr/>
          </p:nvSpPr>
          <p:spPr>
            <a:xfrm>
              <a:off x="5331579" y="24873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1917"/>
            <p:cNvSpPr/>
            <p:nvPr/>
          </p:nvSpPr>
          <p:spPr>
            <a:xfrm>
              <a:off x="5331579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1918"/>
            <p:cNvSpPr/>
            <p:nvPr/>
          </p:nvSpPr>
          <p:spPr>
            <a:xfrm>
              <a:off x="5420253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1919"/>
            <p:cNvSpPr/>
            <p:nvPr/>
          </p:nvSpPr>
          <p:spPr>
            <a:xfrm>
              <a:off x="5287241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1920"/>
            <p:cNvSpPr/>
            <p:nvPr/>
          </p:nvSpPr>
          <p:spPr>
            <a:xfrm>
              <a:off x="5331579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1921"/>
            <p:cNvSpPr/>
            <p:nvPr/>
          </p:nvSpPr>
          <p:spPr>
            <a:xfrm>
              <a:off x="5331579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1922"/>
            <p:cNvSpPr/>
            <p:nvPr/>
          </p:nvSpPr>
          <p:spPr>
            <a:xfrm>
              <a:off x="5331579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1923"/>
            <p:cNvSpPr/>
            <p:nvPr/>
          </p:nvSpPr>
          <p:spPr>
            <a:xfrm>
              <a:off x="5331579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1924"/>
            <p:cNvSpPr/>
            <p:nvPr/>
          </p:nvSpPr>
          <p:spPr>
            <a:xfrm>
              <a:off x="5287241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1925"/>
            <p:cNvSpPr/>
            <p:nvPr/>
          </p:nvSpPr>
          <p:spPr>
            <a:xfrm>
              <a:off x="5331579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1926"/>
            <p:cNvSpPr/>
            <p:nvPr/>
          </p:nvSpPr>
          <p:spPr>
            <a:xfrm>
              <a:off x="5331579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1927"/>
            <p:cNvSpPr/>
            <p:nvPr/>
          </p:nvSpPr>
          <p:spPr>
            <a:xfrm>
              <a:off x="5375916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1928"/>
            <p:cNvSpPr/>
            <p:nvPr/>
          </p:nvSpPr>
          <p:spPr>
            <a:xfrm>
              <a:off x="5375916" y="2522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1929"/>
            <p:cNvSpPr/>
            <p:nvPr/>
          </p:nvSpPr>
          <p:spPr>
            <a:xfrm>
              <a:off x="5331579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t1930"/>
            <p:cNvSpPr/>
            <p:nvPr/>
          </p:nvSpPr>
          <p:spPr>
            <a:xfrm>
              <a:off x="5508927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t1931"/>
            <p:cNvSpPr/>
            <p:nvPr/>
          </p:nvSpPr>
          <p:spPr>
            <a:xfrm>
              <a:off x="5420253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t1932"/>
            <p:cNvSpPr/>
            <p:nvPr/>
          </p:nvSpPr>
          <p:spPr>
            <a:xfrm>
              <a:off x="5375916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t1933"/>
            <p:cNvSpPr/>
            <p:nvPr/>
          </p:nvSpPr>
          <p:spPr>
            <a:xfrm>
              <a:off x="5331579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t1934"/>
            <p:cNvSpPr/>
            <p:nvPr/>
          </p:nvSpPr>
          <p:spPr>
            <a:xfrm>
              <a:off x="5331579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t1935"/>
            <p:cNvSpPr/>
            <p:nvPr/>
          </p:nvSpPr>
          <p:spPr>
            <a:xfrm>
              <a:off x="5331579" y="23805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t1936"/>
            <p:cNvSpPr/>
            <p:nvPr/>
          </p:nvSpPr>
          <p:spPr>
            <a:xfrm>
              <a:off x="5331579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t1937"/>
            <p:cNvSpPr/>
            <p:nvPr/>
          </p:nvSpPr>
          <p:spPr>
            <a:xfrm>
              <a:off x="5863624" y="20779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t1938"/>
            <p:cNvSpPr/>
            <p:nvPr/>
          </p:nvSpPr>
          <p:spPr>
            <a:xfrm>
              <a:off x="5907961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t1939"/>
            <p:cNvSpPr/>
            <p:nvPr/>
          </p:nvSpPr>
          <p:spPr>
            <a:xfrm>
              <a:off x="5907961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t1940"/>
            <p:cNvSpPr/>
            <p:nvPr/>
          </p:nvSpPr>
          <p:spPr>
            <a:xfrm>
              <a:off x="5819287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t1941"/>
            <p:cNvSpPr/>
            <p:nvPr/>
          </p:nvSpPr>
          <p:spPr>
            <a:xfrm>
              <a:off x="5907961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t1942"/>
            <p:cNvSpPr/>
            <p:nvPr/>
          </p:nvSpPr>
          <p:spPr>
            <a:xfrm>
              <a:off x="5819287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t1943"/>
            <p:cNvSpPr/>
            <p:nvPr/>
          </p:nvSpPr>
          <p:spPr>
            <a:xfrm>
              <a:off x="5952298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t1944"/>
            <p:cNvSpPr/>
            <p:nvPr/>
          </p:nvSpPr>
          <p:spPr>
            <a:xfrm>
              <a:off x="5686275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t1945"/>
            <p:cNvSpPr/>
            <p:nvPr/>
          </p:nvSpPr>
          <p:spPr>
            <a:xfrm>
              <a:off x="5819287" y="21491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t1946"/>
            <p:cNvSpPr/>
            <p:nvPr/>
          </p:nvSpPr>
          <p:spPr>
            <a:xfrm>
              <a:off x="5863624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t1947"/>
            <p:cNvSpPr/>
            <p:nvPr/>
          </p:nvSpPr>
          <p:spPr>
            <a:xfrm>
              <a:off x="5686275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t1948"/>
            <p:cNvSpPr/>
            <p:nvPr/>
          </p:nvSpPr>
          <p:spPr>
            <a:xfrm>
              <a:off x="5907961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t1949"/>
            <p:cNvSpPr/>
            <p:nvPr/>
          </p:nvSpPr>
          <p:spPr>
            <a:xfrm>
              <a:off x="5686275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t1950"/>
            <p:cNvSpPr/>
            <p:nvPr/>
          </p:nvSpPr>
          <p:spPr>
            <a:xfrm>
              <a:off x="5863624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t1951"/>
            <p:cNvSpPr/>
            <p:nvPr/>
          </p:nvSpPr>
          <p:spPr>
            <a:xfrm>
              <a:off x="5819287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t1952"/>
            <p:cNvSpPr/>
            <p:nvPr/>
          </p:nvSpPr>
          <p:spPr>
            <a:xfrm>
              <a:off x="5863624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t1953"/>
            <p:cNvSpPr/>
            <p:nvPr/>
          </p:nvSpPr>
          <p:spPr>
            <a:xfrm>
              <a:off x="5907961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t1954"/>
            <p:cNvSpPr/>
            <p:nvPr/>
          </p:nvSpPr>
          <p:spPr>
            <a:xfrm>
              <a:off x="5686275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t1955"/>
            <p:cNvSpPr/>
            <p:nvPr/>
          </p:nvSpPr>
          <p:spPr>
            <a:xfrm>
              <a:off x="5907961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t1956"/>
            <p:cNvSpPr/>
            <p:nvPr/>
          </p:nvSpPr>
          <p:spPr>
            <a:xfrm>
              <a:off x="5730613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t1957"/>
            <p:cNvSpPr/>
            <p:nvPr/>
          </p:nvSpPr>
          <p:spPr>
            <a:xfrm>
              <a:off x="6040972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t1958"/>
            <p:cNvSpPr/>
            <p:nvPr/>
          </p:nvSpPr>
          <p:spPr>
            <a:xfrm>
              <a:off x="5819287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t1959"/>
            <p:cNvSpPr/>
            <p:nvPr/>
          </p:nvSpPr>
          <p:spPr>
            <a:xfrm>
              <a:off x="5907961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t1960"/>
            <p:cNvSpPr/>
            <p:nvPr/>
          </p:nvSpPr>
          <p:spPr>
            <a:xfrm>
              <a:off x="5774950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t1961"/>
            <p:cNvSpPr/>
            <p:nvPr/>
          </p:nvSpPr>
          <p:spPr>
            <a:xfrm>
              <a:off x="5819287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t1962"/>
            <p:cNvSpPr/>
            <p:nvPr/>
          </p:nvSpPr>
          <p:spPr>
            <a:xfrm>
              <a:off x="5863624" y="21491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t1963"/>
            <p:cNvSpPr/>
            <p:nvPr/>
          </p:nvSpPr>
          <p:spPr>
            <a:xfrm>
              <a:off x="5863624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t1964"/>
            <p:cNvSpPr/>
            <p:nvPr/>
          </p:nvSpPr>
          <p:spPr>
            <a:xfrm>
              <a:off x="5996635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t1965"/>
            <p:cNvSpPr/>
            <p:nvPr/>
          </p:nvSpPr>
          <p:spPr>
            <a:xfrm>
              <a:off x="5907961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t1966"/>
            <p:cNvSpPr/>
            <p:nvPr/>
          </p:nvSpPr>
          <p:spPr>
            <a:xfrm>
              <a:off x="5686275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t1967"/>
            <p:cNvSpPr/>
            <p:nvPr/>
          </p:nvSpPr>
          <p:spPr>
            <a:xfrm>
              <a:off x="5730613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t1968"/>
            <p:cNvSpPr/>
            <p:nvPr/>
          </p:nvSpPr>
          <p:spPr>
            <a:xfrm>
              <a:off x="5686275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t1969"/>
            <p:cNvSpPr/>
            <p:nvPr/>
          </p:nvSpPr>
          <p:spPr>
            <a:xfrm>
              <a:off x="5774950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t1970"/>
            <p:cNvSpPr/>
            <p:nvPr/>
          </p:nvSpPr>
          <p:spPr>
            <a:xfrm>
              <a:off x="5952298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t1971"/>
            <p:cNvSpPr/>
            <p:nvPr/>
          </p:nvSpPr>
          <p:spPr>
            <a:xfrm>
              <a:off x="5907961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t1972"/>
            <p:cNvSpPr/>
            <p:nvPr/>
          </p:nvSpPr>
          <p:spPr>
            <a:xfrm>
              <a:off x="5952298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t1973"/>
            <p:cNvSpPr/>
            <p:nvPr/>
          </p:nvSpPr>
          <p:spPr>
            <a:xfrm>
              <a:off x="5907961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t1974"/>
            <p:cNvSpPr/>
            <p:nvPr/>
          </p:nvSpPr>
          <p:spPr>
            <a:xfrm>
              <a:off x="5819287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t1975"/>
            <p:cNvSpPr/>
            <p:nvPr/>
          </p:nvSpPr>
          <p:spPr>
            <a:xfrm>
              <a:off x="5819287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t1976"/>
            <p:cNvSpPr/>
            <p:nvPr/>
          </p:nvSpPr>
          <p:spPr>
            <a:xfrm>
              <a:off x="5819287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t1977"/>
            <p:cNvSpPr/>
            <p:nvPr/>
          </p:nvSpPr>
          <p:spPr>
            <a:xfrm>
              <a:off x="5774950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t1978"/>
            <p:cNvSpPr/>
            <p:nvPr/>
          </p:nvSpPr>
          <p:spPr>
            <a:xfrm>
              <a:off x="5863624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t1979"/>
            <p:cNvSpPr/>
            <p:nvPr/>
          </p:nvSpPr>
          <p:spPr>
            <a:xfrm>
              <a:off x="5774950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t1980"/>
            <p:cNvSpPr/>
            <p:nvPr/>
          </p:nvSpPr>
          <p:spPr>
            <a:xfrm>
              <a:off x="5686275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t1981"/>
            <p:cNvSpPr/>
            <p:nvPr/>
          </p:nvSpPr>
          <p:spPr>
            <a:xfrm>
              <a:off x="5819287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t1982"/>
            <p:cNvSpPr/>
            <p:nvPr/>
          </p:nvSpPr>
          <p:spPr>
            <a:xfrm>
              <a:off x="5774950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t1983"/>
            <p:cNvSpPr/>
            <p:nvPr/>
          </p:nvSpPr>
          <p:spPr>
            <a:xfrm>
              <a:off x="5819287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t1984"/>
            <p:cNvSpPr/>
            <p:nvPr/>
          </p:nvSpPr>
          <p:spPr>
            <a:xfrm>
              <a:off x="5819287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t1985"/>
            <p:cNvSpPr/>
            <p:nvPr/>
          </p:nvSpPr>
          <p:spPr>
            <a:xfrm>
              <a:off x="5730613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t1986"/>
            <p:cNvSpPr/>
            <p:nvPr/>
          </p:nvSpPr>
          <p:spPr>
            <a:xfrm>
              <a:off x="5819287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t1987"/>
            <p:cNvSpPr/>
            <p:nvPr/>
          </p:nvSpPr>
          <p:spPr>
            <a:xfrm>
              <a:off x="6351332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t1988"/>
            <p:cNvSpPr/>
            <p:nvPr/>
          </p:nvSpPr>
          <p:spPr>
            <a:xfrm>
              <a:off x="6085309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t1989"/>
            <p:cNvSpPr/>
            <p:nvPr/>
          </p:nvSpPr>
          <p:spPr>
            <a:xfrm>
              <a:off x="6173984" y="2060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t1990"/>
            <p:cNvSpPr/>
            <p:nvPr/>
          </p:nvSpPr>
          <p:spPr>
            <a:xfrm>
              <a:off x="6040972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t1991"/>
            <p:cNvSpPr/>
            <p:nvPr/>
          </p:nvSpPr>
          <p:spPr>
            <a:xfrm>
              <a:off x="6218321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t1992"/>
            <p:cNvSpPr/>
            <p:nvPr/>
          </p:nvSpPr>
          <p:spPr>
            <a:xfrm>
              <a:off x="6173984" y="19711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t1993"/>
            <p:cNvSpPr/>
            <p:nvPr/>
          </p:nvSpPr>
          <p:spPr>
            <a:xfrm>
              <a:off x="5996635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t1994"/>
            <p:cNvSpPr/>
            <p:nvPr/>
          </p:nvSpPr>
          <p:spPr>
            <a:xfrm>
              <a:off x="6040972" y="2024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t1995"/>
            <p:cNvSpPr/>
            <p:nvPr/>
          </p:nvSpPr>
          <p:spPr>
            <a:xfrm>
              <a:off x="6040972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t1996"/>
            <p:cNvSpPr/>
            <p:nvPr/>
          </p:nvSpPr>
          <p:spPr>
            <a:xfrm>
              <a:off x="6351332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t1997"/>
            <p:cNvSpPr/>
            <p:nvPr/>
          </p:nvSpPr>
          <p:spPr>
            <a:xfrm>
              <a:off x="6129647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t1998"/>
            <p:cNvSpPr/>
            <p:nvPr/>
          </p:nvSpPr>
          <p:spPr>
            <a:xfrm>
              <a:off x="6085309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t1999"/>
            <p:cNvSpPr/>
            <p:nvPr/>
          </p:nvSpPr>
          <p:spPr>
            <a:xfrm>
              <a:off x="6173984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t2000"/>
            <p:cNvSpPr/>
            <p:nvPr/>
          </p:nvSpPr>
          <p:spPr>
            <a:xfrm>
              <a:off x="6129647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t2001"/>
            <p:cNvSpPr/>
            <p:nvPr/>
          </p:nvSpPr>
          <p:spPr>
            <a:xfrm>
              <a:off x="6306995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t2002"/>
            <p:cNvSpPr/>
            <p:nvPr/>
          </p:nvSpPr>
          <p:spPr>
            <a:xfrm>
              <a:off x="6262658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t2003"/>
            <p:cNvSpPr/>
            <p:nvPr/>
          </p:nvSpPr>
          <p:spPr>
            <a:xfrm>
              <a:off x="6040972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t2004"/>
            <p:cNvSpPr/>
            <p:nvPr/>
          </p:nvSpPr>
          <p:spPr>
            <a:xfrm>
              <a:off x="6218321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t2005"/>
            <p:cNvSpPr/>
            <p:nvPr/>
          </p:nvSpPr>
          <p:spPr>
            <a:xfrm>
              <a:off x="6262658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t2006"/>
            <p:cNvSpPr/>
            <p:nvPr/>
          </p:nvSpPr>
          <p:spPr>
            <a:xfrm>
              <a:off x="5907961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t2007"/>
            <p:cNvSpPr/>
            <p:nvPr/>
          </p:nvSpPr>
          <p:spPr>
            <a:xfrm>
              <a:off x="6262658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t2008"/>
            <p:cNvSpPr/>
            <p:nvPr/>
          </p:nvSpPr>
          <p:spPr>
            <a:xfrm>
              <a:off x="6129647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t2009"/>
            <p:cNvSpPr/>
            <p:nvPr/>
          </p:nvSpPr>
          <p:spPr>
            <a:xfrm>
              <a:off x="6129647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t2010"/>
            <p:cNvSpPr/>
            <p:nvPr/>
          </p:nvSpPr>
          <p:spPr>
            <a:xfrm>
              <a:off x="6040972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t2011"/>
            <p:cNvSpPr/>
            <p:nvPr/>
          </p:nvSpPr>
          <p:spPr>
            <a:xfrm>
              <a:off x="6173984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t2012"/>
            <p:cNvSpPr/>
            <p:nvPr/>
          </p:nvSpPr>
          <p:spPr>
            <a:xfrm>
              <a:off x="6040972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t2013"/>
            <p:cNvSpPr/>
            <p:nvPr/>
          </p:nvSpPr>
          <p:spPr>
            <a:xfrm>
              <a:off x="6040972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t2014"/>
            <p:cNvSpPr/>
            <p:nvPr/>
          </p:nvSpPr>
          <p:spPr>
            <a:xfrm>
              <a:off x="6040972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t2015"/>
            <p:cNvSpPr/>
            <p:nvPr/>
          </p:nvSpPr>
          <p:spPr>
            <a:xfrm>
              <a:off x="6173984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t2016"/>
            <p:cNvSpPr/>
            <p:nvPr/>
          </p:nvSpPr>
          <p:spPr>
            <a:xfrm>
              <a:off x="5952298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t2017"/>
            <p:cNvSpPr/>
            <p:nvPr/>
          </p:nvSpPr>
          <p:spPr>
            <a:xfrm>
              <a:off x="6085309" y="20067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t2018"/>
            <p:cNvSpPr/>
            <p:nvPr/>
          </p:nvSpPr>
          <p:spPr>
            <a:xfrm>
              <a:off x="6129647" y="191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t2019"/>
            <p:cNvSpPr/>
            <p:nvPr/>
          </p:nvSpPr>
          <p:spPr>
            <a:xfrm>
              <a:off x="6218321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t2020"/>
            <p:cNvSpPr/>
            <p:nvPr/>
          </p:nvSpPr>
          <p:spPr>
            <a:xfrm>
              <a:off x="5907961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t2021"/>
            <p:cNvSpPr/>
            <p:nvPr/>
          </p:nvSpPr>
          <p:spPr>
            <a:xfrm>
              <a:off x="5863624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t2022"/>
            <p:cNvSpPr/>
            <p:nvPr/>
          </p:nvSpPr>
          <p:spPr>
            <a:xfrm>
              <a:off x="6262658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t2023"/>
            <p:cNvSpPr/>
            <p:nvPr/>
          </p:nvSpPr>
          <p:spPr>
            <a:xfrm>
              <a:off x="6306995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t2024"/>
            <p:cNvSpPr/>
            <p:nvPr/>
          </p:nvSpPr>
          <p:spPr>
            <a:xfrm>
              <a:off x="6040972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t2025"/>
            <p:cNvSpPr/>
            <p:nvPr/>
          </p:nvSpPr>
          <p:spPr>
            <a:xfrm>
              <a:off x="6040972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t2026"/>
            <p:cNvSpPr/>
            <p:nvPr/>
          </p:nvSpPr>
          <p:spPr>
            <a:xfrm>
              <a:off x="6173984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t2027"/>
            <p:cNvSpPr/>
            <p:nvPr/>
          </p:nvSpPr>
          <p:spPr>
            <a:xfrm>
              <a:off x="6306995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t2028"/>
            <p:cNvSpPr/>
            <p:nvPr/>
          </p:nvSpPr>
          <p:spPr>
            <a:xfrm>
              <a:off x="6262658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t2029"/>
            <p:cNvSpPr/>
            <p:nvPr/>
          </p:nvSpPr>
          <p:spPr>
            <a:xfrm>
              <a:off x="6085309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t2030"/>
            <p:cNvSpPr/>
            <p:nvPr/>
          </p:nvSpPr>
          <p:spPr>
            <a:xfrm>
              <a:off x="6262658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t2031"/>
            <p:cNvSpPr/>
            <p:nvPr/>
          </p:nvSpPr>
          <p:spPr>
            <a:xfrm>
              <a:off x="6351332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t2032"/>
            <p:cNvSpPr/>
            <p:nvPr/>
          </p:nvSpPr>
          <p:spPr>
            <a:xfrm>
              <a:off x="6262658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t2033"/>
            <p:cNvSpPr/>
            <p:nvPr/>
          </p:nvSpPr>
          <p:spPr>
            <a:xfrm>
              <a:off x="6085309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t2034"/>
            <p:cNvSpPr/>
            <p:nvPr/>
          </p:nvSpPr>
          <p:spPr>
            <a:xfrm>
              <a:off x="6129647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t2035"/>
            <p:cNvSpPr/>
            <p:nvPr/>
          </p:nvSpPr>
          <p:spPr>
            <a:xfrm>
              <a:off x="6262658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t2036"/>
            <p:cNvSpPr/>
            <p:nvPr/>
          </p:nvSpPr>
          <p:spPr>
            <a:xfrm>
              <a:off x="6040972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l2037"/>
            <p:cNvSpPr/>
            <p:nvPr/>
          </p:nvSpPr>
          <p:spPr>
            <a:xfrm>
              <a:off x="5267309" y="2727472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920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t2038"/>
            <p:cNvSpPr/>
            <p:nvPr/>
          </p:nvSpPr>
          <p:spPr>
            <a:xfrm>
              <a:off x="5331579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t2039"/>
            <p:cNvSpPr/>
            <p:nvPr/>
          </p:nvSpPr>
          <p:spPr>
            <a:xfrm>
              <a:off x="5331579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t2040"/>
            <p:cNvSpPr/>
            <p:nvPr/>
          </p:nvSpPr>
          <p:spPr>
            <a:xfrm>
              <a:off x="5331579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t2041"/>
            <p:cNvSpPr/>
            <p:nvPr/>
          </p:nvSpPr>
          <p:spPr>
            <a:xfrm>
              <a:off x="5331579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t2042"/>
            <p:cNvSpPr/>
            <p:nvPr/>
          </p:nvSpPr>
          <p:spPr>
            <a:xfrm>
              <a:off x="5331579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t2043"/>
            <p:cNvSpPr/>
            <p:nvPr/>
          </p:nvSpPr>
          <p:spPr>
            <a:xfrm>
              <a:off x="5420253" y="28639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t2044"/>
            <p:cNvSpPr/>
            <p:nvPr/>
          </p:nvSpPr>
          <p:spPr>
            <a:xfrm>
              <a:off x="5375916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t2045"/>
            <p:cNvSpPr/>
            <p:nvPr/>
          </p:nvSpPr>
          <p:spPr>
            <a:xfrm>
              <a:off x="5331579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t2046"/>
            <p:cNvSpPr/>
            <p:nvPr/>
          </p:nvSpPr>
          <p:spPr>
            <a:xfrm>
              <a:off x="5331579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t2047"/>
            <p:cNvSpPr/>
            <p:nvPr/>
          </p:nvSpPr>
          <p:spPr>
            <a:xfrm>
              <a:off x="5287241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t2048"/>
            <p:cNvSpPr/>
            <p:nvPr/>
          </p:nvSpPr>
          <p:spPr>
            <a:xfrm>
              <a:off x="5331579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t2049"/>
            <p:cNvSpPr/>
            <p:nvPr/>
          </p:nvSpPr>
          <p:spPr>
            <a:xfrm>
              <a:off x="5331579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t2050"/>
            <p:cNvSpPr/>
            <p:nvPr/>
          </p:nvSpPr>
          <p:spPr>
            <a:xfrm>
              <a:off x="528724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t2051"/>
            <p:cNvSpPr/>
            <p:nvPr/>
          </p:nvSpPr>
          <p:spPr>
            <a:xfrm>
              <a:off x="528724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t2052"/>
            <p:cNvSpPr/>
            <p:nvPr/>
          </p:nvSpPr>
          <p:spPr>
            <a:xfrm>
              <a:off x="5331579" y="28372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t2053"/>
            <p:cNvSpPr/>
            <p:nvPr/>
          </p:nvSpPr>
          <p:spPr>
            <a:xfrm>
              <a:off x="5420253" y="2730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t2054"/>
            <p:cNvSpPr/>
            <p:nvPr/>
          </p:nvSpPr>
          <p:spPr>
            <a:xfrm>
              <a:off x="5420253" y="28639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t2055"/>
            <p:cNvSpPr/>
            <p:nvPr/>
          </p:nvSpPr>
          <p:spPr>
            <a:xfrm>
              <a:off x="5375916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t2056"/>
            <p:cNvSpPr/>
            <p:nvPr/>
          </p:nvSpPr>
          <p:spPr>
            <a:xfrm>
              <a:off x="5375916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t2057"/>
            <p:cNvSpPr/>
            <p:nvPr/>
          </p:nvSpPr>
          <p:spPr>
            <a:xfrm>
              <a:off x="5375916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t2058"/>
            <p:cNvSpPr/>
            <p:nvPr/>
          </p:nvSpPr>
          <p:spPr>
            <a:xfrm>
              <a:off x="5331579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t2059"/>
            <p:cNvSpPr/>
            <p:nvPr/>
          </p:nvSpPr>
          <p:spPr>
            <a:xfrm>
              <a:off x="5420253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t2060"/>
            <p:cNvSpPr/>
            <p:nvPr/>
          </p:nvSpPr>
          <p:spPr>
            <a:xfrm>
              <a:off x="5331579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t2061"/>
            <p:cNvSpPr/>
            <p:nvPr/>
          </p:nvSpPr>
          <p:spPr>
            <a:xfrm>
              <a:off x="5464590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t2062"/>
            <p:cNvSpPr/>
            <p:nvPr/>
          </p:nvSpPr>
          <p:spPr>
            <a:xfrm>
              <a:off x="5331579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t2063"/>
            <p:cNvSpPr/>
            <p:nvPr/>
          </p:nvSpPr>
          <p:spPr>
            <a:xfrm>
              <a:off x="5331579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t2064"/>
            <p:cNvSpPr/>
            <p:nvPr/>
          </p:nvSpPr>
          <p:spPr>
            <a:xfrm>
              <a:off x="5420253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t2065"/>
            <p:cNvSpPr/>
            <p:nvPr/>
          </p:nvSpPr>
          <p:spPr>
            <a:xfrm>
              <a:off x="5331579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t2066"/>
            <p:cNvSpPr/>
            <p:nvPr/>
          </p:nvSpPr>
          <p:spPr>
            <a:xfrm>
              <a:off x="5331579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t2067"/>
            <p:cNvSpPr/>
            <p:nvPr/>
          </p:nvSpPr>
          <p:spPr>
            <a:xfrm>
              <a:off x="5331579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t2068"/>
            <p:cNvSpPr/>
            <p:nvPr/>
          </p:nvSpPr>
          <p:spPr>
            <a:xfrm>
              <a:off x="5331579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t2069"/>
            <p:cNvSpPr/>
            <p:nvPr/>
          </p:nvSpPr>
          <p:spPr>
            <a:xfrm>
              <a:off x="5420253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t2070"/>
            <p:cNvSpPr/>
            <p:nvPr/>
          </p:nvSpPr>
          <p:spPr>
            <a:xfrm>
              <a:off x="5287241" y="2810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t2071"/>
            <p:cNvSpPr/>
            <p:nvPr/>
          </p:nvSpPr>
          <p:spPr>
            <a:xfrm>
              <a:off x="5331579" y="2783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t2072"/>
            <p:cNvSpPr/>
            <p:nvPr/>
          </p:nvSpPr>
          <p:spPr>
            <a:xfrm>
              <a:off x="5331579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t2073"/>
            <p:cNvSpPr/>
            <p:nvPr/>
          </p:nvSpPr>
          <p:spPr>
            <a:xfrm>
              <a:off x="5331579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t2074"/>
            <p:cNvSpPr/>
            <p:nvPr/>
          </p:nvSpPr>
          <p:spPr>
            <a:xfrm>
              <a:off x="5331579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t2075"/>
            <p:cNvSpPr/>
            <p:nvPr/>
          </p:nvSpPr>
          <p:spPr>
            <a:xfrm>
              <a:off x="5287241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t2076"/>
            <p:cNvSpPr/>
            <p:nvPr/>
          </p:nvSpPr>
          <p:spPr>
            <a:xfrm>
              <a:off x="5331579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t2077"/>
            <p:cNvSpPr/>
            <p:nvPr/>
          </p:nvSpPr>
          <p:spPr>
            <a:xfrm>
              <a:off x="5331579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t2078"/>
            <p:cNvSpPr/>
            <p:nvPr/>
          </p:nvSpPr>
          <p:spPr>
            <a:xfrm>
              <a:off x="5375916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t2079"/>
            <p:cNvSpPr/>
            <p:nvPr/>
          </p:nvSpPr>
          <p:spPr>
            <a:xfrm>
              <a:off x="5375916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t2080"/>
            <p:cNvSpPr/>
            <p:nvPr/>
          </p:nvSpPr>
          <p:spPr>
            <a:xfrm>
              <a:off x="5331579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t2081"/>
            <p:cNvSpPr/>
            <p:nvPr/>
          </p:nvSpPr>
          <p:spPr>
            <a:xfrm>
              <a:off x="5508927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t2082"/>
            <p:cNvSpPr/>
            <p:nvPr/>
          </p:nvSpPr>
          <p:spPr>
            <a:xfrm>
              <a:off x="5420253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t2083"/>
            <p:cNvSpPr/>
            <p:nvPr/>
          </p:nvSpPr>
          <p:spPr>
            <a:xfrm>
              <a:off x="537591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t2084"/>
            <p:cNvSpPr/>
            <p:nvPr/>
          </p:nvSpPr>
          <p:spPr>
            <a:xfrm>
              <a:off x="5331579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t2085"/>
            <p:cNvSpPr/>
            <p:nvPr/>
          </p:nvSpPr>
          <p:spPr>
            <a:xfrm>
              <a:off x="5331579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t2086"/>
            <p:cNvSpPr/>
            <p:nvPr/>
          </p:nvSpPr>
          <p:spPr>
            <a:xfrm>
              <a:off x="5331579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t2087"/>
            <p:cNvSpPr/>
            <p:nvPr/>
          </p:nvSpPr>
          <p:spPr>
            <a:xfrm>
              <a:off x="5331579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t2088"/>
            <p:cNvSpPr/>
            <p:nvPr/>
          </p:nvSpPr>
          <p:spPr>
            <a:xfrm>
              <a:off x="5863624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t2089"/>
            <p:cNvSpPr/>
            <p:nvPr/>
          </p:nvSpPr>
          <p:spPr>
            <a:xfrm>
              <a:off x="5907961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t2090"/>
            <p:cNvSpPr/>
            <p:nvPr/>
          </p:nvSpPr>
          <p:spPr>
            <a:xfrm>
              <a:off x="5907961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t2091"/>
            <p:cNvSpPr/>
            <p:nvPr/>
          </p:nvSpPr>
          <p:spPr>
            <a:xfrm>
              <a:off x="5819287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t2092"/>
            <p:cNvSpPr/>
            <p:nvPr/>
          </p:nvSpPr>
          <p:spPr>
            <a:xfrm>
              <a:off x="590796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t2093"/>
            <p:cNvSpPr/>
            <p:nvPr/>
          </p:nvSpPr>
          <p:spPr>
            <a:xfrm>
              <a:off x="5819287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t2094"/>
            <p:cNvSpPr/>
            <p:nvPr/>
          </p:nvSpPr>
          <p:spPr>
            <a:xfrm>
              <a:off x="5952298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t2095"/>
            <p:cNvSpPr/>
            <p:nvPr/>
          </p:nvSpPr>
          <p:spPr>
            <a:xfrm>
              <a:off x="5686275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t2096"/>
            <p:cNvSpPr/>
            <p:nvPr/>
          </p:nvSpPr>
          <p:spPr>
            <a:xfrm>
              <a:off x="5819287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t2097"/>
            <p:cNvSpPr/>
            <p:nvPr/>
          </p:nvSpPr>
          <p:spPr>
            <a:xfrm>
              <a:off x="5863624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t2098"/>
            <p:cNvSpPr/>
            <p:nvPr/>
          </p:nvSpPr>
          <p:spPr>
            <a:xfrm>
              <a:off x="5686275" y="33712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t2099"/>
            <p:cNvSpPr/>
            <p:nvPr/>
          </p:nvSpPr>
          <p:spPr>
            <a:xfrm>
              <a:off x="590796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t2100"/>
            <p:cNvSpPr/>
            <p:nvPr/>
          </p:nvSpPr>
          <p:spPr>
            <a:xfrm>
              <a:off x="5686275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t2101"/>
            <p:cNvSpPr/>
            <p:nvPr/>
          </p:nvSpPr>
          <p:spPr>
            <a:xfrm>
              <a:off x="5863624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t2102"/>
            <p:cNvSpPr/>
            <p:nvPr/>
          </p:nvSpPr>
          <p:spPr>
            <a:xfrm>
              <a:off x="5819287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t2103"/>
            <p:cNvSpPr/>
            <p:nvPr/>
          </p:nvSpPr>
          <p:spPr>
            <a:xfrm>
              <a:off x="5863624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t2104"/>
            <p:cNvSpPr/>
            <p:nvPr/>
          </p:nvSpPr>
          <p:spPr>
            <a:xfrm>
              <a:off x="590796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t2105"/>
            <p:cNvSpPr/>
            <p:nvPr/>
          </p:nvSpPr>
          <p:spPr>
            <a:xfrm>
              <a:off x="5686275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t2106"/>
            <p:cNvSpPr/>
            <p:nvPr/>
          </p:nvSpPr>
          <p:spPr>
            <a:xfrm>
              <a:off x="5907961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t2107"/>
            <p:cNvSpPr/>
            <p:nvPr/>
          </p:nvSpPr>
          <p:spPr>
            <a:xfrm>
              <a:off x="5730613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t2108"/>
            <p:cNvSpPr/>
            <p:nvPr/>
          </p:nvSpPr>
          <p:spPr>
            <a:xfrm>
              <a:off x="6040972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t2109"/>
            <p:cNvSpPr/>
            <p:nvPr/>
          </p:nvSpPr>
          <p:spPr>
            <a:xfrm>
              <a:off x="5819287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t2110"/>
            <p:cNvSpPr/>
            <p:nvPr/>
          </p:nvSpPr>
          <p:spPr>
            <a:xfrm>
              <a:off x="5907961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t2111"/>
            <p:cNvSpPr/>
            <p:nvPr/>
          </p:nvSpPr>
          <p:spPr>
            <a:xfrm>
              <a:off x="5774950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t2112"/>
            <p:cNvSpPr/>
            <p:nvPr/>
          </p:nvSpPr>
          <p:spPr>
            <a:xfrm>
              <a:off x="5819287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t2113"/>
            <p:cNvSpPr/>
            <p:nvPr/>
          </p:nvSpPr>
          <p:spPr>
            <a:xfrm>
              <a:off x="5863624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t2114"/>
            <p:cNvSpPr/>
            <p:nvPr/>
          </p:nvSpPr>
          <p:spPr>
            <a:xfrm>
              <a:off x="5863624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t2115"/>
            <p:cNvSpPr/>
            <p:nvPr/>
          </p:nvSpPr>
          <p:spPr>
            <a:xfrm>
              <a:off x="5996635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t2116"/>
            <p:cNvSpPr/>
            <p:nvPr/>
          </p:nvSpPr>
          <p:spPr>
            <a:xfrm>
              <a:off x="5907961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t2117"/>
            <p:cNvSpPr/>
            <p:nvPr/>
          </p:nvSpPr>
          <p:spPr>
            <a:xfrm>
              <a:off x="5686275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t2118"/>
            <p:cNvSpPr/>
            <p:nvPr/>
          </p:nvSpPr>
          <p:spPr>
            <a:xfrm>
              <a:off x="5730613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t2119"/>
            <p:cNvSpPr/>
            <p:nvPr/>
          </p:nvSpPr>
          <p:spPr>
            <a:xfrm>
              <a:off x="5686275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t2120"/>
            <p:cNvSpPr/>
            <p:nvPr/>
          </p:nvSpPr>
          <p:spPr>
            <a:xfrm>
              <a:off x="5774950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t2121"/>
            <p:cNvSpPr/>
            <p:nvPr/>
          </p:nvSpPr>
          <p:spPr>
            <a:xfrm>
              <a:off x="5952298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t2122"/>
            <p:cNvSpPr/>
            <p:nvPr/>
          </p:nvSpPr>
          <p:spPr>
            <a:xfrm>
              <a:off x="590796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t2123"/>
            <p:cNvSpPr/>
            <p:nvPr/>
          </p:nvSpPr>
          <p:spPr>
            <a:xfrm>
              <a:off x="5952298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t2124"/>
            <p:cNvSpPr/>
            <p:nvPr/>
          </p:nvSpPr>
          <p:spPr>
            <a:xfrm>
              <a:off x="5907961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t2125"/>
            <p:cNvSpPr/>
            <p:nvPr/>
          </p:nvSpPr>
          <p:spPr>
            <a:xfrm>
              <a:off x="5819287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t2126"/>
            <p:cNvSpPr/>
            <p:nvPr/>
          </p:nvSpPr>
          <p:spPr>
            <a:xfrm>
              <a:off x="5819287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t2127"/>
            <p:cNvSpPr/>
            <p:nvPr/>
          </p:nvSpPr>
          <p:spPr>
            <a:xfrm>
              <a:off x="5819287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t2128"/>
            <p:cNvSpPr/>
            <p:nvPr/>
          </p:nvSpPr>
          <p:spPr>
            <a:xfrm>
              <a:off x="5774950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t2129"/>
            <p:cNvSpPr/>
            <p:nvPr/>
          </p:nvSpPr>
          <p:spPr>
            <a:xfrm>
              <a:off x="5863624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t2130"/>
            <p:cNvSpPr/>
            <p:nvPr/>
          </p:nvSpPr>
          <p:spPr>
            <a:xfrm>
              <a:off x="5774950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t2131"/>
            <p:cNvSpPr/>
            <p:nvPr/>
          </p:nvSpPr>
          <p:spPr>
            <a:xfrm>
              <a:off x="5686275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t2132"/>
            <p:cNvSpPr/>
            <p:nvPr/>
          </p:nvSpPr>
          <p:spPr>
            <a:xfrm>
              <a:off x="5819287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t2133"/>
            <p:cNvSpPr/>
            <p:nvPr/>
          </p:nvSpPr>
          <p:spPr>
            <a:xfrm>
              <a:off x="577495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t2134"/>
            <p:cNvSpPr/>
            <p:nvPr/>
          </p:nvSpPr>
          <p:spPr>
            <a:xfrm>
              <a:off x="5819287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t2135"/>
            <p:cNvSpPr/>
            <p:nvPr/>
          </p:nvSpPr>
          <p:spPr>
            <a:xfrm>
              <a:off x="5819287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t2136"/>
            <p:cNvSpPr/>
            <p:nvPr/>
          </p:nvSpPr>
          <p:spPr>
            <a:xfrm>
              <a:off x="5730613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t2137"/>
            <p:cNvSpPr/>
            <p:nvPr/>
          </p:nvSpPr>
          <p:spPr>
            <a:xfrm>
              <a:off x="5819287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t2138"/>
            <p:cNvSpPr/>
            <p:nvPr/>
          </p:nvSpPr>
          <p:spPr>
            <a:xfrm>
              <a:off x="6351332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t2139"/>
            <p:cNvSpPr/>
            <p:nvPr/>
          </p:nvSpPr>
          <p:spPr>
            <a:xfrm>
              <a:off x="6085309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t2140"/>
            <p:cNvSpPr/>
            <p:nvPr/>
          </p:nvSpPr>
          <p:spPr>
            <a:xfrm>
              <a:off x="6173984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t2141"/>
            <p:cNvSpPr/>
            <p:nvPr/>
          </p:nvSpPr>
          <p:spPr>
            <a:xfrm>
              <a:off x="6040972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t2142"/>
            <p:cNvSpPr/>
            <p:nvPr/>
          </p:nvSpPr>
          <p:spPr>
            <a:xfrm>
              <a:off x="621832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t2143"/>
            <p:cNvSpPr/>
            <p:nvPr/>
          </p:nvSpPr>
          <p:spPr>
            <a:xfrm>
              <a:off x="6173984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t2144"/>
            <p:cNvSpPr/>
            <p:nvPr/>
          </p:nvSpPr>
          <p:spPr>
            <a:xfrm>
              <a:off x="5996635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t2145"/>
            <p:cNvSpPr/>
            <p:nvPr/>
          </p:nvSpPr>
          <p:spPr>
            <a:xfrm>
              <a:off x="6040972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t2146"/>
            <p:cNvSpPr/>
            <p:nvPr/>
          </p:nvSpPr>
          <p:spPr>
            <a:xfrm>
              <a:off x="6040972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t2147"/>
            <p:cNvSpPr/>
            <p:nvPr/>
          </p:nvSpPr>
          <p:spPr>
            <a:xfrm>
              <a:off x="6351332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t2148"/>
            <p:cNvSpPr/>
            <p:nvPr/>
          </p:nvSpPr>
          <p:spPr>
            <a:xfrm>
              <a:off x="6129647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t2149"/>
            <p:cNvSpPr/>
            <p:nvPr/>
          </p:nvSpPr>
          <p:spPr>
            <a:xfrm>
              <a:off x="6085309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t2150"/>
            <p:cNvSpPr/>
            <p:nvPr/>
          </p:nvSpPr>
          <p:spPr>
            <a:xfrm>
              <a:off x="6173984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t2151"/>
            <p:cNvSpPr/>
            <p:nvPr/>
          </p:nvSpPr>
          <p:spPr>
            <a:xfrm>
              <a:off x="6129647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t2152"/>
            <p:cNvSpPr/>
            <p:nvPr/>
          </p:nvSpPr>
          <p:spPr>
            <a:xfrm>
              <a:off x="6306995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t2153"/>
            <p:cNvSpPr/>
            <p:nvPr/>
          </p:nvSpPr>
          <p:spPr>
            <a:xfrm>
              <a:off x="6262658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t2154"/>
            <p:cNvSpPr/>
            <p:nvPr/>
          </p:nvSpPr>
          <p:spPr>
            <a:xfrm>
              <a:off x="6040972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t2155"/>
            <p:cNvSpPr/>
            <p:nvPr/>
          </p:nvSpPr>
          <p:spPr>
            <a:xfrm>
              <a:off x="6218321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t2156"/>
            <p:cNvSpPr/>
            <p:nvPr/>
          </p:nvSpPr>
          <p:spPr>
            <a:xfrm>
              <a:off x="6262658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t2157"/>
            <p:cNvSpPr/>
            <p:nvPr/>
          </p:nvSpPr>
          <p:spPr>
            <a:xfrm>
              <a:off x="5907961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t2158"/>
            <p:cNvSpPr/>
            <p:nvPr/>
          </p:nvSpPr>
          <p:spPr>
            <a:xfrm>
              <a:off x="6262658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t2159"/>
            <p:cNvSpPr/>
            <p:nvPr/>
          </p:nvSpPr>
          <p:spPr>
            <a:xfrm>
              <a:off x="6129647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t2160"/>
            <p:cNvSpPr/>
            <p:nvPr/>
          </p:nvSpPr>
          <p:spPr>
            <a:xfrm>
              <a:off x="6129647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t2161"/>
            <p:cNvSpPr/>
            <p:nvPr/>
          </p:nvSpPr>
          <p:spPr>
            <a:xfrm>
              <a:off x="6040972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t2162"/>
            <p:cNvSpPr/>
            <p:nvPr/>
          </p:nvSpPr>
          <p:spPr>
            <a:xfrm>
              <a:off x="6173984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t2163"/>
            <p:cNvSpPr/>
            <p:nvPr/>
          </p:nvSpPr>
          <p:spPr>
            <a:xfrm>
              <a:off x="6040972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t2164"/>
            <p:cNvSpPr/>
            <p:nvPr/>
          </p:nvSpPr>
          <p:spPr>
            <a:xfrm>
              <a:off x="6040972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t2165"/>
            <p:cNvSpPr/>
            <p:nvPr/>
          </p:nvSpPr>
          <p:spPr>
            <a:xfrm>
              <a:off x="6040972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t2166"/>
            <p:cNvSpPr/>
            <p:nvPr/>
          </p:nvSpPr>
          <p:spPr>
            <a:xfrm>
              <a:off x="6173984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t2167"/>
            <p:cNvSpPr/>
            <p:nvPr/>
          </p:nvSpPr>
          <p:spPr>
            <a:xfrm>
              <a:off x="5952298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t2168"/>
            <p:cNvSpPr/>
            <p:nvPr/>
          </p:nvSpPr>
          <p:spPr>
            <a:xfrm>
              <a:off x="6085309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t2169"/>
            <p:cNvSpPr/>
            <p:nvPr/>
          </p:nvSpPr>
          <p:spPr>
            <a:xfrm>
              <a:off x="6129647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t2170"/>
            <p:cNvSpPr/>
            <p:nvPr/>
          </p:nvSpPr>
          <p:spPr>
            <a:xfrm>
              <a:off x="621832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t2171"/>
            <p:cNvSpPr/>
            <p:nvPr/>
          </p:nvSpPr>
          <p:spPr>
            <a:xfrm>
              <a:off x="590796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t2172"/>
            <p:cNvSpPr/>
            <p:nvPr/>
          </p:nvSpPr>
          <p:spPr>
            <a:xfrm>
              <a:off x="5863624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t2173"/>
            <p:cNvSpPr/>
            <p:nvPr/>
          </p:nvSpPr>
          <p:spPr>
            <a:xfrm>
              <a:off x="6262658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t2174"/>
            <p:cNvSpPr/>
            <p:nvPr/>
          </p:nvSpPr>
          <p:spPr>
            <a:xfrm>
              <a:off x="6306995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t2175"/>
            <p:cNvSpPr/>
            <p:nvPr/>
          </p:nvSpPr>
          <p:spPr>
            <a:xfrm>
              <a:off x="6040972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t2176"/>
            <p:cNvSpPr/>
            <p:nvPr/>
          </p:nvSpPr>
          <p:spPr>
            <a:xfrm>
              <a:off x="6040972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t2177"/>
            <p:cNvSpPr/>
            <p:nvPr/>
          </p:nvSpPr>
          <p:spPr>
            <a:xfrm>
              <a:off x="6173984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t2178"/>
            <p:cNvSpPr/>
            <p:nvPr/>
          </p:nvSpPr>
          <p:spPr>
            <a:xfrm>
              <a:off x="6306995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t2179"/>
            <p:cNvSpPr/>
            <p:nvPr/>
          </p:nvSpPr>
          <p:spPr>
            <a:xfrm>
              <a:off x="6262658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t2180"/>
            <p:cNvSpPr/>
            <p:nvPr/>
          </p:nvSpPr>
          <p:spPr>
            <a:xfrm>
              <a:off x="6085309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t2181"/>
            <p:cNvSpPr/>
            <p:nvPr/>
          </p:nvSpPr>
          <p:spPr>
            <a:xfrm>
              <a:off x="6262658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t2182"/>
            <p:cNvSpPr/>
            <p:nvPr/>
          </p:nvSpPr>
          <p:spPr>
            <a:xfrm>
              <a:off x="6351332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t2183"/>
            <p:cNvSpPr/>
            <p:nvPr/>
          </p:nvSpPr>
          <p:spPr>
            <a:xfrm>
              <a:off x="6262658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t2184"/>
            <p:cNvSpPr/>
            <p:nvPr/>
          </p:nvSpPr>
          <p:spPr>
            <a:xfrm>
              <a:off x="6085309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t2185"/>
            <p:cNvSpPr/>
            <p:nvPr/>
          </p:nvSpPr>
          <p:spPr>
            <a:xfrm>
              <a:off x="6129647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t2186"/>
            <p:cNvSpPr/>
            <p:nvPr/>
          </p:nvSpPr>
          <p:spPr>
            <a:xfrm>
              <a:off x="6262658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t2187"/>
            <p:cNvSpPr/>
            <p:nvPr/>
          </p:nvSpPr>
          <p:spPr>
            <a:xfrm>
              <a:off x="6040972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l2188"/>
            <p:cNvSpPr/>
            <p:nvPr/>
          </p:nvSpPr>
          <p:spPr>
            <a:xfrm>
              <a:off x="5267309" y="3540191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920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t2189"/>
            <p:cNvSpPr/>
            <p:nvPr/>
          </p:nvSpPr>
          <p:spPr>
            <a:xfrm>
              <a:off x="5331579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t2190"/>
            <p:cNvSpPr/>
            <p:nvPr/>
          </p:nvSpPr>
          <p:spPr>
            <a:xfrm>
              <a:off x="5331579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t2191"/>
            <p:cNvSpPr/>
            <p:nvPr/>
          </p:nvSpPr>
          <p:spPr>
            <a:xfrm>
              <a:off x="5331579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t2192"/>
            <p:cNvSpPr/>
            <p:nvPr/>
          </p:nvSpPr>
          <p:spPr>
            <a:xfrm>
              <a:off x="5331579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t2193"/>
            <p:cNvSpPr/>
            <p:nvPr/>
          </p:nvSpPr>
          <p:spPr>
            <a:xfrm>
              <a:off x="5331579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t2194"/>
            <p:cNvSpPr/>
            <p:nvPr/>
          </p:nvSpPr>
          <p:spPr>
            <a:xfrm>
              <a:off x="5420253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t2195"/>
            <p:cNvSpPr/>
            <p:nvPr/>
          </p:nvSpPr>
          <p:spPr>
            <a:xfrm>
              <a:off x="5375916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t2196"/>
            <p:cNvSpPr/>
            <p:nvPr/>
          </p:nvSpPr>
          <p:spPr>
            <a:xfrm>
              <a:off x="5331579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t2197"/>
            <p:cNvSpPr/>
            <p:nvPr/>
          </p:nvSpPr>
          <p:spPr>
            <a:xfrm>
              <a:off x="5331579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t2198"/>
            <p:cNvSpPr/>
            <p:nvPr/>
          </p:nvSpPr>
          <p:spPr>
            <a:xfrm>
              <a:off x="5287241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t2199"/>
            <p:cNvSpPr/>
            <p:nvPr/>
          </p:nvSpPr>
          <p:spPr>
            <a:xfrm>
              <a:off x="5331579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t2200"/>
            <p:cNvSpPr/>
            <p:nvPr/>
          </p:nvSpPr>
          <p:spPr>
            <a:xfrm>
              <a:off x="5331579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t2201"/>
            <p:cNvSpPr/>
            <p:nvPr/>
          </p:nvSpPr>
          <p:spPr>
            <a:xfrm>
              <a:off x="5287241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t2202"/>
            <p:cNvSpPr/>
            <p:nvPr/>
          </p:nvSpPr>
          <p:spPr>
            <a:xfrm>
              <a:off x="5287241" y="41730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t2203"/>
            <p:cNvSpPr/>
            <p:nvPr/>
          </p:nvSpPr>
          <p:spPr>
            <a:xfrm>
              <a:off x="5331579" y="416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t2204"/>
            <p:cNvSpPr/>
            <p:nvPr/>
          </p:nvSpPr>
          <p:spPr>
            <a:xfrm>
              <a:off x="5420253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t2205"/>
            <p:cNvSpPr/>
            <p:nvPr/>
          </p:nvSpPr>
          <p:spPr>
            <a:xfrm>
              <a:off x="5420253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t2206"/>
            <p:cNvSpPr/>
            <p:nvPr/>
          </p:nvSpPr>
          <p:spPr>
            <a:xfrm>
              <a:off x="5375916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t2207"/>
            <p:cNvSpPr/>
            <p:nvPr/>
          </p:nvSpPr>
          <p:spPr>
            <a:xfrm>
              <a:off x="5375916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t2208"/>
            <p:cNvSpPr/>
            <p:nvPr/>
          </p:nvSpPr>
          <p:spPr>
            <a:xfrm>
              <a:off x="5375916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t2209"/>
            <p:cNvSpPr/>
            <p:nvPr/>
          </p:nvSpPr>
          <p:spPr>
            <a:xfrm>
              <a:off x="5331579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t2210"/>
            <p:cNvSpPr/>
            <p:nvPr/>
          </p:nvSpPr>
          <p:spPr>
            <a:xfrm>
              <a:off x="5420253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t2211"/>
            <p:cNvSpPr/>
            <p:nvPr/>
          </p:nvSpPr>
          <p:spPr>
            <a:xfrm>
              <a:off x="5331579" y="41839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t2212"/>
            <p:cNvSpPr/>
            <p:nvPr/>
          </p:nvSpPr>
          <p:spPr>
            <a:xfrm>
              <a:off x="5464590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t2213"/>
            <p:cNvSpPr/>
            <p:nvPr/>
          </p:nvSpPr>
          <p:spPr>
            <a:xfrm>
              <a:off x="5331579" y="40862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t2214"/>
            <p:cNvSpPr/>
            <p:nvPr/>
          </p:nvSpPr>
          <p:spPr>
            <a:xfrm>
              <a:off x="5331579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t2215"/>
            <p:cNvSpPr/>
            <p:nvPr/>
          </p:nvSpPr>
          <p:spPr>
            <a:xfrm>
              <a:off x="5420253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t2216"/>
            <p:cNvSpPr/>
            <p:nvPr/>
          </p:nvSpPr>
          <p:spPr>
            <a:xfrm>
              <a:off x="5331579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t2217"/>
            <p:cNvSpPr/>
            <p:nvPr/>
          </p:nvSpPr>
          <p:spPr>
            <a:xfrm>
              <a:off x="5331579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t2218"/>
            <p:cNvSpPr/>
            <p:nvPr/>
          </p:nvSpPr>
          <p:spPr>
            <a:xfrm>
              <a:off x="5331579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t2219"/>
            <p:cNvSpPr/>
            <p:nvPr/>
          </p:nvSpPr>
          <p:spPr>
            <a:xfrm>
              <a:off x="5331579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t2220"/>
            <p:cNvSpPr/>
            <p:nvPr/>
          </p:nvSpPr>
          <p:spPr>
            <a:xfrm>
              <a:off x="5420253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t2221"/>
            <p:cNvSpPr/>
            <p:nvPr/>
          </p:nvSpPr>
          <p:spPr>
            <a:xfrm>
              <a:off x="5287241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t2222"/>
            <p:cNvSpPr/>
            <p:nvPr/>
          </p:nvSpPr>
          <p:spPr>
            <a:xfrm>
              <a:off x="5331579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t2223"/>
            <p:cNvSpPr/>
            <p:nvPr/>
          </p:nvSpPr>
          <p:spPr>
            <a:xfrm>
              <a:off x="5331579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t2224"/>
            <p:cNvSpPr/>
            <p:nvPr/>
          </p:nvSpPr>
          <p:spPr>
            <a:xfrm>
              <a:off x="5331579" y="416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t2225"/>
            <p:cNvSpPr/>
            <p:nvPr/>
          </p:nvSpPr>
          <p:spPr>
            <a:xfrm>
              <a:off x="5331579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t2226"/>
            <p:cNvSpPr/>
            <p:nvPr/>
          </p:nvSpPr>
          <p:spPr>
            <a:xfrm>
              <a:off x="5287241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t2227"/>
            <p:cNvSpPr/>
            <p:nvPr/>
          </p:nvSpPr>
          <p:spPr>
            <a:xfrm>
              <a:off x="5331579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t2228"/>
            <p:cNvSpPr/>
            <p:nvPr/>
          </p:nvSpPr>
          <p:spPr>
            <a:xfrm>
              <a:off x="5331579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t2229"/>
            <p:cNvSpPr/>
            <p:nvPr/>
          </p:nvSpPr>
          <p:spPr>
            <a:xfrm>
              <a:off x="5375916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t2230"/>
            <p:cNvSpPr/>
            <p:nvPr/>
          </p:nvSpPr>
          <p:spPr>
            <a:xfrm>
              <a:off x="5375916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t2231"/>
            <p:cNvSpPr/>
            <p:nvPr/>
          </p:nvSpPr>
          <p:spPr>
            <a:xfrm>
              <a:off x="5331579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t2232"/>
            <p:cNvSpPr/>
            <p:nvPr/>
          </p:nvSpPr>
          <p:spPr>
            <a:xfrm>
              <a:off x="5508927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t2233"/>
            <p:cNvSpPr/>
            <p:nvPr/>
          </p:nvSpPr>
          <p:spPr>
            <a:xfrm>
              <a:off x="5420253" y="40862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t2234"/>
            <p:cNvSpPr/>
            <p:nvPr/>
          </p:nvSpPr>
          <p:spPr>
            <a:xfrm>
              <a:off x="5375916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t2235"/>
            <p:cNvSpPr/>
            <p:nvPr/>
          </p:nvSpPr>
          <p:spPr>
            <a:xfrm>
              <a:off x="5331579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t2236"/>
            <p:cNvSpPr/>
            <p:nvPr/>
          </p:nvSpPr>
          <p:spPr>
            <a:xfrm>
              <a:off x="5331579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t2237"/>
            <p:cNvSpPr/>
            <p:nvPr/>
          </p:nvSpPr>
          <p:spPr>
            <a:xfrm>
              <a:off x="5331579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t2238"/>
            <p:cNvSpPr/>
            <p:nvPr/>
          </p:nvSpPr>
          <p:spPr>
            <a:xfrm>
              <a:off x="5331579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t2239"/>
            <p:cNvSpPr/>
            <p:nvPr/>
          </p:nvSpPr>
          <p:spPr>
            <a:xfrm>
              <a:off x="5863624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t2240"/>
            <p:cNvSpPr/>
            <p:nvPr/>
          </p:nvSpPr>
          <p:spPr>
            <a:xfrm>
              <a:off x="5907961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t2241"/>
            <p:cNvSpPr/>
            <p:nvPr/>
          </p:nvSpPr>
          <p:spPr>
            <a:xfrm>
              <a:off x="5907961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t2242"/>
            <p:cNvSpPr/>
            <p:nvPr/>
          </p:nvSpPr>
          <p:spPr>
            <a:xfrm>
              <a:off x="5819287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t2243"/>
            <p:cNvSpPr/>
            <p:nvPr/>
          </p:nvSpPr>
          <p:spPr>
            <a:xfrm>
              <a:off x="5907961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t2244"/>
            <p:cNvSpPr/>
            <p:nvPr/>
          </p:nvSpPr>
          <p:spPr>
            <a:xfrm>
              <a:off x="5819287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t2245"/>
            <p:cNvSpPr/>
            <p:nvPr/>
          </p:nvSpPr>
          <p:spPr>
            <a:xfrm>
              <a:off x="5952298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t2246"/>
            <p:cNvSpPr/>
            <p:nvPr/>
          </p:nvSpPr>
          <p:spPr>
            <a:xfrm>
              <a:off x="5686275" y="39341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t2247"/>
            <p:cNvSpPr/>
            <p:nvPr/>
          </p:nvSpPr>
          <p:spPr>
            <a:xfrm>
              <a:off x="5819287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t2248"/>
            <p:cNvSpPr/>
            <p:nvPr/>
          </p:nvSpPr>
          <p:spPr>
            <a:xfrm>
              <a:off x="5863624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t2249"/>
            <p:cNvSpPr/>
            <p:nvPr/>
          </p:nvSpPr>
          <p:spPr>
            <a:xfrm>
              <a:off x="5686275" y="39124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t2250"/>
            <p:cNvSpPr/>
            <p:nvPr/>
          </p:nvSpPr>
          <p:spPr>
            <a:xfrm>
              <a:off x="5907961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t2251"/>
            <p:cNvSpPr/>
            <p:nvPr/>
          </p:nvSpPr>
          <p:spPr>
            <a:xfrm>
              <a:off x="5686275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t2252"/>
            <p:cNvSpPr/>
            <p:nvPr/>
          </p:nvSpPr>
          <p:spPr>
            <a:xfrm>
              <a:off x="5863624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t2253"/>
            <p:cNvSpPr/>
            <p:nvPr/>
          </p:nvSpPr>
          <p:spPr>
            <a:xfrm>
              <a:off x="5819287" y="39015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t2254"/>
            <p:cNvSpPr/>
            <p:nvPr/>
          </p:nvSpPr>
          <p:spPr>
            <a:xfrm>
              <a:off x="5863624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t2255"/>
            <p:cNvSpPr/>
            <p:nvPr/>
          </p:nvSpPr>
          <p:spPr>
            <a:xfrm>
              <a:off x="5907961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t2256"/>
            <p:cNvSpPr/>
            <p:nvPr/>
          </p:nvSpPr>
          <p:spPr>
            <a:xfrm>
              <a:off x="5686275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t2257"/>
            <p:cNvSpPr/>
            <p:nvPr/>
          </p:nvSpPr>
          <p:spPr>
            <a:xfrm>
              <a:off x="5907961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t2258"/>
            <p:cNvSpPr/>
            <p:nvPr/>
          </p:nvSpPr>
          <p:spPr>
            <a:xfrm>
              <a:off x="5730613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t2259"/>
            <p:cNvSpPr/>
            <p:nvPr/>
          </p:nvSpPr>
          <p:spPr>
            <a:xfrm>
              <a:off x="6040972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t2260"/>
            <p:cNvSpPr/>
            <p:nvPr/>
          </p:nvSpPr>
          <p:spPr>
            <a:xfrm>
              <a:off x="5819287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t2261"/>
            <p:cNvSpPr/>
            <p:nvPr/>
          </p:nvSpPr>
          <p:spPr>
            <a:xfrm>
              <a:off x="5907961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t2262"/>
            <p:cNvSpPr/>
            <p:nvPr/>
          </p:nvSpPr>
          <p:spPr>
            <a:xfrm>
              <a:off x="5774950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t2263"/>
            <p:cNvSpPr/>
            <p:nvPr/>
          </p:nvSpPr>
          <p:spPr>
            <a:xfrm>
              <a:off x="5819287" y="3825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t2264"/>
            <p:cNvSpPr/>
            <p:nvPr/>
          </p:nvSpPr>
          <p:spPr>
            <a:xfrm>
              <a:off x="5863624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t2265"/>
            <p:cNvSpPr/>
            <p:nvPr/>
          </p:nvSpPr>
          <p:spPr>
            <a:xfrm>
              <a:off x="5863624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t2266"/>
            <p:cNvSpPr/>
            <p:nvPr/>
          </p:nvSpPr>
          <p:spPr>
            <a:xfrm>
              <a:off x="5996635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t2267"/>
            <p:cNvSpPr/>
            <p:nvPr/>
          </p:nvSpPr>
          <p:spPr>
            <a:xfrm>
              <a:off x="5907961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t2268"/>
            <p:cNvSpPr/>
            <p:nvPr/>
          </p:nvSpPr>
          <p:spPr>
            <a:xfrm>
              <a:off x="5686275" y="39124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t2269"/>
            <p:cNvSpPr/>
            <p:nvPr/>
          </p:nvSpPr>
          <p:spPr>
            <a:xfrm>
              <a:off x="5730613" y="38798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t2270"/>
            <p:cNvSpPr/>
            <p:nvPr/>
          </p:nvSpPr>
          <p:spPr>
            <a:xfrm>
              <a:off x="5686275" y="3890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t2271"/>
            <p:cNvSpPr/>
            <p:nvPr/>
          </p:nvSpPr>
          <p:spPr>
            <a:xfrm>
              <a:off x="5774950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t2272"/>
            <p:cNvSpPr/>
            <p:nvPr/>
          </p:nvSpPr>
          <p:spPr>
            <a:xfrm>
              <a:off x="5952298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t2273"/>
            <p:cNvSpPr/>
            <p:nvPr/>
          </p:nvSpPr>
          <p:spPr>
            <a:xfrm>
              <a:off x="5907961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t2274"/>
            <p:cNvSpPr/>
            <p:nvPr/>
          </p:nvSpPr>
          <p:spPr>
            <a:xfrm>
              <a:off x="5952298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t2275"/>
            <p:cNvSpPr/>
            <p:nvPr/>
          </p:nvSpPr>
          <p:spPr>
            <a:xfrm>
              <a:off x="5907961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t2276"/>
            <p:cNvSpPr/>
            <p:nvPr/>
          </p:nvSpPr>
          <p:spPr>
            <a:xfrm>
              <a:off x="5819287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t2277"/>
            <p:cNvSpPr/>
            <p:nvPr/>
          </p:nvSpPr>
          <p:spPr>
            <a:xfrm>
              <a:off x="5819287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t2278"/>
            <p:cNvSpPr/>
            <p:nvPr/>
          </p:nvSpPr>
          <p:spPr>
            <a:xfrm>
              <a:off x="5819287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t2279"/>
            <p:cNvSpPr/>
            <p:nvPr/>
          </p:nvSpPr>
          <p:spPr>
            <a:xfrm>
              <a:off x="5774950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t2280"/>
            <p:cNvSpPr/>
            <p:nvPr/>
          </p:nvSpPr>
          <p:spPr>
            <a:xfrm>
              <a:off x="5863624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t2281"/>
            <p:cNvSpPr/>
            <p:nvPr/>
          </p:nvSpPr>
          <p:spPr>
            <a:xfrm>
              <a:off x="5774950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t2282"/>
            <p:cNvSpPr/>
            <p:nvPr/>
          </p:nvSpPr>
          <p:spPr>
            <a:xfrm>
              <a:off x="5686275" y="39341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t2283"/>
            <p:cNvSpPr/>
            <p:nvPr/>
          </p:nvSpPr>
          <p:spPr>
            <a:xfrm>
              <a:off x="5819287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t2284"/>
            <p:cNvSpPr/>
            <p:nvPr/>
          </p:nvSpPr>
          <p:spPr>
            <a:xfrm>
              <a:off x="5774950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t2285"/>
            <p:cNvSpPr/>
            <p:nvPr/>
          </p:nvSpPr>
          <p:spPr>
            <a:xfrm>
              <a:off x="5819287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t2286"/>
            <p:cNvSpPr/>
            <p:nvPr/>
          </p:nvSpPr>
          <p:spPr>
            <a:xfrm>
              <a:off x="5819287" y="3825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t2287"/>
            <p:cNvSpPr/>
            <p:nvPr/>
          </p:nvSpPr>
          <p:spPr>
            <a:xfrm>
              <a:off x="5730613" y="3966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t2288"/>
            <p:cNvSpPr/>
            <p:nvPr/>
          </p:nvSpPr>
          <p:spPr>
            <a:xfrm>
              <a:off x="5819287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t2289"/>
            <p:cNvSpPr/>
            <p:nvPr/>
          </p:nvSpPr>
          <p:spPr>
            <a:xfrm>
              <a:off x="6351332" y="36409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t2290"/>
            <p:cNvSpPr/>
            <p:nvPr/>
          </p:nvSpPr>
          <p:spPr>
            <a:xfrm>
              <a:off x="6085309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t2291"/>
            <p:cNvSpPr/>
            <p:nvPr/>
          </p:nvSpPr>
          <p:spPr>
            <a:xfrm>
              <a:off x="6173984" y="36517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t2292"/>
            <p:cNvSpPr/>
            <p:nvPr/>
          </p:nvSpPr>
          <p:spPr>
            <a:xfrm>
              <a:off x="6040972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t2293"/>
            <p:cNvSpPr/>
            <p:nvPr/>
          </p:nvSpPr>
          <p:spPr>
            <a:xfrm>
              <a:off x="6218321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t2294"/>
            <p:cNvSpPr/>
            <p:nvPr/>
          </p:nvSpPr>
          <p:spPr>
            <a:xfrm>
              <a:off x="6173984" y="35757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t2295"/>
            <p:cNvSpPr/>
            <p:nvPr/>
          </p:nvSpPr>
          <p:spPr>
            <a:xfrm>
              <a:off x="5996635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t2296"/>
            <p:cNvSpPr/>
            <p:nvPr/>
          </p:nvSpPr>
          <p:spPr>
            <a:xfrm>
              <a:off x="6040972" y="36083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t2297"/>
            <p:cNvSpPr/>
            <p:nvPr/>
          </p:nvSpPr>
          <p:spPr>
            <a:xfrm>
              <a:off x="6040972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t2298"/>
            <p:cNvSpPr/>
            <p:nvPr/>
          </p:nvSpPr>
          <p:spPr>
            <a:xfrm>
              <a:off x="6351332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t2299"/>
            <p:cNvSpPr/>
            <p:nvPr/>
          </p:nvSpPr>
          <p:spPr>
            <a:xfrm>
              <a:off x="6129647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t2300"/>
            <p:cNvSpPr/>
            <p:nvPr/>
          </p:nvSpPr>
          <p:spPr>
            <a:xfrm>
              <a:off x="6085309" y="37169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t2301"/>
            <p:cNvSpPr/>
            <p:nvPr/>
          </p:nvSpPr>
          <p:spPr>
            <a:xfrm>
              <a:off x="6173984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t2302"/>
            <p:cNvSpPr/>
            <p:nvPr/>
          </p:nvSpPr>
          <p:spPr>
            <a:xfrm>
              <a:off x="6129647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t2303"/>
            <p:cNvSpPr/>
            <p:nvPr/>
          </p:nvSpPr>
          <p:spPr>
            <a:xfrm>
              <a:off x="6306995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t2304"/>
            <p:cNvSpPr/>
            <p:nvPr/>
          </p:nvSpPr>
          <p:spPr>
            <a:xfrm>
              <a:off x="6262658" y="37169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t2305"/>
            <p:cNvSpPr/>
            <p:nvPr/>
          </p:nvSpPr>
          <p:spPr>
            <a:xfrm>
              <a:off x="6040972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t2306"/>
            <p:cNvSpPr/>
            <p:nvPr/>
          </p:nvSpPr>
          <p:spPr>
            <a:xfrm>
              <a:off x="6218321" y="3564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t2307"/>
            <p:cNvSpPr/>
            <p:nvPr/>
          </p:nvSpPr>
          <p:spPr>
            <a:xfrm>
              <a:off x="6262658" y="35431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t2308"/>
            <p:cNvSpPr/>
            <p:nvPr/>
          </p:nvSpPr>
          <p:spPr>
            <a:xfrm>
              <a:off x="5907961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t2309"/>
            <p:cNvSpPr/>
            <p:nvPr/>
          </p:nvSpPr>
          <p:spPr>
            <a:xfrm>
              <a:off x="6262658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t2310"/>
            <p:cNvSpPr/>
            <p:nvPr/>
          </p:nvSpPr>
          <p:spPr>
            <a:xfrm>
              <a:off x="6129647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t2311"/>
            <p:cNvSpPr/>
            <p:nvPr/>
          </p:nvSpPr>
          <p:spPr>
            <a:xfrm>
              <a:off x="6129647" y="3564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t2312"/>
            <p:cNvSpPr/>
            <p:nvPr/>
          </p:nvSpPr>
          <p:spPr>
            <a:xfrm>
              <a:off x="6040972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t2313"/>
            <p:cNvSpPr/>
            <p:nvPr/>
          </p:nvSpPr>
          <p:spPr>
            <a:xfrm>
              <a:off x="6173984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t2314"/>
            <p:cNvSpPr/>
            <p:nvPr/>
          </p:nvSpPr>
          <p:spPr>
            <a:xfrm>
              <a:off x="6040972" y="36409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t2315"/>
            <p:cNvSpPr/>
            <p:nvPr/>
          </p:nvSpPr>
          <p:spPr>
            <a:xfrm>
              <a:off x="6040972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t2316"/>
            <p:cNvSpPr/>
            <p:nvPr/>
          </p:nvSpPr>
          <p:spPr>
            <a:xfrm>
              <a:off x="6040972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t2317"/>
            <p:cNvSpPr/>
            <p:nvPr/>
          </p:nvSpPr>
          <p:spPr>
            <a:xfrm>
              <a:off x="6173984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t2318"/>
            <p:cNvSpPr/>
            <p:nvPr/>
          </p:nvSpPr>
          <p:spPr>
            <a:xfrm>
              <a:off x="5952298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t2319"/>
            <p:cNvSpPr/>
            <p:nvPr/>
          </p:nvSpPr>
          <p:spPr>
            <a:xfrm>
              <a:off x="6085309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t2320"/>
            <p:cNvSpPr/>
            <p:nvPr/>
          </p:nvSpPr>
          <p:spPr>
            <a:xfrm>
              <a:off x="6129647" y="35974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t2321"/>
            <p:cNvSpPr/>
            <p:nvPr/>
          </p:nvSpPr>
          <p:spPr>
            <a:xfrm>
              <a:off x="6218321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t2322"/>
            <p:cNvSpPr/>
            <p:nvPr/>
          </p:nvSpPr>
          <p:spPr>
            <a:xfrm>
              <a:off x="5907961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t2323"/>
            <p:cNvSpPr/>
            <p:nvPr/>
          </p:nvSpPr>
          <p:spPr>
            <a:xfrm>
              <a:off x="5863624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t2324"/>
            <p:cNvSpPr/>
            <p:nvPr/>
          </p:nvSpPr>
          <p:spPr>
            <a:xfrm>
              <a:off x="6262658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t2325"/>
            <p:cNvSpPr/>
            <p:nvPr/>
          </p:nvSpPr>
          <p:spPr>
            <a:xfrm>
              <a:off x="6306995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t2326"/>
            <p:cNvSpPr/>
            <p:nvPr/>
          </p:nvSpPr>
          <p:spPr>
            <a:xfrm>
              <a:off x="6040972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t2327"/>
            <p:cNvSpPr/>
            <p:nvPr/>
          </p:nvSpPr>
          <p:spPr>
            <a:xfrm>
              <a:off x="6040972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t2328"/>
            <p:cNvSpPr/>
            <p:nvPr/>
          </p:nvSpPr>
          <p:spPr>
            <a:xfrm>
              <a:off x="6173984" y="37060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t2329"/>
            <p:cNvSpPr/>
            <p:nvPr/>
          </p:nvSpPr>
          <p:spPr>
            <a:xfrm>
              <a:off x="6306995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t2330"/>
            <p:cNvSpPr/>
            <p:nvPr/>
          </p:nvSpPr>
          <p:spPr>
            <a:xfrm>
              <a:off x="6262658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t2331"/>
            <p:cNvSpPr/>
            <p:nvPr/>
          </p:nvSpPr>
          <p:spPr>
            <a:xfrm>
              <a:off x="6085309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t2332"/>
            <p:cNvSpPr/>
            <p:nvPr/>
          </p:nvSpPr>
          <p:spPr>
            <a:xfrm>
              <a:off x="6262658" y="36517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t2333"/>
            <p:cNvSpPr/>
            <p:nvPr/>
          </p:nvSpPr>
          <p:spPr>
            <a:xfrm>
              <a:off x="6351332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t2334"/>
            <p:cNvSpPr/>
            <p:nvPr/>
          </p:nvSpPr>
          <p:spPr>
            <a:xfrm>
              <a:off x="6262658" y="37278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t2335"/>
            <p:cNvSpPr/>
            <p:nvPr/>
          </p:nvSpPr>
          <p:spPr>
            <a:xfrm>
              <a:off x="6085309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t2336"/>
            <p:cNvSpPr/>
            <p:nvPr/>
          </p:nvSpPr>
          <p:spPr>
            <a:xfrm>
              <a:off x="6129647" y="37278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pt2337"/>
            <p:cNvSpPr/>
            <p:nvPr/>
          </p:nvSpPr>
          <p:spPr>
            <a:xfrm>
              <a:off x="6262658" y="37060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t2338"/>
            <p:cNvSpPr/>
            <p:nvPr/>
          </p:nvSpPr>
          <p:spPr>
            <a:xfrm>
              <a:off x="6040972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l2339"/>
            <p:cNvSpPr/>
            <p:nvPr/>
          </p:nvSpPr>
          <p:spPr>
            <a:xfrm>
              <a:off x="5267309" y="4352909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920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tx2340"/>
            <p:cNvSpPr/>
            <p:nvPr/>
          </p:nvSpPr>
          <p:spPr>
            <a:xfrm>
              <a:off x="5393436" y="4631053"/>
              <a:ext cx="896965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Petal.Width</a:t>
              </a:r>
            </a:p>
          </p:txBody>
        </p:sp>
        <p:sp>
          <p:nvSpPr>
            <p:cNvPr id="2342" name="pl2341"/>
            <p:cNvSpPr/>
            <p:nvPr/>
          </p:nvSpPr>
          <p:spPr>
            <a:xfrm>
              <a:off x="5267309" y="5165628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920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t2342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t2343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t2344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t2345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t2346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t2347"/>
            <p:cNvSpPr/>
            <p:nvPr/>
          </p:nvSpPr>
          <p:spPr>
            <a:xfrm>
              <a:off x="542025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t2348"/>
            <p:cNvSpPr/>
            <p:nvPr/>
          </p:nvSpPr>
          <p:spPr>
            <a:xfrm>
              <a:off x="537591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t2349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t2350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t2351"/>
            <p:cNvSpPr/>
            <p:nvPr/>
          </p:nvSpPr>
          <p:spPr>
            <a:xfrm>
              <a:off x="528724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t2352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t2353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t2354"/>
            <p:cNvSpPr/>
            <p:nvPr/>
          </p:nvSpPr>
          <p:spPr>
            <a:xfrm>
              <a:off x="528724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t2355"/>
            <p:cNvSpPr/>
            <p:nvPr/>
          </p:nvSpPr>
          <p:spPr>
            <a:xfrm>
              <a:off x="528724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t2356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t2357"/>
            <p:cNvSpPr/>
            <p:nvPr/>
          </p:nvSpPr>
          <p:spPr>
            <a:xfrm>
              <a:off x="542025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t2358"/>
            <p:cNvSpPr/>
            <p:nvPr/>
          </p:nvSpPr>
          <p:spPr>
            <a:xfrm>
              <a:off x="542025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t2359"/>
            <p:cNvSpPr/>
            <p:nvPr/>
          </p:nvSpPr>
          <p:spPr>
            <a:xfrm>
              <a:off x="537591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t2360"/>
            <p:cNvSpPr/>
            <p:nvPr/>
          </p:nvSpPr>
          <p:spPr>
            <a:xfrm>
              <a:off x="537591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t2361"/>
            <p:cNvSpPr/>
            <p:nvPr/>
          </p:nvSpPr>
          <p:spPr>
            <a:xfrm>
              <a:off x="537591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t2362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t2363"/>
            <p:cNvSpPr/>
            <p:nvPr/>
          </p:nvSpPr>
          <p:spPr>
            <a:xfrm>
              <a:off x="542025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t2364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t2365"/>
            <p:cNvSpPr/>
            <p:nvPr/>
          </p:nvSpPr>
          <p:spPr>
            <a:xfrm>
              <a:off x="546459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t2366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t2367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t2368"/>
            <p:cNvSpPr/>
            <p:nvPr/>
          </p:nvSpPr>
          <p:spPr>
            <a:xfrm>
              <a:off x="542025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t2369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t2370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t2371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t2372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t2373"/>
            <p:cNvSpPr/>
            <p:nvPr/>
          </p:nvSpPr>
          <p:spPr>
            <a:xfrm>
              <a:off x="542025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t2374"/>
            <p:cNvSpPr/>
            <p:nvPr/>
          </p:nvSpPr>
          <p:spPr>
            <a:xfrm>
              <a:off x="528724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t2375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t2376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t2377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t2378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t2379"/>
            <p:cNvSpPr/>
            <p:nvPr/>
          </p:nvSpPr>
          <p:spPr>
            <a:xfrm>
              <a:off x="528724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t2380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t2381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t2382"/>
            <p:cNvSpPr/>
            <p:nvPr/>
          </p:nvSpPr>
          <p:spPr>
            <a:xfrm>
              <a:off x="537591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t2383"/>
            <p:cNvSpPr/>
            <p:nvPr/>
          </p:nvSpPr>
          <p:spPr>
            <a:xfrm>
              <a:off x="537591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t2384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t2385"/>
            <p:cNvSpPr/>
            <p:nvPr/>
          </p:nvSpPr>
          <p:spPr>
            <a:xfrm>
              <a:off x="5508927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t2386"/>
            <p:cNvSpPr/>
            <p:nvPr/>
          </p:nvSpPr>
          <p:spPr>
            <a:xfrm>
              <a:off x="542025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t2387"/>
            <p:cNvSpPr/>
            <p:nvPr/>
          </p:nvSpPr>
          <p:spPr>
            <a:xfrm>
              <a:off x="537591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t2388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t2389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t2390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t2391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t2392"/>
            <p:cNvSpPr/>
            <p:nvPr/>
          </p:nvSpPr>
          <p:spPr>
            <a:xfrm>
              <a:off x="586362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t2393"/>
            <p:cNvSpPr/>
            <p:nvPr/>
          </p:nvSpPr>
          <p:spPr>
            <a:xfrm>
              <a:off x="590796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t2394"/>
            <p:cNvSpPr/>
            <p:nvPr/>
          </p:nvSpPr>
          <p:spPr>
            <a:xfrm>
              <a:off x="590796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t2395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t2396"/>
            <p:cNvSpPr/>
            <p:nvPr/>
          </p:nvSpPr>
          <p:spPr>
            <a:xfrm>
              <a:off x="590796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t2397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t2398"/>
            <p:cNvSpPr/>
            <p:nvPr/>
          </p:nvSpPr>
          <p:spPr>
            <a:xfrm>
              <a:off x="59522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t2399"/>
            <p:cNvSpPr/>
            <p:nvPr/>
          </p:nvSpPr>
          <p:spPr>
            <a:xfrm>
              <a:off x="56862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t2400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t2401"/>
            <p:cNvSpPr/>
            <p:nvPr/>
          </p:nvSpPr>
          <p:spPr>
            <a:xfrm>
              <a:off x="586362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t2402"/>
            <p:cNvSpPr/>
            <p:nvPr/>
          </p:nvSpPr>
          <p:spPr>
            <a:xfrm>
              <a:off x="56862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t2403"/>
            <p:cNvSpPr/>
            <p:nvPr/>
          </p:nvSpPr>
          <p:spPr>
            <a:xfrm>
              <a:off x="590796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t2404"/>
            <p:cNvSpPr/>
            <p:nvPr/>
          </p:nvSpPr>
          <p:spPr>
            <a:xfrm>
              <a:off x="56862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t2405"/>
            <p:cNvSpPr/>
            <p:nvPr/>
          </p:nvSpPr>
          <p:spPr>
            <a:xfrm>
              <a:off x="586362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t2406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t2407"/>
            <p:cNvSpPr/>
            <p:nvPr/>
          </p:nvSpPr>
          <p:spPr>
            <a:xfrm>
              <a:off x="586362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t2408"/>
            <p:cNvSpPr/>
            <p:nvPr/>
          </p:nvSpPr>
          <p:spPr>
            <a:xfrm>
              <a:off x="590796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t2409"/>
            <p:cNvSpPr/>
            <p:nvPr/>
          </p:nvSpPr>
          <p:spPr>
            <a:xfrm>
              <a:off x="56862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t2410"/>
            <p:cNvSpPr/>
            <p:nvPr/>
          </p:nvSpPr>
          <p:spPr>
            <a:xfrm>
              <a:off x="590796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t2411"/>
            <p:cNvSpPr/>
            <p:nvPr/>
          </p:nvSpPr>
          <p:spPr>
            <a:xfrm>
              <a:off x="573061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t2412"/>
            <p:cNvSpPr/>
            <p:nvPr/>
          </p:nvSpPr>
          <p:spPr>
            <a:xfrm>
              <a:off x="604097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t2413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t2414"/>
            <p:cNvSpPr/>
            <p:nvPr/>
          </p:nvSpPr>
          <p:spPr>
            <a:xfrm>
              <a:off x="590796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t2415"/>
            <p:cNvSpPr/>
            <p:nvPr/>
          </p:nvSpPr>
          <p:spPr>
            <a:xfrm>
              <a:off x="577495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t2416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t2417"/>
            <p:cNvSpPr/>
            <p:nvPr/>
          </p:nvSpPr>
          <p:spPr>
            <a:xfrm>
              <a:off x="586362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t2418"/>
            <p:cNvSpPr/>
            <p:nvPr/>
          </p:nvSpPr>
          <p:spPr>
            <a:xfrm>
              <a:off x="586362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t2419"/>
            <p:cNvSpPr/>
            <p:nvPr/>
          </p:nvSpPr>
          <p:spPr>
            <a:xfrm>
              <a:off x="599663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t2420"/>
            <p:cNvSpPr/>
            <p:nvPr/>
          </p:nvSpPr>
          <p:spPr>
            <a:xfrm>
              <a:off x="590796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t2421"/>
            <p:cNvSpPr/>
            <p:nvPr/>
          </p:nvSpPr>
          <p:spPr>
            <a:xfrm>
              <a:off x="56862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t2422"/>
            <p:cNvSpPr/>
            <p:nvPr/>
          </p:nvSpPr>
          <p:spPr>
            <a:xfrm>
              <a:off x="573061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t2423"/>
            <p:cNvSpPr/>
            <p:nvPr/>
          </p:nvSpPr>
          <p:spPr>
            <a:xfrm>
              <a:off x="56862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t2424"/>
            <p:cNvSpPr/>
            <p:nvPr/>
          </p:nvSpPr>
          <p:spPr>
            <a:xfrm>
              <a:off x="577495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t2425"/>
            <p:cNvSpPr/>
            <p:nvPr/>
          </p:nvSpPr>
          <p:spPr>
            <a:xfrm>
              <a:off x="59522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t2426"/>
            <p:cNvSpPr/>
            <p:nvPr/>
          </p:nvSpPr>
          <p:spPr>
            <a:xfrm>
              <a:off x="590796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t2427"/>
            <p:cNvSpPr/>
            <p:nvPr/>
          </p:nvSpPr>
          <p:spPr>
            <a:xfrm>
              <a:off x="59522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t2428"/>
            <p:cNvSpPr/>
            <p:nvPr/>
          </p:nvSpPr>
          <p:spPr>
            <a:xfrm>
              <a:off x="590796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t2429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t2430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t2431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t2432"/>
            <p:cNvSpPr/>
            <p:nvPr/>
          </p:nvSpPr>
          <p:spPr>
            <a:xfrm>
              <a:off x="577495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t2433"/>
            <p:cNvSpPr/>
            <p:nvPr/>
          </p:nvSpPr>
          <p:spPr>
            <a:xfrm>
              <a:off x="586362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t2434"/>
            <p:cNvSpPr/>
            <p:nvPr/>
          </p:nvSpPr>
          <p:spPr>
            <a:xfrm>
              <a:off x="577495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t2435"/>
            <p:cNvSpPr/>
            <p:nvPr/>
          </p:nvSpPr>
          <p:spPr>
            <a:xfrm>
              <a:off x="56862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t2436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t2437"/>
            <p:cNvSpPr/>
            <p:nvPr/>
          </p:nvSpPr>
          <p:spPr>
            <a:xfrm>
              <a:off x="577495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t2438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t2439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t2440"/>
            <p:cNvSpPr/>
            <p:nvPr/>
          </p:nvSpPr>
          <p:spPr>
            <a:xfrm>
              <a:off x="573061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t2441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t2442"/>
            <p:cNvSpPr/>
            <p:nvPr/>
          </p:nvSpPr>
          <p:spPr>
            <a:xfrm>
              <a:off x="635133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t2443"/>
            <p:cNvSpPr/>
            <p:nvPr/>
          </p:nvSpPr>
          <p:spPr>
            <a:xfrm>
              <a:off x="608530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t2444"/>
            <p:cNvSpPr/>
            <p:nvPr/>
          </p:nvSpPr>
          <p:spPr>
            <a:xfrm>
              <a:off x="617398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t2445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t2446"/>
            <p:cNvSpPr/>
            <p:nvPr/>
          </p:nvSpPr>
          <p:spPr>
            <a:xfrm>
              <a:off x="621832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t2447"/>
            <p:cNvSpPr/>
            <p:nvPr/>
          </p:nvSpPr>
          <p:spPr>
            <a:xfrm>
              <a:off x="617398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t2448"/>
            <p:cNvSpPr/>
            <p:nvPr/>
          </p:nvSpPr>
          <p:spPr>
            <a:xfrm>
              <a:off x="599663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t2449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t2450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t2451"/>
            <p:cNvSpPr/>
            <p:nvPr/>
          </p:nvSpPr>
          <p:spPr>
            <a:xfrm>
              <a:off x="635133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t2452"/>
            <p:cNvSpPr/>
            <p:nvPr/>
          </p:nvSpPr>
          <p:spPr>
            <a:xfrm>
              <a:off x="6129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t2453"/>
            <p:cNvSpPr/>
            <p:nvPr/>
          </p:nvSpPr>
          <p:spPr>
            <a:xfrm>
              <a:off x="608530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t2454"/>
            <p:cNvSpPr/>
            <p:nvPr/>
          </p:nvSpPr>
          <p:spPr>
            <a:xfrm>
              <a:off x="617398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t2455"/>
            <p:cNvSpPr/>
            <p:nvPr/>
          </p:nvSpPr>
          <p:spPr>
            <a:xfrm>
              <a:off x="6129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t2456"/>
            <p:cNvSpPr/>
            <p:nvPr/>
          </p:nvSpPr>
          <p:spPr>
            <a:xfrm>
              <a:off x="630699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t2457"/>
            <p:cNvSpPr/>
            <p:nvPr/>
          </p:nvSpPr>
          <p:spPr>
            <a:xfrm>
              <a:off x="626265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t2458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t2459"/>
            <p:cNvSpPr/>
            <p:nvPr/>
          </p:nvSpPr>
          <p:spPr>
            <a:xfrm>
              <a:off x="621832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t2460"/>
            <p:cNvSpPr/>
            <p:nvPr/>
          </p:nvSpPr>
          <p:spPr>
            <a:xfrm>
              <a:off x="626265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t2461"/>
            <p:cNvSpPr/>
            <p:nvPr/>
          </p:nvSpPr>
          <p:spPr>
            <a:xfrm>
              <a:off x="590796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t2462"/>
            <p:cNvSpPr/>
            <p:nvPr/>
          </p:nvSpPr>
          <p:spPr>
            <a:xfrm>
              <a:off x="626265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t2463"/>
            <p:cNvSpPr/>
            <p:nvPr/>
          </p:nvSpPr>
          <p:spPr>
            <a:xfrm>
              <a:off x="6129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t2464"/>
            <p:cNvSpPr/>
            <p:nvPr/>
          </p:nvSpPr>
          <p:spPr>
            <a:xfrm>
              <a:off x="6129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t2465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t2466"/>
            <p:cNvSpPr/>
            <p:nvPr/>
          </p:nvSpPr>
          <p:spPr>
            <a:xfrm>
              <a:off x="617398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t2467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t2468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t2469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t2470"/>
            <p:cNvSpPr/>
            <p:nvPr/>
          </p:nvSpPr>
          <p:spPr>
            <a:xfrm>
              <a:off x="617398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t2471"/>
            <p:cNvSpPr/>
            <p:nvPr/>
          </p:nvSpPr>
          <p:spPr>
            <a:xfrm>
              <a:off x="595229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t2472"/>
            <p:cNvSpPr/>
            <p:nvPr/>
          </p:nvSpPr>
          <p:spPr>
            <a:xfrm>
              <a:off x="608530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t2473"/>
            <p:cNvSpPr/>
            <p:nvPr/>
          </p:nvSpPr>
          <p:spPr>
            <a:xfrm>
              <a:off x="6129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t2474"/>
            <p:cNvSpPr/>
            <p:nvPr/>
          </p:nvSpPr>
          <p:spPr>
            <a:xfrm>
              <a:off x="621832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t2475"/>
            <p:cNvSpPr/>
            <p:nvPr/>
          </p:nvSpPr>
          <p:spPr>
            <a:xfrm>
              <a:off x="590796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t2476"/>
            <p:cNvSpPr/>
            <p:nvPr/>
          </p:nvSpPr>
          <p:spPr>
            <a:xfrm>
              <a:off x="586362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t2477"/>
            <p:cNvSpPr/>
            <p:nvPr/>
          </p:nvSpPr>
          <p:spPr>
            <a:xfrm>
              <a:off x="626265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t2478"/>
            <p:cNvSpPr/>
            <p:nvPr/>
          </p:nvSpPr>
          <p:spPr>
            <a:xfrm>
              <a:off x="630699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t2479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t2480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t2481"/>
            <p:cNvSpPr/>
            <p:nvPr/>
          </p:nvSpPr>
          <p:spPr>
            <a:xfrm>
              <a:off x="617398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t2482"/>
            <p:cNvSpPr/>
            <p:nvPr/>
          </p:nvSpPr>
          <p:spPr>
            <a:xfrm>
              <a:off x="630699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t2483"/>
            <p:cNvSpPr/>
            <p:nvPr/>
          </p:nvSpPr>
          <p:spPr>
            <a:xfrm>
              <a:off x="626265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t2484"/>
            <p:cNvSpPr/>
            <p:nvPr/>
          </p:nvSpPr>
          <p:spPr>
            <a:xfrm>
              <a:off x="608530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t2485"/>
            <p:cNvSpPr/>
            <p:nvPr/>
          </p:nvSpPr>
          <p:spPr>
            <a:xfrm>
              <a:off x="626265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t2486"/>
            <p:cNvSpPr/>
            <p:nvPr/>
          </p:nvSpPr>
          <p:spPr>
            <a:xfrm>
              <a:off x="635133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t2487"/>
            <p:cNvSpPr/>
            <p:nvPr/>
          </p:nvSpPr>
          <p:spPr>
            <a:xfrm>
              <a:off x="626265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t2488"/>
            <p:cNvSpPr/>
            <p:nvPr/>
          </p:nvSpPr>
          <p:spPr>
            <a:xfrm>
              <a:off x="608530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t2489"/>
            <p:cNvSpPr/>
            <p:nvPr/>
          </p:nvSpPr>
          <p:spPr>
            <a:xfrm>
              <a:off x="6129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t2490"/>
            <p:cNvSpPr/>
            <p:nvPr/>
          </p:nvSpPr>
          <p:spPr>
            <a:xfrm>
              <a:off x="626265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t2491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l2492"/>
            <p:cNvSpPr/>
            <p:nvPr/>
          </p:nvSpPr>
          <p:spPr>
            <a:xfrm>
              <a:off x="6537228" y="1914753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920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l2493"/>
            <p:cNvSpPr/>
            <p:nvPr/>
          </p:nvSpPr>
          <p:spPr>
            <a:xfrm>
              <a:off x="7686446" y="1922585"/>
              <a:ext cx="0" cy="622958"/>
            </a:xfrm>
            <a:custGeom>
              <a:avLst/>
              <a:pathLst>
                <a:path w="0" h="622958">
                  <a:moveTo>
                    <a:pt x="0" y="6229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l2494"/>
            <p:cNvSpPr/>
            <p:nvPr/>
          </p:nvSpPr>
          <p:spPr>
            <a:xfrm>
              <a:off x="7686446" y="2545543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l2495"/>
            <p:cNvSpPr/>
            <p:nvPr/>
          </p:nvSpPr>
          <p:spPr>
            <a:xfrm>
              <a:off x="7686446" y="245654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l2496"/>
            <p:cNvSpPr/>
            <p:nvPr/>
          </p:nvSpPr>
          <p:spPr>
            <a:xfrm>
              <a:off x="7686446" y="236755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l2497"/>
            <p:cNvSpPr/>
            <p:nvPr/>
          </p:nvSpPr>
          <p:spPr>
            <a:xfrm>
              <a:off x="7686446" y="2278561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l2498"/>
            <p:cNvSpPr/>
            <p:nvPr/>
          </p:nvSpPr>
          <p:spPr>
            <a:xfrm>
              <a:off x="7686446" y="218956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pl2499"/>
            <p:cNvSpPr/>
            <p:nvPr/>
          </p:nvSpPr>
          <p:spPr>
            <a:xfrm>
              <a:off x="7686446" y="2100573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l2500"/>
            <p:cNvSpPr/>
            <p:nvPr/>
          </p:nvSpPr>
          <p:spPr>
            <a:xfrm>
              <a:off x="7686446" y="201157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pl2501"/>
            <p:cNvSpPr/>
            <p:nvPr/>
          </p:nvSpPr>
          <p:spPr>
            <a:xfrm>
              <a:off x="7686446" y="192258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tx2502"/>
            <p:cNvSpPr/>
            <p:nvPr/>
          </p:nvSpPr>
          <p:spPr>
            <a:xfrm rot="-5400000">
              <a:off x="7797662" y="2509427"/>
              <a:ext cx="139858" cy="722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2504" name="tx2503"/>
            <p:cNvSpPr/>
            <p:nvPr/>
          </p:nvSpPr>
          <p:spPr>
            <a:xfrm rot="-5400000">
              <a:off x="7797464" y="2242247"/>
              <a:ext cx="139858" cy="72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6.0</a:t>
              </a:r>
            </a:p>
          </p:txBody>
        </p:sp>
        <p:sp>
          <p:nvSpPr>
            <p:cNvPr id="2505" name="tx2504"/>
            <p:cNvSpPr/>
            <p:nvPr/>
          </p:nvSpPr>
          <p:spPr>
            <a:xfrm rot="-5400000">
              <a:off x="7798258" y="1976058"/>
              <a:ext cx="139858" cy="71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2506" name="pt2505"/>
            <p:cNvSpPr/>
            <p:nvPr/>
          </p:nvSpPr>
          <p:spPr>
            <a:xfrm>
              <a:off x="655716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t2506"/>
            <p:cNvSpPr/>
            <p:nvPr/>
          </p:nvSpPr>
          <p:spPr>
            <a:xfrm>
              <a:off x="6557160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t2507"/>
            <p:cNvSpPr/>
            <p:nvPr/>
          </p:nvSpPr>
          <p:spPr>
            <a:xfrm>
              <a:off x="6557160" y="24873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t2508"/>
            <p:cNvSpPr/>
            <p:nvPr/>
          </p:nvSpPr>
          <p:spPr>
            <a:xfrm>
              <a:off x="6557160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t2509"/>
            <p:cNvSpPr/>
            <p:nvPr/>
          </p:nvSpPr>
          <p:spPr>
            <a:xfrm>
              <a:off x="6557160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t2510"/>
            <p:cNvSpPr/>
            <p:nvPr/>
          </p:nvSpPr>
          <p:spPr>
            <a:xfrm>
              <a:off x="6557160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t2511"/>
            <p:cNvSpPr/>
            <p:nvPr/>
          </p:nvSpPr>
          <p:spPr>
            <a:xfrm>
              <a:off x="6557160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t2512"/>
            <p:cNvSpPr/>
            <p:nvPr/>
          </p:nvSpPr>
          <p:spPr>
            <a:xfrm>
              <a:off x="6557160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t2513"/>
            <p:cNvSpPr/>
            <p:nvPr/>
          </p:nvSpPr>
          <p:spPr>
            <a:xfrm>
              <a:off x="6557160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t2514"/>
            <p:cNvSpPr/>
            <p:nvPr/>
          </p:nvSpPr>
          <p:spPr>
            <a:xfrm>
              <a:off x="6557160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t2515"/>
            <p:cNvSpPr/>
            <p:nvPr/>
          </p:nvSpPr>
          <p:spPr>
            <a:xfrm>
              <a:off x="6557160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t2516"/>
            <p:cNvSpPr/>
            <p:nvPr/>
          </p:nvSpPr>
          <p:spPr>
            <a:xfrm>
              <a:off x="6557160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t2517"/>
            <p:cNvSpPr/>
            <p:nvPr/>
          </p:nvSpPr>
          <p:spPr>
            <a:xfrm>
              <a:off x="6557160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t2518"/>
            <p:cNvSpPr/>
            <p:nvPr/>
          </p:nvSpPr>
          <p:spPr>
            <a:xfrm>
              <a:off x="6557160" y="25585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t2519"/>
            <p:cNvSpPr/>
            <p:nvPr/>
          </p:nvSpPr>
          <p:spPr>
            <a:xfrm>
              <a:off x="6557160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t2520"/>
            <p:cNvSpPr/>
            <p:nvPr/>
          </p:nvSpPr>
          <p:spPr>
            <a:xfrm>
              <a:off x="6557160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t2521"/>
            <p:cNvSpPr/>
            <p:nvPr/>
          </p:nvSpPr>
          <p:spPr>
            <a:xfrm>
              <a:off x="6557160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t2522"/>
            <p:cNvSpPr/>
            <p:nvPr/>
          </p:nvSpPr>
          <p:spPr>
            <a:xfrm>
              <a:off x="655716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t2523"/>
            <p:cNvSpPr/>
            <p:nvPr/>
          </p:nvSpPr>
          <p:spPr>
            <a:xfrm>
              <a:off x="6557160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t2524"/>
            <p:cNvSpPr/>
            <p:nvPr/>
          </p:nvSpPr>
          <p:spPr>
            <a:xfrm>
              <a:off x="655716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t2525"/>
            <p:cNvSpPr/>
            <p:nvPr/>
          </p:nvSpPr>
          <p:spPr>
            <a:xfrm>
              <a:off x="6557160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t2526"/>
            <p:cNvSpPr/>
            <p:nvPr/>
          </p:nvSpPr>
          <p:spPr>
            <a:xfrm>
              <a:off x="655716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t2527"/>
            <p:cNvSpPr/>
            <p:nvPr/>
          </p:nvSpPr>
          <p:spPr>
            <a:xfrm>
              <a:off x="6557160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t2528"/>
            <p:cNvSpPr/>
            <p:nvPr/>
          </p:nvSpPr>
          <p:spPr>
            <a:xfrm>
              <a:off x="655716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t2529"/>
            <p:cNvSpPr/>
            <p:nvPr/>
          </p:nvSpPr>
          <p:spPr>
            <a:xfrm>
              <a:off x="6557160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t2530"/>
            <p:cNvSpPr/>
            <p:nvPr/>
          </p:nvSpPr>
          <p:spPr>
            <a:xfrm>
              <a:off x="6557160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t2531"/>
            <p:cNvSpPr/>
            <p:nvPr/>
          </p:nvSpPr>
          <p:spPr>
            <a:xfrm>
              <a:off x="6557160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t2532"/>
            <p:cNvSpPr/>
            <p:nvPr/>
          </p:nvSpPr>
          <p:spPr>
            <a:xfrm>
              <a:off x="6557160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t2533"/>
            <p:cNvSpPr/>
            <p:nvPr/>
          </p:nvSpPr>
          <p:spPr>
            <a:xfrm>
              <a:off x="6557160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t2534"/>
            <p:cNvSpPr/>
            <p:nvPr/>
          </p:nvSpPr>
          <p:spPr>
            <a:xfrm>
              <a:off x="6557160" y="24873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t2535"/>
            <p:cNvSpPr/>
            <p:nvPr/>
          </p:nvSpPr>
          <p:spPr>
            <a:xfrm>
              <a:off x="6557160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t2536"/>
            <p:cNvSpPr/>
            <p:nvPr/>
          </p:nvSpPr>
          <p:spPr>
            <a:xfrm>
              <a:off x="6557160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t2537"/>
            <p:cNvSpPr/>
            <p:nvPr/>
          </p:nvSpPr>
          <p:spPr>
            <a:xfrm>
              <a:off x="6557160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t2538"/>
            <p:cNvSpPr/>
            <p:nvPr/>
          </p:nvSpPr>
          <p:spPr>
            <a:xfrm>
              <a:off x="6557160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t2539"/>
            <p:cNvSpPr/>
            <p:nvPr/>
          </p:nvSpPr>
          <p:spPr>
            <a:xfrm>
              <a:off x="6557160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t2540"/>
            <p:cNvSpPr/>
            <p:nvPr/>
          </p:nvSpPr>
          <p:spPr>
            <a:xfrm>
              <a:off x="6557160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t2541"/>
            <p:cNvSpPr/>
            <p:nvPr/>
          </p:nvSpPr>
          <p:spPr>
            <a:xfrm>
              <a:off x="6557160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t2542"/>
            <p:cNvSpPr/>
            <p:nvPr/>
          </p:nvSpPr>
          <p:spPr>
            <a:xfrm>
              <a:off x="6557160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t2543"/>
            <p:cNvSpPr/>
            <p:nvPr/>
          </p:nvSpPr>
          <p:spPr>
            <a:xfrm>
              <a:off x="6557160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t2544"/>
            <p:cNvSpPr/>
            <p:nvPr/>
          </p:nvSpPr>
          <p:spPr>
            <a:xfrm>
              <a:off x="655716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t2545"/>
            <p:cNvSpPr/>
            <p:nvPr/>
          </p:nvSpPr>
          <p:spPr>
            <a:xfrm>
              <a:off x="6557160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t2546"/>
            <p:cNvSpPr/>
            <p:nvPr/>
          </p:nvSpPr>
          <p:spPr>
            <a:xfrm>
              <a:off x="6557160" y="2522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t2547"/>
            <p:cNvSpPr/>
            <p:nvPr/>
          </p:nvSpPr>
          <p:spPr>
            <a:xfrm>
              <a:off x="6557160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t2548"/>
            <p:cNvSpPr/>
            <p:nvPr/>
          </p:nvSpPr>
          <p:spPr>
            <a:xfrm>
              <a:off x="6557160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t2549"/>
            <p:cNvSpPr/>
            <p:nvPr/>
          </p:nvSpPr>
          <p:spPr>
            <a:xfrm>
              <a:off x="655716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t2550"/>
            <p:cNvSpPr/>
            <p:nvPr/>
          </p:nvSpPr>
          <p:spPr>
            <a:xfrm>
              <a:off x="6557160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t2551"/>
            <p:cNvSpPr/>
            <p:nvPr/>
          </p:nvSpPr>
          <p:spPr>
            <a:xfrm>
              <a:off x="655716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t2552"/>
            <p:cNvSpPr/>
            <p:nvPr/>
          </p:nvSpPr>
          <p:spPr>
            <a:xfrm>
              <a:off x="6557160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t2553"/>
            <p:cNvSpPr/>
            <p:nvPr/>
          </p:nvSpPr>
          <p:spPr>
            <a:xfrm>
              <a:off x="6557160" y="23805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t2554"/>
            <p:cNvSpPr/>
            <p:nvPr/>
          </p:nvSpPr>
          <p:spPr>
            <a:xfrm>
              <a:off x="6557160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t2555"/>
            <p:cNvSpPr/>
            <p:nvPr/>
          </p:nvSpPr>
          <p:spPr>
            <a:xfrm>
              <a:off x="7089206" y="20779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t2556"/>
            <p:cNvSpPr/>
            <p:nvPr/>
          </p:nvSpPr>
          <p:spPr>
            <a:xfrm>
              <a:off x="7089206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t2557"/>
            <p:cNvSpPr/>
            <p:nvPr/>
          </p:nvSpPr>
          <p:spPr>
            <a:xfrm>
              <a:off x="7089206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t2558"/>
            <p:cNvSpPr/>
            <p:nvPr/>
          </p:nvSpPr>
          <p:spPr>
            <a:xfrm>
              <a:off x="7089206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t2559"/>
            <p:cNvSpPr/>
            <p:nvPr/>
          </p:nvSpPr>
          <p:spPr>
            <a:xfrm>
              <a:off x="7089206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t2560"/>
            <p:cNvSpPr/>
            <p:nvPr/>
          </p:nvSpPr>
          <p:spPr>
            <a:xfrm>
              <a:off x="7089206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t2561"/>
            <p:cNvSpPr/>
            <p:nvPr/>
          </p:nvSpPr>
          <p:spPr>
            <a:xfrm>
              <a:off x="7089206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t2562"/>
            <p:cNvSpPr/>
            <p:nvPr/>
          </p:nvSpPr>
          <p:spPr>
            <a:xfrm>
              <a:off x="7089206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t2563"/>
            <p:cNvSpPr/>
            <p:nvPr/>
          </p:nvSpPr>
          <p:spPr>
            <a:xfrm>
              <a:off x="7089206" y="21491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t2564"/>
            <p:cNvSpPr/>
            <p:nvPr/>
          </p:nvSpPr>
          <p:spPr>
            <a:xfrm>
              <a:off x="7089206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t2565"/>
            <p:cNvSpPr/>
            <p:nvPr/>
          </p:nvSpPr>
          <p:spPr>
            <a:xfrm>
              <a:off x="7089206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t2566"/>
            <p:cNvSpPr/>
            <p:nvPr/>
          </p:nvSpPr>
          <p:spPr>
            <a:xfrm>
              <a:off x="7089206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t2567"/>
            <p:cNvSpPr/>
            <p:nvPr/>
          </p:nvSpPr>
          <p:spPr>
            <a:xfrm>
              <a:off x="7089206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t2568"/>
            <p:cNvSpPr/>
            <p:nvPr/>
          </p:nvSpPr>
          <p:spPr>
            <a:xfrm>
              <a:off x="7089206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t2569"/>
            <p:cNvSpPr/>
            <p:nvPr/>
          </p:nvSpPr>
          <p:spPr>
            <a:xfrm>
              <a:off x="7089206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t2570"/>
            <p:cNvSpPr/>
            <p:nvPr/>
          </p:nvSpPr>
          <p:spPr>
            <a:xfrm>
              <a:off x="7089206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t2571"/>
            <p:cNvSpPr/>
            <p:nvPr/>
          </p:nvSpPr>
          <p:spPr>
            <a:xfrm>
              <a:off x="7089206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t2572"/>
            <p:cNvSpPr/>
            <p:nvPr/>
          </p:nvSpPr>
          <p:spPr>
            <a:xfrm>
              <a:off x="7089206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t2573"/>
            <p:cNvSpPr/>
            <p:nvPr/>
          </p:nvSpPr>
          <p:spPr>
            <a:xfrm>
              <a:off x="7089206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t2574"/>
            <p:cNvSpPr/>
            <p:nvPr/>
          </p:nvSpPr>
          <p:spPr>
            <a:xfrm>
              <a:off x="7089206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t2575"/>
            <p:cNvSpPr/>
            <p:nvPr/>
          </p:nvSpPr>
          <p:spPr>
            <a:xfrm>
              <a:off x="7089206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t2576"/>
            <p:cNvSpPr/>
            <p:nvPr/>
          </p:nvSpPr>
          <p:spPr>
            <a:xfrm>
              <a:off x="7089206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t2577"/>
            <p:cNvSpPr/>
            <p:nvPr/>
          </p:nvSpPr>
          <p:spPr>
            <a:xfrm>
              <a:off x="7089206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t2578"/>
            <p:cNvSpPr/>
            <p:nvPr/>
          </p:nvSpPr>
          <p:spPr>
            <a:xfrm>
              <a:off x="7089206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t2579"/>
            <p:cNvSpPr/>
            <p:nvPr/>
          </p:nvSpPr>
          <p:spPr>
            <a:xfrm>
              <a:off x="7089206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t2580"/>
            <p:cNvSpPr/>
            <p:nvPr/>
          </p:nvSpPr>
          <p:spPr>
            <a:xfrm>
              <a:off x="7089206" y="21491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t2581"/>
            <p:cNvSpPr/>
            <p:nvPr/>
          </p:nvSpPr>
          <p:spPr>
            <a:xfrm>
              <a:off x="7089206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t2582"/>
            <p:cNvSpPr/>
            <p:nvPr/>
          </p:nvSpPr>
          <p:spPr>
            <a:xfrm>
              <a:off x="7089206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t2583"/>
            <p:cNvSpPr/>
            <p:nvPr/>
          </p:nvSpPr>
          <p:spPr>
            <a:xfrm>
              <a:off x="7089206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t2584"/>
            <p:cNvSpPr/>
            <p:nvPr/>
          </p:nvSpPr>
          <p:spPr>
            <a:xfrm>
              <a:off x="7089206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t2585"/>
            <p:cNvSpPr/>
            <p:nvPr/>
          </p:nvSpPr>
          <p:spPr>
            <a:xfrm>
              <a:off x="7089206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t2586"/>
            <p:cNvSpPr/>
            <p:nvPr/>
          </p:nvSpPr>
          <p:spPr>
            <a:xfrm>
              <a:off x="7089206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t2587"/>
            <p:cNvSpPr/>
            <p:nvPr/>
          </p:nvSpPr>
          <p:spPr>
            <a:xfrm>
              <a:off x="7089206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t2588"/>
            <p:cNvSpPr/>
            <p:nvPr/>
          </p:nvSpPr>
          <p:spPr>
            <a:xfrm>
              <a:off x="7089206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t2589"/>
            <p:cNvSpPr/>
            <p:nvPr/>
          </p:nvSpPr>
          <p:spPr>
            <a:xfrm>
              <a:off x="7089206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t2590"/>
            <p:cNvSpPr/>
            <p:nvPr/>
          </p:nvSpPr>
          <p:spPr>
            <a:xfrm>
              <a:off x="7089206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t2591"/>
            <p:cNvSpPr/>
            <p:nvPr/>
          </p:nvSpPr>
          <p:spPr>
            <a:xfrm>
              <a:off x="7089206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t2592"/>
            <p:cNvSpPr/>
            <p:nvPr/>
          </p:nvSpPr>
          <p:spPr>
            <a:xfrm>
              <a:off x="7089206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t2593"/>
            <p:cNvSpPr/>
            <p:nvPr/>
          </p:nvSpPr>
          <p:spPr>
            <a:xfrm>
              <a:off x="7089206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t2594"/>
            <p:cNvSpPr/>
            <p:nvPr/>
          </p:nvSpPr>
          <p:spPr>
            <a:xfrm>
              <a:off x="7089206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t2595"/>
            <p:cNvSpPr/>
            <p:nvPr/>
          </p:nvSpPr>
          <p:spPr>
            <a:xfrm>
              <a:off x="7089206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t2596"/>
            <p:cNvSpPr/>
            <p:nvPr/>
          </p:nvSpPr>
          <p:spPr>
            <a:xfrm>
              <a:off x="7089206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t2597"/>
            <p:cNvSpPr/>
            <p:nvPr/>
          </p:nvSpPr>
          <p:spPr>
            <a:xfrm>
              <a:off x="7089206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t2598"/>
            <p:cNvSpPr/>
            <p:nvPr/>
          </p:nvSpPr>
          <p:spPr>
            <a:xfrm>
              <a:off x="7089206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t2599"/>
            <p:cNvSpPr/>
            <p:nvPr/>
          </p:nvSpPr>
          <p:spPr>
            <a:xfrm>
              <a:off x="7089206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t2600"/>
            <p:cNvSpPr/>
            <p:nvPr/>
          </p:nvSpPr>
          <p:spPr>
            <a:xfrm>
              <a:off x="7089206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t2601"/>
            <p:cNvSpPr/>
            <p:nvPr/>
          </p:nvSpPr>
          <p:spPr>
            <a:xfrm>
              <a:off x="7089206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t2602"/>
            <p:cNvSpPr/>
            <p:nvPr/>
          </p:nvSpPr>
          <p:spPr>
            <a:xfrm>
              <a:off x="7089206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t2603"/>
            <p:cNvSpPr/>
            <p:nvPr/>
          </p:nvSpPr>
          <p:spPr>
            <a:xfrm>
              <a:off x="7089206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t2604"/>
            <p:cNvSpPr/>
            <p:nvPr/>
          </p:nvSpPr>
          <p:spPr>
            <a:xfrm>
              <a:off x="7089206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t2605"/>
            <p:cNvSpPr/>
            <p:nvPr/>
          </p:nvSpPr>
          <p:spPr>
            <a:xfrm>
              <a:off x="7621251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t2606"/>
            <p:cNvSpPr/>
            <p:nvPr/>
          </p:nvSpPr>
          <p:spPr>
            <a:xfrm>
              <a:off x="7621251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t2607"/>
            <p:cNvSpPr/>
            <p:nvPr/>
          </p:nvSpPr>
          <p:spPr>
            <a:xfrm>
              <a:off x="7621251" y="2060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t2608"/>
            <p:cNvSpPr/>
            <p:nvPr/>
          </p:nvSpPr>
          <p:spPr>
            <a:xfrm>
              <a:off x="7621251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t2609"/>
            <p:cNvSpPr/>
            <p:nvPr/>
          </p:nvSpPr>
          <p:spPr>
            <a:xfrm>
              <a:off x="7621251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t2610"/>
            <p:cNvSpPr/>
            <p:nvPr/>
          </p:nvSpPr>
          <p:spPr>
            <a:xfrm>
              <a:off x="7621251" y="19711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t2611"/>
            <p:cNvSpPr/>
            <p:nvPr/>
          </p:nvSpPr>
          <p:spPr>
            <a:xfrm>
              <a:off x="7621251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t2612"/>
            <p:cNvSpPr/>
            <p:nvPr/>
          </p:nvSpPr>
          <p:spPr>
            <a:xfrm>
              <a:off x="7621251" y="2024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t2613"/>
            <p:cNvSpPr/>
            <p:nvPr/>
          </p:nvSpPr>
          <p:spPr>
            <a:xfrm>
              <a:off x="7621251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t2614"/>
            <p:cNvSpPr/>
            <p:nvPr/>
          </p:nvSpPr>
          <p:spPr>
            <a:xfrm>
              <a:off x="7621251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t2615"/>
            <p:cNvSpPr/>
            <p:nvPr/>
          </p:nvSpPr>
          <p:spPr>
            <a:xfrm>
              <a:off x="7621251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t2616"/>
            <p:cNvSpPr/>
            <p:nvPr/>
          </p:nvSpPr>
          <p:spPr>
            <a:xfrm>
              <a:off x="7621251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t2617"/>
            <p:cNvSpPr/>
            <p:nvPr/>
          </p:nvSpPr>
          <p:spPr>
            <a:xfrm>
              <a:off x="7621251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t2618"/>
            <p:cNvSpPr/>
            <p:nvPr/>
          </p:nvSpPr>
          <p:spPr>
            <a:xfrm>
              <a:off x="7621251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t2619"/>
            <p:cNvSpPr/>
            <p:nvPr/>
          </p:nvSpPr>
          <p:spPr>
            <a:xfrm>
              <a:off x="7621251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t2620"/>
            <p:cNvSpPr/>
            <p:nvPr/>
          </p:nvSpPr>
          <p:spPr>
            <a:xfrm>
              <a:off x="7621251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t2621"/>
            <p:cNvSpPr/>
            <p:nvPr/>
          </p:nvSpPr>
          <p:spPr>
            <a:xfrm>
              <a:off x="7621251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t2622"/>
            <p:cNvSpPr/>
            <p:nvPr/>
          </p:nvSpPr>
          <p:spPr>
            <a:xfrm>
              <a:off x="7621251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t2623"/>
            <p:cNvSpPr/>
            <p:nvPr/>
          </p:nvSpPr>
          <p:spPr>
            <a:xfrm>
              <a:off x="7621251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t2624"/>
            <p:cNvSpPr/>
            <p:nvPr/>
          </p:nvSpPr>
          <p:spPr>
            <a:xfrm>
              <a:off x="7621251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t2625"/>
            <p:cNvSpPr/>
            <p:nvPr/>
          </p:nvSpPr>
          <p:spPr>
            <a:xfrm>
              <a:off x="7621251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t2626"/>
            <p:cNvSpPr/>
            <p:nvPr/>
          </p:nvSpPr>
          <p:spPr>
            <a:xfrm>
              <a:off x="7621251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t2627"/>
            <p:cNvSpPr/>
            <p:nvPr/>
          </p:nvSpPr>
          <p:spPr>
            <a:xfrm>
              <a:off x="7621251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t2628"/>
            <p:cNvSpPr/>
            <p:nvPr/>
          </p:nvSpPr>
          <p:spPr>
            <a:xfrm>
              <a:off x="7621251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t2629"/>
            <p:cNvSpPr/>
            <p:nvPr/>
          </p:nvSpPr>
          <p:spPr>
            <a:xfrm>
              <a:off x="7621251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t2630"/>
            <p:cNvSpPr/>
            <p:nvPr/>
          </p:nvSpPr>
          <p:spPr>
            <a:xfrm>
              <a:off x="7621251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t2631"/>
            <p:cNvSpPr/>
            <p:nvPr/>
          </p:nvSpPr>
          <p:spPr>
            <a:xfrm>
              <a:off x="7621251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t2632"/>
            <p:cNvSpPr/>
            <p:nvPr/>
          </p:nvSpPr>
          <p:spPr>
            <a:xfrm>
              <a:off x="7621251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t2633"/>
            <p:cNvSpPr/>
            <p:nvPr/>
          </p:nvSpPr>
          <p:spPr>
            <a:xfrm>
              <a:off x="7621251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t2634"/>
            <p:cNvSpPr/>
            <p:nvPr/>
          </p:nvSpPr>
          <p:spPr>
            <a:xfrm>
              <a:off x="7621251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t2635"/>
            <p:cNvSpPr/>
            <p:nvPr/>
          </p:nvSpPr>
          <p:spPr>
            <a:xfrm>
              <a:off x="7621251" y="20067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t2636"/>
            <p:cNvSpPr/>
            <p:nvPr/>
          </p:nvSpPr>
          <p:spPr>
            <a:xfrm>
              <a:off x="7621251" y="191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t2637"/>
            <p:cNvSpPr/>
            <p:nvPr/>
          </p:nvSpPr>
          <p:spPr>
            <a:xfrm>
              <a:off x="7621251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t2638"/>
            <p:cNvSpPr/>
            <p:nvPr/>
          </p:nvSpPr>
          <p:spPr>
            <a:xfrm>
              <a:off x="7621251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t2639"/>
            <p:cNvSpPr/>
            <p:nvPr/>
          </p:nvSpPr>
          <p:spPr>
            <a:xfrm>
              <a:off x="7621251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t2640"/>
            <p:cNvSpPr/>
            <p:nvPr/>
          </p:nvSpPr>
          <p:spPr>
            <a:xfrm>
              <a:off x="7621251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t2641"/>
            <p:cNvSpPr/>
            <p:nvPr/>
          </p:nvSpPr>
          <p:spPr>
            <a:xfrm>
              <a:off x="7621251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t2642"/>
            <p:cNvSpPr/>
            <p:nvPr/>
          </p:nvSpPr>
          <p:spPr>
            <a:xfrm>
              <a:off x="7621251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t2643"/>
            <p:cNvSpPr/>
            <p:nvPr/>
          </p:nvSpPr>
          <p:spPr>
            <a:xfrm>
              <a:off x="7621251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t2644"/>
            <p:cNvSpPr/>
            <p:nvPr/>
          </p:nvSpPr>
          <p:spPr>
            <a:xfrm>
              <a:off x="7621251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t2645"/>
            <p:cNvSpPr/>
            <p:nvPr/>
          </p:nvSpPr>
          <p:spPr>
            <a:xfrm>
              <a:off x="7621251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t2646"/>
            <p:cNvSpPr/>
            <p:nvPr/>
          </p:nvSpPr>
          <p:spPr>
            <a:xfrm>
              <a:off x="7621251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t2647"/>
            <p:cNvSpPr/>
            <p:nvPr/>
          </p:nvSpPr>
          <p:spPr>
            <a:xfrm>
              <a:off x="7621251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t2648"/>
            <p:cNvSpPr/>
            <p:nvPr/>
          </p:nvSpPr>
          <p:spPr>
            <a:xfrm>
              <a:off x="7621251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t2649"/>
            <p:cNvSpPr/>
            <p:nvPr/>
          </p:nvSpPr>
          <p:spPr>
            <a:xfrm>
              <a:off x="7621251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t2650"/>
            <p:cNvSpPr/>
            <p:nvPr/>
          </p:nvSpPr>
          <p:spPr>
            <a:xfrm>
              <a:off x="7621251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t2651"/>
            <p:cNvSpPr/>
            <p:nvPr/>
          </p:nvSpPr>
          <p:spPr>
            <a:xfrm>
              <a:off x="7621251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t2652"/>
            <p:cNvSpPr/>
            <p:nvPr/>
          </p:nvSpPr>
          <p:spPr>
            <a:xfrm>
              <a:off x="7621251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t2653"/>
            <p:cNvSpPr/>
            <p:nvPr/>
          </p:nvSpPr>
          <p:spPr>
            <a:xfrm>
              <a:off x="7621251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t2654"/>
            <p:cNvSpPr/>
            <p:nvPr/>
          </p:nvSpPr>
          <p:spPr>
            <a:xfrm>
              <a:off x="7621251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l2655"/>
            <p:cNvSpPr/>
            <p:nvPr/>
          </p:nvSpPr>
          <p:spPr>
            <a:xfrm>
              <a:off x="6537228" y="2727472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920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t2656"/>
            <p:cNvSpPr/>
            <p:nvPr/>
          </p:nvSpPr>
          <p:spPr>
            <a:xfrm>
              <a:off x="6557160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t2657"/>
            <p:cNvSpPr/>
            <p:nvPr/>
          </p:nvSpPr>
          <p:spPr>
            <a:xfrm>
              <a:off x="655716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t2658"/>
            <p:cNvSpPr/>
            <p:nvPr/>
          </p:nvSpPr>
          <p:spPr>
            <a:xfrm>
              <a:off x="6557160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t2659"/>
            <p:cNvSpPr/>
            <p:nvPr/>
          </p:nvSpPr>
          <p:spPr>
            <a:xfrm>
              <a:off x="6557160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t2660"/>
            <p:cNvSpPr/>
            <p:nvPr/>
          </p:nvSpPr>
          <p:spPr>
            <a:xfrm>
              <a:off x="6557160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t2661"/>
            <p:cNvSpPr/>
            <p:nvPr/>
          </p:nvSpPr>
          <p:spPr>
            <a:xfrm>
              <a:off x="6557160" y="28639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t2662"/>
            <p:cNvSpPr/>
            <p:nvPr/>
          </p:nvSpPr>
          <p:spPr>
            <a:xfrm>
              <a:off x="655716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t2663"/>
            <p:cNvSpPr/>
            <p:nvPr/>
          </p:nvSpPr>
          <p:spPr>
            <a:xfrm>
              <a:off x="655716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t2664"/>
            <p:cNvSpPr/>
            <p:nvPr/>
          </p:nvSpPr>
          <p:spPr>
            <a:xfrm>
              <a:off x="6557160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t2665"/>
            <p:cNvSpPr/>
            <p:nvPr/>
          </p:nvSpPr>
          <p:spPr>
            <a:xfrm>
              <a:off x="6557160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t2666"/>
            <p:cNvSpPr/>
            <p:nvPr/>
          </p:nvSpPr>
          <p:spPr>
            <a:xfrm>
              <a:off x="6557160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t2667"/>
            <p:cNvSpPr/>
            <p:nvPr/>
          </p:nvSpPr>
          <p:spPr>
            <a:xfrm>
              <a:off x="655716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t2668"/>
            <p:cNvSpPr/>
            <p:nvPr/>
          </p:nvSpPr>
          <p:spPr>
            <a:xfrm>
              <a:off x="655716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t2669"/>
            <p:cNvSpPr/>
            <p:nvPr/>
          </p:nvSpPr>
          <p:spPr>
            <a:xfrm>
              <a:off x="655716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t2670"/>
            <p:cNvSpPr/>
            <p:nvPr/>
          </p:nvSpPr>
          <p:spPr>
            <a:xfrm>
              <a:off x="6557160" y="28372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t2671"/>
            <p:cNvSpPr/>
            <p:nvPr/>
          </p:nvSpPr>
          <p:spPr>
            <a:xfrm>
              <a:off x="6557160" y="2730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t2672"/>
            <p:cNvSpPr/>
            <p:nvPr/>
          </p:nvSpPr>
          <p:spPr>
            <a:xfrm>
              <a:off x="6557160" y="28639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t2673"/>
            <p:cNvSpPr/>
            <p:nvPr/>
          </p:nvSpPr>
          <p:spPr>
            <a:xfrm>
              <a:off x="6557160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t2674"/>
            <p:cNvSpPr/>
            <p:nvPr/>
          </p:nvSpPr>
          <p:spPr>
            <a:xfrm>
              <a:off x="6557160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t2675"/>
            <p:cNvSpPr/>
            <p:nvPr/>
          </p:nvSpPr>
          <p:spPr>
            <a:xfrm>
              <a:off x="6557160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t2676"/>
            <p:cNvSpPr/>
            <p:nvPr/>
          </p:nvSpPr>
          <p:spPr>
            <a:xfrm>
              <a:off x="655716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t2677"/>
            <p:cNvSpPr/>
            <p:nvPr/>
          </p:nvSpPr>
          <p:spPr>
            <a:xfrm>
              <a:off x="6557160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t2678"/>
            <p:cNvSpPr/>
            <p:nvPr/>
          </p:nvSpPr>
          <p:spPr>
            <a:xfrm>
              <a:off x="6557160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t2679"/>
            <p:cNvSpPr/>
            <p:nvPr/>
          </p:nvSpPr>
          <p:spPr>
            <a:xfrm>
              <a:off x="6557160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t2680"/>
            <p:cNvSpPr/>
            <p:nvPr/>
          </p:nvSpPr>
          <p:spPr>
            <a:xfrm>
              <a:off x="655716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t2681"/>
            <p:cNvSpPr/>
            <p:nvPr/>
          </p:nvSpPr>
          <p:spPr>
            <a:xfrm>
              <a:off x="655716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t2682"/>
            <p:cNvSpPr/>
            <p:nvPr/>
          </p:nvSpPr>
          <p:spPr>
            <a:xfrm>
              <a:off x="655716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t2683"/>
            <p:cNvSpPr/>
            <p:nvPr/>
          </p:nvSpPr>
          <p:spPr>
            <a:xfrm>
              <a:off x="6557160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t2684"/>
            <p:cNvSpPr/>
            <p:nvPr/>
          </p:nvSpPr>
          <p:spPr>
            <a:xfrm>
              <a:off x="655716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t2685"/>
            <p:cNvSpPr/>
            <p:nvPr/>
          </p:nvSpPr>
          <p:spPr>
            <a:xfrm>
              <a:off x="6557160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t2686"/>
            <p:cNvSpPr/>
            <p:nvPr/>
          </p:nvSpPr>
          <p:spPr>
            <a:xfrm>
              <a:off x="6557160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t2687"/>
            <p:cNvSpPr/>
            <p:nvPr/>
          </p:nvSpPr>
          <p:spPr>
            <a:xfrm>
              <a:off x="655716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t2688"/>
            <p:cNvSpPr/>
            <p:nvPr/>
          </p:nvSpPr>
          <p:spPr>
            <a:xfrm>
              <a:off x="6557160" y="2810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t2689"/>
            <p:cNvSpPr/>
            <p:nvPr/>
          </p:nvSpPr>
          <p:spPr>
            <a:xfrm>
              <a:off x="6557160" y="2783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t2690"/>
            <p:cNvSpPr/>
            <p:nvPr/>
          </p:nvSpPr>
          <p:spPr>
            <a:xfrm>
              <a:off x="6557160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t2691"/>
            <p:cNvSpPr/>
            <p:nvPr/>
          </p:nvSpPr>
          <p:spPr>
            <a:xfrm>
              <a:off x="6557160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t2692"/>
            <p:cNvSpPr/>
            <p:nvPr/>
          </p:nvSpPr>
          <p:spPr>
            <a:xfrm>
              <a:off x="6557160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t2693"/>
            <p:cNvSpPr/>
            <p:nvPr/>
          </p:nvSpPr>
          <p:spPr>
            <a:xfrm>
              <a:off x="6557160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t2694"/>
            <p:cNvSpPr/>
            <p:nvPr/>
          </p:nvSpPr>
          <p:spPr>
            <a:xfrm>
              <a:off x="655716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t2695"/>
            <p:cNvSpPr/>
            <p:nvPr/>
          </p:nvSpPr>
          <p:spPr>
            <a:xfrm>
              <a:off x="655716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t2696"/>
            <p:cNvSpPr/>
            <p:nvPr/>
          </p:nvSpPr>
          <p:spPr>
            <a:xfrm>
              <a:off x="6557160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pt2697"/>
            <p:cNvSpPr/>
            <p:nvPr/>
          </p:nvSpPr>
          <p:spPr>
            <a:xfrm>
              <a:off x="6557160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pt2698"/>
            <p:cNvSpPr/>
            <p:nvPr/>
          </p:nvSpPr>
          <p:spPr>
            <a:xfrm>
              <a:off x="6557160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t2699"/>
            <p:cNvSpPr/>
            <p:nvPr/>
          </p:nvSpPr>
          <p:spPr>
            <a:xfrm>
              <a:off x="6557160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t2700"/>
            <p:cNvSpPr/>
            <p:nvPr/>
          </p:nvSpPr>
          <p:spPr>
            <a:xfrm>
              <a:off x="6557160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t2701"/>
            <p:cNvSpPr/>
            <p:nvPr/>
          </p:nvSpPr>
          <p:spPr>
            <a:xfrm>
              <a:off x="655716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t2702"/>
            <p:cNvSpPr/>
            <p:nvPr/>
          </p:nvSpPr>
          <p:spPr>
            <a:xfrm>
              <a:off x="6557160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t2703"/>
            <p:cNvSpPr/>
            <p:nvPr/>
          </p:nvSpPr>
          <p:spPr>
            <a:xfrm>
              <a:off x="6557160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t2704"/>
            <p:cNvSpPr/>
            <p:nvPr/>
          </p:nvSpPr>
          <p:spPr>
            <a:xfrm>
              <a:off x="6557160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t2705"/>
            <p:cNvSpPr/>
            <p:nvPr/>
          </p:nvSpPr>
          <p:spPr>
            <a:xfrm>
              <a:off x="6557160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t2706"/>
            <p:cNvSpPr/>
            <p:nvPr/>
          </p:nvSpPr>
          <p:spPr>
            <a:xfrm>
              <a:off x="7089206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pt2707"/>
            <p:cNvSpPr/>
            <p:nvPr/>
          </p:nvSpPr>
          <p:spPr>
            <a:xfrm>
              <a:off x="7089206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pt2708"/>
            <p:cNvSpPr/>
            <p:nvPr/>
          </p:nvSpPr>
          <p:spPr>
            <a:xfrm>
              <a:off x="7089206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pt2709"/>
            <p:cNvSpPr/>
            <p:nvPr/>
          </p:nvSpPr>
          <p:spPr>
            <a:xfrm>
              <a:off x="7089206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pt2710"/>
            <p:cNvSpPr/>
            <p:nvPr/>
          </p:nvSpPr>
          <p:spPr>
            <a:xfrm>
              <a:off x="708920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pt2711"/>
            <p:cNvSpPr/>
            <p:nvPr/>
          </p:nvSpPr>
          <p:spPr>
            <a:xfrm>
              <a:off x="708920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pt2712"/>
            <p:cNvSpPr/>
            <p:nvPr/>
          </p:nvSpPr>
          <p:spPr>
            <a:xfrm>
              <a:off x="7089206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pt2713"/>
            <p:cNvSpPr/>
            <p:nvPr/>
          </p:nvSpPr>
          <p:spPr>
            <a:xfrm>
              <a:off x="7089206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pt2714"/>
            <p:cNvSpPr/>
            <p:nvPr/>
          </p:nvSpPr>
          <p:spPr>
            <a:xfrm>
              <a:off x="7089206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pt2715"/>
            <p:cNvSpPr/>
            <p:nvPr/>
          </p:nvSpPr>
          <p:spPr>
            <a:xfrm>
              <a:off x="708920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pt2716"/>
            <p:cNvSpPr/>
            <p:nvPr/>
          </p:nvSpPr>
          <p:spPr>
            <a:xfrm>
              <a:off x="7089206" y="33712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pt2717"/>
            <p:cNvSpPr/>
            <p:nvPr/>
          </p:nvSpPr>
          <p:spPr>
            <a:xfrm>
              <a:off x="708920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pt2718"/>
            <p:cNvSpPr/>
            <p:nvPr/>
          </p:nvSpPr>
          <p:spPr>
            <a:xfrm>
              <a:off x="7089206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pt2719"/>
            <p:cNvSpPr/>
            <p:nvPr/>
          </p:nvSpPr>
          <p:spPr>
            <a:xfrm>
              <a:off x="7089206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pt2720"/>
            <p:cNvSpPr/>
            <p:nvPr/>
          </p:nvSpPr>
          <p:spPr>
            <a:xfrm>
              <a:off x="7089206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pt2721"/>
            <p:cNvSpPr/>
            <p:nvPr/>
          </p:nvSpPr>
          <p:spPr>
            <a:xfrm>
              <a:off x="7089206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pt2722"/>
            <p:cNvSpPr/>
            <p:nvPr/>
          </p:nvSpPr>
          <p:spPr>
            <a:xfrm>
              <a:off x="708920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pt2723"/>
            <p:cNvSpPr/>
            <p:nvPr/>
          </p:nvSpPr>
          <p:spPr>
            <a:xfrm>
              <a:off x="708920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pt2724"/>
            <p:cNvSpPr/>
            <p:nvPr/>
          </p:nvSpPr>
          <p:spPr>
            <a:xfrm>
              <a:off x="7089206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pt2725"/>
            <p:cNvSpPr/>
            <p:nvPr/>
          </p:nvSpPr>
          <p:spPr>
            <a:xfrm>
              <a:off x="7089206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pt2726"/>
            <p:cNvSpPr/>
            <p:nvPr/>
          </p:nvSpPr>
          <p:spPr>
            <a:xfrm>
              <a:off x="7089206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pt2727"/>
            <p:cNvSpPr/>
            <p:nvPr/>
          </p:nvSpPr>
          <p:spPr>
            <a:xfrm>
              <a:off x="708920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pt2728"/>
            <p:cNvSpPr/>
            <p:nvPr/>
          </p:nvSpPr>
          <p:spPr>
            <a:xfrm>
              <a:off x="7089206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pt2729"/>
            <p:cNvSpPr/>
            <p:nvPr/>
          </p:nvSpPr>
          <p:spPr>
            <a:xfrm>
              <a:off x="708920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pt2730"/>
            <p:cNvSpPr/>
            <p:nvPr/>
          </p:nvSpPr>
          <p:spPr>
            <a:xfrm>
              <a:off x="7089206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pt2731"/>
            <p:cNvSpPr/>
            <p:nvPr/>
          </p:nvSpPr>
          <p:spPr>
            <a:xfrm>
              <a:off x="708920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pt2732"/>
            <p:cNvSpPr/>
            <p:nvPr/>
          </p:nvSpPr>
          <p:spPr>
            <a:xfrm>
              <a:off x="708920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pt2733"/>
            <p:cNvSpPr/>
            <p:nvPr/>
          </p:nvSpPr>
          <p:spPr>
            <a:xfrm>
              <a:off x="708920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pt2734"/>
            <p:cNvSpPr/>
            <p:nvPr/>
          </p:nvSpPr>
          <p:spPr>
            <a:xfrm>
              <a:off x="7089206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pt2735"/>
            <p:cNvSpPr/>
            <p:nvPr/>
          </p:nvSpPr>
          <p:spPr>
            <a:xfrm>
              <a:off x="7089206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pt2736"/>
            <p:cNvSpPr/>
            <p:nvPr/>
          </p:nvSpPr>
          <p:spPr>
            <a:xfrm>
              <a:off x="7089206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pt2737"/>
            <p:cNvSpPr/>
            <p:nvPr/>
          </p:nvSpPr>
          <p:spPr>
            <a:xfrm>
              <a:off x="7089206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pt2738"/>
            <p:cNvSpPr/>
            <p:nvPr/>
          </p:nvSpPr>
          <p:spPr>
            <a:xfrm>
              <a:off x="708920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pt2739"/>
            <p:cNvSpPr/>
            <p:nvPr/>
          </p:nvSpPr>
          <p:spPr>
            <a:xfrm>
              <a:off x="708920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t2740"/>
            <p:cNvSpPr/>
            <p:nvPr/>
          </p:nvSpPr>
          <p:spPr>
            <a:xfrm>
              <a:off x="708920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t2741"/>
            <p:cNvSpPr/>
            <p:nvPr/>
          </p:nvSpPr>
          <p:spPr>
            <a:xfrm>
              <a:off x="7089206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t2742"/>
            <p:cNvSpPr/>
            <p:nvPr/>
          </p:nvSpPr>
          <p:spPr>
            <a:xfrm>
              <a:off x="7089206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t2743"/>
            <p:cNvSpPr/>
            <p:nvPr/>
          </p:nvSpPr>
          <p:spPr>
            <a:xfrm>
              <a:off x="7089206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t2744"/>
            <p:cNvSpPr/>
            <p:nvPr/>
          </p:nvSpPr>
          <p:spPr>
            <a:xfrm>
              <a:off x="708920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t2745"/>
            <p:cNvSpPr/>
            <p:nvPr/>
          </p:nvSpPr>
          <p:spPr>
            <a:xfrm>
              <a:off x="7089206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t2746"/>
            <p:cNvSpPr/>
            <p:nvPr/>
          </p:nvSpPr>
          <p:spPr>
            <a:xfrm>
              <a:off x="7089206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t2747"/>
            <p:cNvSpPr/>
            <p:nvPr/>
          </p:nvSpPr>
          <p:spPr>
            <a:xfrm>
              <a:off x="708920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t2748"/>
            <p:cNvSpPr/>
            <p:nvPr/>
          </p:nvSpPr>
          <p:spPr>
            <a:xfrm>
              <a:off x="7089206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t2749"/>
            <p:cNvSpPr/>
            <p:nvPr/>
          </p:nvSpPr>
          <p:spPr>
            <a:xfrm>
              <a:off x="7089206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t2750"/>
            <p:cNvSpPr/>
            <p:nvPr/>
          </p:nvSpPr>
          <p:spPr>
            <a:xfrm>
              <a:off x="708920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t2751"/>
            <p:cNvSpPr/>
            <p:nvPr/>
          </p:nvSpPr>
          <p:spPr>
            <a:xfrm>
              <a:off x="708920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t2752"/>
            <p:cNvSpPr/>
            <p:nvPr/>
          </p:nvSpPr>
          <p:spPr>
            <a:xfrm>
              <a:off x="7089206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t2753"/>
            <p:cNvSpPr/>
            <p:nvPr/>
          </p:nvSpPr>
          <p:spPr>
            <a:xfrm>
              <a:off x="7089206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t2754"/>
            <p:cNvSpPr/>
            <p:nvPr/>
          </p:nvSpPr>
          <p:spPr>
            <a:xfrm>
              <a:off x="7089206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t2755"/>
            <p:cNvSpPr/>
            <p:nvPr/>
          </p:nvSpPr>
          <p:spPr>
            <a:xfrm>
              <a:off x="708920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t2756"/>
            <p:cNvSpPr/>
            <p:nvPr/>
          </p:nvSpPr>
          <p:spPr>
            <a:xfrm>
              <a:off x="7621251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t2757"/>
            <p:cNvSpPr/>
            <p:nvPr/>
          </p:nvSpPr>
          <p:spPr>
            <a:xfrm>
              <a:off x="7621251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t2758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t2759"/>
            <p:cNvSpPr/>
            <p:nvPr/>
          </p:nvSpPr>
          <p:spPr>
            <a:xfrm>
              <a:off x="7621251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t2760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t2761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t2762"/>
            <p:cNvSpPr/>
            <p:nvPr/>
          </p:nvSpPr>
          <p:spPr>
            <a:xfrm>
              <a:off x="7621251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t2763"/>
            <p:cNvSpPr/>
            <p:nvPr/>
          </p:nvSpPr>
          <p:spPr>
            <a:xfrm>
              <a:off x="7621251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t2764"/>
            <p:cNvSpPr/>
            <p:nvPr/>
          </p:nvSpPr>
          <p:spPr>
            <a:xfrm>
              <a:off x="7621251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t2765"/>
            <p:cNvSpPr/>
            <p:nvPr/>
          </p:nvSpPr>
          <p:spPr>
            <a:xfrm>
              <a:off x="7621251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t2766"/>
            <p:cNvSpPr/>
            <p:nvPr/>
          </p:nvSpPr>
          <p:spPr>
            <a:xfrm>
              <a:off x="7621251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t2767"/>
            <p:cNvSpPr/>
            <p:nvPr/>
          </p:nvSpPr>
          <p:spPr>
            <a:xfrm>
              <a:off x="7621251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t2768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t2769"/>
            <p:cNvSpPr/>
            <p:nvPr/>
          </p:nvSpPr>
          <p:spPr>
            <a:xfrm>
              <a:off x="7621251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t2770"/>
            <p:cNvSpPr/>
            <p:nvPr/>
          </p:nvSpPr>
          <p:spPr>
            <a:xfrm>
              <a:off x="762125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t2771"/>
            <p:cNvSpPr/>
            <p:nvPr/>
          </p:nvSpPr>
          <p:spPr>
            <a:xfrm>
              <a:off x="7621251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t2772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t2773"/>
            <p:cNvSpPr/>
            <p:nvPr/>
          </p:nvSpPr>
          <p:spPr>
            <a:xfrm>
              <a:off x="7621251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t2774"/>
            <p:cNvSpPr/>
            <p:nvPr/>
          </p:nvSpPr>
          <p:spPr>
            <a:xfrm>
              <a:off x="7621251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t2775"/>
            <p:cNvSpPr/>
            <p:nvPr/>
          </p:nvSpPr>
          <p:spPr>
            <a:xfrm>
              <a:off x="7621251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t2776"/>
            <p:cNvSpPr/>
            <p:nvPr/>
          </p:nvSpPr>
          <p:spPr>
            <a:xfrm>
              <a:off x="7621251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t2777"/>
            <p:cNvSpPr/>
            <p:nvPr/>
          </p:nvSpPr>
          <p:spPr>
            <a:xfrm>
              <a:off x="762125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t2778"/>
            <p:cNvSpPr/>
            <p:nvPr/>
          </p:nvSpPr>
          <p:spPr>
            <a:xfrm>
              <a:off x="762125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t2779"/>
            <p:cNvSpPr/>
            <p:nvPr/>
          </p:nvSpPr>
          <p:spPr>
            <a:xfrm>
              <a:off x="7621251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t2780"/>
            <p:cNvSpPr/>
            <p:nvPr/>
          </p:nvSpPr>
          <p:spPr>
            <a:xfrm>
              <a:off x="7621251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t2781"/>
            <p:cNvSpPr/>
            <p:nvPr/>
          </p:nvSpPr>
          <p:spPr>
            <a:xfrm>
              <a:off x="7621251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t2782"/>
            <p:cNvSpPr/>
            <p:nvPr/>
          </p:nvSpPr>
          <p:spPr>
            <a:xfrm>
              <a:off x="762125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t2783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t2784"/>
            <p:cNvSpPr/>
            <p:nvPr/>
          </p:nvSpPr>
          <p:spPr>
            <a:xfrm>
              <a:off x="762125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t2785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t2786"/>
            <p:cNvSpPr/>
            <p:nvPr/>
          </p:nvSpPr>
          <p:spPr>
            <a:xfrm>
              <a:off x="762125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t2787"/>
            <p:cNvSpPr/>
            <p:nvPr/>
          </p:nvSpPr>
          <p:spPr>
            <a:xfrm>
              <a:off x="7621251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t2788"/>
            <p:cNvSpPr/>
            <p:nvPr/>
          </p:nvSpPr>
          <p:spPr>
            <a:xfrm>
              <a:off x="762125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t2789"/>
            <p:cNvSpPr/>
            <p:nvPr/>
          </p:nvSpPr>
          <p:spPr>
            <a:xfrm>
              <a:off x="762125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t2790"/>
            <p:cNvSpPr/>
            <p:nvPr/>
          </p:nvSpPr>
          <p:spPr>
            <a:xfrm>
              <a:off x="7621251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t2791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t2792"/>
            <p:cNvSpPr/>
            <p:nvPr/>
          </p:nvSpPr>
          <p:spPr>
            <a:xfrm>
              <a:off x="7621251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t2793"/>
            <p:cNvSpPr/>
            <p:nvPr/>
          </p:nvSpPr>
          <p:spPr>
            <a:xfrm>
              <a:off x="7621251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t2794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t2795"/>
            <p:cNvSpPr/>
            <p:nvPr/>
          </p:nvSpPr>
          <p:spPr>
            <a:xfrm>
              <a:off x="7621251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t2796"/>
            <p:cNvSpPr/>
            <p:nvPr/>
          </p:nvSpPr>
          <p:spPr>
            <a:xfrm>
              <a:off x="7621251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t2797"/>
            <p:cNvSpPr/>
            <p:nvPr/>
          </p:nvSpPr>
          <p:spPr>
            <a:xfrm>
              <a:off x="7621251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t2798"/>
            <p:cNvSpPr/>
            <p:nvPr/>
          </p:nvSpPr>
          <p:spPr>
            <a:xfrm>
              <a:off x="7621251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t2799"/>
            <p:cNvSpPr/>
            <p:nvPr/>
          </p:nvSpPr>
          <p:spPr>
            <a:xfrm>
              <a:off x="7621251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t2800"/>
            <p:cNvSpPr/>
            <p:nvPr/>
          </p:nvSpPr>
          <p:spPr>
            <a:xfrm>
              <a:off x="7621251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t2801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t2802"/>
            <p:cNvSpPr/>
            <p:nvPr/>
          </p:nvSpPr>
          <p:spPr>
            <a:xfrm>
              <a:off x="7621251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t2803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t2804"/>
            <p:cNvSpPr/>
            <p:nvPr/>
          </p:nvSpPr>
          <p:spPr>
            <a:xfrm>
              <a:off x="7621251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t2805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l2806"/>
            <p:cNvSpPr/>
            <p:nvPr/>
          </p:nvSpPr>
          <p:spPr>
            <a:xfrm>
              <a:off x="6537228" y="3540191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920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l2807"/>
            <p:cNvSpPr/>
            <p:nvPr/>
          </p:nvSpPr>
          <p:spPr>
            <a:xfrm>
              <a:off x="7686446" y="3554961"/>
              <a:ext cx="0" cy="651617"/>
            </a:xfrm>
            <a:custGeom>
              <a:avLst/>
              <a:pathLst>
                <a:path w="0" h="651617">
                  <a:moveTo>
                    <a:pt x="0" y="6516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l2808"/>
            <p:cNvSpPr/>
            <p:nvPr/>
          </p:nvSpPr>
          <p:spPr>
            <a:xfrm>
              <a:off x="7686446" y="4206578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l2809"/>
            <p:cNvSpPr/>
            <p:nvPr/>
          </p:nvSpPr>
          <p:spPr>
            <a:xfrm>
              <a:off x="7686446" y="409797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l2810"/>
            <p:cNvSpPr/>
            <p:nvPr/>
          </p:nvSpPr>
          <p:spPr>
            <a:xfrm>
              <a:off x="7686446" y="398937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l2811"/>
            <p:cNvSpPr/>
            <p:nvPr/>
          </p:nvSpPr>
          <p:spPr>
            <a:xfrm>
              <a:off x="7686446" y="388076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pl2812"/>
            <p:cNvSpPr/>
            <p:nvPr/>
          </p:nvSpPr>
          <p:spPr>
            <a:xfrm>
              <a:off x="7686446" y="3772166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pl2813"/>
            <p:cNvSpPr/>
            <p:nvPr/>
          </p:nvSpPr>
          <p:spPr>
            <a:xfrm>
              <a:off x="7686446" y="3663563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5" name="pl2814"/>
            <p:cNvSpPr/>
            <p:nvPr/>
          </p:nvSpPr>
          <p:spPr>
            <a:xfrm>
              <a:off x="7686446" y="3554961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6" name="tx2815"/>
            <p:cNvSpPr/>
            <p:nvPr/>
          </p:nvSpPr>
          <p:spPr>
            <a:xfrm rot="-5400000">
              <a:off x="7840706" y="4171554"/>
              <a:ext cx="55953" cy="700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817" name="tx2816"/>
            <p:cNvSpPr/>
            <p:nvPr/>
          </p:nvSpPr>
          <p:spPr>
            <a:xfrm rot="-5400000">
              <a:off x="7839516" y="3953157"/>
              <a:ext cx="55953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818" name="tx2817"/>
            <p:cNvSpPr/>
            <p:nvPr/>
          </p:nvSpPr>
          <p:spPr>
            <a:xfrm rot="-5400000">
              <a:off x="7840210" y="3736646"/>
              <a:ext cx="55953" cy="71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2819" name="tx2818"/>
            <p:cNvSpPr/>
            <p:nvPr/>
          </p:nvSpPr>
          <p:spPr>
            <a:xfrm rot="-5400000">
              <a:off x="7841103" y="3520333"/>
              <a:ext cx="55953" cy="692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2820" name="pt2819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pt2820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t2821"/>
            <p:cNvSpPr/>
            <p:nvPr/>
          </p:nvSpPr>
          <p:spPr>
            <a:xfrm>
              <a:off x="6557160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t2822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t2823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t2824"/>
            <p:cNvSpPr/>
            <p:nvPr/>
          </p:nvSpPr>
          <p:spPr>
            <a:xfrm>
              <a:off x="6557160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t2825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t2826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t2827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t2828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t2829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t2830"/>
            <p:cNvSpPr/>
            <p:nvPr/>
          </p:nvSpPr>
          <p:spPr>
            <a:xfrm>
              <a:off x="6557160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t2831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t2832"/>
            <p:cNvSpPr/>
            <p:nvPr/>
          </p:nvSpPr>
          <p:spPr>
            <a:xfrm>
              <a:off x="6557160" y="41730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t2833"/>
            <p:cNvSpPr/>
            <p:nvPr/>
          </p:nvSpPr>
          <p:spPr>
            <a:xfrm>
              <a:off x="6557160" y="416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t2834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t2835"/>
            <p:cNvSpPr/>
            <p:nvPr/>
          </p:nvSpPr>
          <p:spPr>
            <a:xfrm>
              <a:off x="6557160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t2836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t2837"/>
            <p:cNvSpPr/>
            <p:nvPr/>
          </p:nvSpPr>
          <p:spPr>
            <a:xfrm>
              <a:off x="6557160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t2838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t2839"/>
            <p:cNvSpPr/>
            <p:nvPr/>
          </p:nvSpPr>
          <p:spPr>
            <a:xfrm>
              <a:off x="6557160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t2840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t2841"/>
            <p:cNvSpPr/>
            <p:nvPr/>
          </p:nvSpPr>
          <p:spPr>
            <a:xfrm>
              <a:off x="6557160" y="41839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t2842"/>
            <p:cNvSpPr/>
            <p:nvPr/>
          </p:nvSpPr>
          <p:spPr>
            <a:xfrm>
              <a:off x="6557160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t2843"/>
            <p:cNvSpPr/>
            <p:nvPr/>
          </p:nvSpPr>
          <p:spPr>
            <a:xfrm>
              <a:off x="6557160" y="40862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t2844"/>
            <p:cNvSpPr/>
            <p:nvPr/>
          </p:nvSpPr>
          <p:spPr>
            <a:xfrm>
              <a:off x="6557160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t2845"/>
            <p:cNvSpPr/>
            <p:nvPr/>
          </p:nvSpPr>
          <p:spPr>
            <a:xfrm>
              <a:off x="6557160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t2846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t2847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t2848"/>
            <p:cNvSpPr/>
            <p:nvPr/>
          </p:nvSpPr>
          <p:spPr>
            <a:xfrm>
              <a:off x="6557160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t2849"/>
            <p:cNvSpPr/>
            <p:nvPr/>
          </p:nvSpPr>
          <p:spPr>
            <a:xfrm>
              <a:off x="6557160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t2850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t2851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t2852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t2853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t2854"/>
            <p:cNvSpPr/>
            <p:nvPr/>
          </p:nvSpPr>
          <p:spPr>
            <a:xfrm>
              <a:off x="6557160" y="416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t2855"/>
            <p:cNvSpPr/>
            <p:nvPr/>
          </p:nvSpPr>
          <p:spPr>
            <a:xfrm>
              <a:off x="6557160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t2856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t2857"/>
            <p:cNvSpPr/>
            <p:nvPr/>
          </p:nvSpPr>
          <p:spPr>
            <a:xfrm>
              <a:off x="6557160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t2858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t2859"/>
            <p:cNvSpPr/>
            <p:nvPr/>
          </p:nvSpPr>
          <p:spPr>
            <a:xfrm>
              <a:off x="6557160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t2860"/>
            <p:cNvSpPr/>
            <p:nvPr/>
          </p:nvSpPr>
          <p:spPr>
            <a:xfrm>
              <a:off x="6557160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t2861"/>
            <p:cNvSpPr/>
            <p:nvPr/>
          </p:nvSpPr>
          <p:spPr>
            <a:xfrm>
              <a:off x="6557160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t2862"/>
            <p:cNvSpPr/>
            <p:nvPr/>
          </p:nvSpPr>
          <p:spPr>
            <a:xfrm>
              <a:off x="6557160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t2863"/>
            <p:cNvSpPr/>
            <p:nvPr/>
          </p:nvSpPr>
          <p:spPr>
            <a:xfrm>
              <a:off x="6557160" y="40862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t2864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t2865"/>
            <p:cNvSpPr/>
            <p:nvPr/>
          </p:nvSpPr>
          <p:spPr>
            <a:xfrm>
              <a:off x="6557160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t2866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t2867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t2868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t2869"/>
            <p:cNvSpPr/>
            <p:nvPr/>
          </p:nvSpPr>
          <p:spPr>
            <a:xfrm>
              <a:off x="7089206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t2870"/>
            <p:cNvSpPr/>
            <p:nvPr/>
          </p:nvSpPr>
          <p:spPr>
            <a:xfrm>
              <a:off x="7089206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t2871"/>
            <p:cNvSpPr/>
            <p:nvPr/>
          </p:nvSpPr>
          <p:spPr>
            <a:xfrm>
              <a:off x="7089206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t2872"/>
            <p:cNvSpPr/>
            <p:nvPr/>
          </p:nvSpPr>
          <p:spPr>
            <a:xfrm>
              <a:off x="7089206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t2873"/>
            <p:cNvSpPr/>
            <p:nvPr/>
          </p:nvSpPr>
          <p:spPr>
            <a:xfrm>
              <a:off x="7089206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t2874"/>
            <p:cNvSpPr/>
            <p:nvPr/>
          </p:nvSpPr>
          <p:spPr>
            <a:xfrm>
              <a:off x="7089206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t2875"/>
            <p:cNvSpPr/>
            <p:nvPr/>
          </p:nvSpPr>
          <p:spPr>
            <a:xfrm>
              <a:off x="7089206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t2876"/>
            <p:cNvSpPr/>
            <p:nvPr/>
          </p:nvSpPr>
          <p:spPr>
            <a:xfrm>
              <a:off x="7089206" y="39341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t2877"/>
            <p:cNvSpPr/>
            <p:nvPr/>
          </p:nvSpPr>
          <p:spPr>
            <a:xfrm>
              <a:off x="7089206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t2878"/>
            <p:cNvSpPr/>
            <p:nvPr/>
          </p:nvSpPr>
          <p:spPr>
            <a:xfrm>
              <a:off x="7089206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t2879"/>
            <p:cNvSpPr/>
            <p:nvPr/>
          </p:nvSpPr>
          <p:spPr>
            <a:xfrm>
              <a:off x="7089206" y="39124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t2880"/>
            <p:cNvSpPr/>
            <p:nvPr/>
          </p:nvSpPr>
          <p:spPr>
            <a:xfrm>
              <a:off x="7089206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t2881"/>
            <p:cNvSpPr/>
            <p:nvPr/>
          </p:nvSpPr>
          <p:spPr>
            <a:xfrm>
              <a:off x="7089206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t2882"/>
            <p:cNvSpPr/>
            <p:nvPr/>
          </p:nvSpPr>
          <p:spPr>
            <a:xfrm>
              <a:off x="7089206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t2883"/>
            <p:cNvSpPr/>
            <p:nvPr/>
          </p:nvSpPr>
          <p:spPr>
            <a:xfrm>
              <a:off x="7089206" y="39015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t2884"/>
            <p:cNvSpPr/>
            <p:nvPr/>
          </p:nvSpPr>
          <p:spPr>
            <a:xfrm>
              <a:off x="7089206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t2885"/>
            <p:cNvSpPr/>
            <p:nvPr/>
          </p:nvSpPr>
          <p:spPr>
            <a:xfrm>
              <a:off x="7089206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t2886"/>
            <p:cNvSpPr/>
            <p:nvPr/>
          </p:nvSpPr>
          <p:spPr>
            <a:xfrm>
              <a:off x="7089206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t2887"/>
            <p:cNvSpPr/>
            <p:nvPr/>
          </p:nvSpPr>
          <p:spPr>
            <a:xfrm>
              <a:off x="7089206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t2888"/>
            <p:cNvSpPr/>
            <p:nvPr/>
          </p:nvSpPr>
          <p:spPr>
            <a:xfrm>
              <a:off x="7089206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t2889"/>
            <p:cNvSpPr/>
            <p:nvPr/>
          </p:nvSpPr>
          <p:spPr>
            <a:xfrm>
              <a:off x="7089206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t2890"/>
            <p:cNvSpPr/>
            <p:nvPr/>
          </p:nvSpPr>
          <p:spPr>
            <a:xfrm>
              <a:off x="7089206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t2891"/>
            <p:cNvSpPr/>
            <p:nvPr/>
          </p:nvSpPr>
          <p:spPr>
            <a:xfrm>
              <a:off x="7089206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t2892"/>
            <p:cNvSpPr/>
            <p:nvPr/>
          </p:nvSpPr>
          <p:spPr>
            <a:xfrm>
              <a:off x="7089206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t2893"/>
            <p:cNvSpPr/>
            <p:nvPr/>
          </p:nvSpPr>
          <p:spPr>
            <a:xfrm>
              <a:off x="7089206" y="3825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t2894"/>
            <p:cNvSpPr/>
            <p:nvPr/>
          </p:nvSpPr>
          <p:spPr>
            <a:xfrm>
              <a:off x="7089206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t2895"/>
            <p:cNvSpPr/>
            <p:nvPr/>
          </p:nvSpPr>
          <p:spPr>
            <a:xfrm>
              <a:off x="7089206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t2896"/>
            <p:cNvSpPr/>
            <p:nvPr/>
          </p:nvSpPr>
          <p:spPr>
            <a:xfrm>
              <a:off x="7089206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t2897"/>
            <p:cNvSpPr/>
            <p:nvPr/>
          </p:nvSpPr>
          <p:spPr>
            <a:xfrm>
              <a:off x="7089206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t2898"/>
            <p:cNvSpPr/>
            <p:nvPr/>
          </p:nvSpPr>
          <p:spPr>
            <a:xfrm>
              <a:off x="7089206" y="39124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t2899"/>
            <p:cNvSpPr/>
            <p:nvPr/>
          </p:nvSpPr>
          <p:spPr>
            <a:xfrm>
              <a:off x="7089206" y="38798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t2900"/>
            <p:cNvSpPr/>
            <p:nvPr/>
          </p:nvSpPr>
          <p:spPr>
            <a:xfrm>
              <a:off x="7089206" y="3890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t2901"/>
            <p:cNvSpPr/>
            <p:nvPr/>
          </p:nvSpPr>
          <p:spPr>
            <a:xfrm>
              <a:off x="7089206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t2902"/>
            <p:cNvSpPr/>
            <p:nvPr/>
          </p:nvSpPr>
          <p:spPr>
            <a:xfrm>
              <a:off x="7089206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t2903"/>
            <p:cNvSpPr/>
            <p:nvPr/>
          </p:nvSpPr>
          <p:spPr>
            <a:xfrm>
              <a:off x="7089206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t2904"/>
            <p:cNvSpPr/>
            <p:nvPr/>
          </p:nvSpPr>
          <p:spPr>
            <a:xfrm>
              <a:off x="7089206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t2905"/>
            <p:cNvSpPr/>
            <p:nvPr/>
          </p:nvSpPr>
          <p:spPr>
            <a:xfrm>
              <a:off x="7089206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t2906"/>
            <p:cNvSpPr/>
            <p:nvPr/>
          </p:nvSpPr>
          <p:spPr>
            <a:xfrm>
              <a:off x="7089206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t2907"/>
            <p:cNvSpPr/>
            <p:nvPr/>
          </p:nvSpPr>
          <p:spPr>
            <a:xfrm>
              <a:off x="7089206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t2908"/>
            <p:cNvSpPr/>
            <p:nvPr/>
          </p:nvSpPr>
          <p:spPr>
            <a:xfrm>
              <a:off x="7089206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t2909"/>
            <p:cNvSpPr/>
            <p:nvPr/>
          </p:nvSpPr>
          <p:spPr>
            <a:xfrm>
              <a:off x="7089206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t2910"/>
            <p:cNvSpPr/>
            <p:nvPr/>
          </p:nvSpPr>
          <p:spPr>
            <a:xfrm>
              <a:off x="7089206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t2911"/>
            <p:cNvSpPr/>
            <p:nvPr/>
          </p:nvSpPr>
          <p:spPr>
            <a:xfrm>
              <a:off x="7089206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t2912"/>
            <p:cNvSpPr/>
            <p:nvPr/>
          </p:nvSpPr>
          <p:spPr>
            <a:xfrm>
              <a:off x="7089206" y="39341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t2913"/>
            <p:cNvSpPr/>
            <p:nvPr/>
          </p:nvSpPr>
          <p:spPr>
            <a:xfrm>
              <a:off x="7089206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t2914"/>
            <p:cNvSpPr/>
            <p:nvPr/>
          </p:nvSpPr>
          <p:spPr>
            <a:xfrm>
              <a:off x="7089206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t2915"/>
            <p:cNvSpPr/>
            <p:nvPr/>
          </p:nvSpPr>
          <p:spPr>
            <a:xfrm>
              <a:off x="7089206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t2916"/>
            <p:cNvSpPr/>
            <p:nvPr/>
          </p:nvSpPr>
          <p:spPr>
            <a:xfrm>
              <a:off x="7089206" y="3825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t2917"/>
            <p:cNvSpPr/>
            <p:nvPr/>
          </p:nvSpPr>
          <p:spPr>
            <a:xfrm>
              <a:off x="7089206" y="3966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t2918"/>
            <p:cNvSpPr/>
            <p:nvPr/>
          </p:nvSpPr>
          <p:spPr>
            <a:xfrm>
              <a:off x="7089206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t2919"/>
            <p:cNvSpPr/>
            <p:nvPr/>
          </p:nvSpPr>
          <p:spPr>
            <a:xfrm>
              <a:off x="7621251" y="36409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t2920"/>
            <p:cNvSpPr/>
            <p:nvPr/>
          </p:nvSpPr>
          <p:spPr>
            <a:xfrm>
              <a:off x="7621251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t2921"/>
            <p:cNvSpPr/>
            <p:nvPr/>
          </p:nvSpPr>
          <p:spPr>
            <a:xfrm>
              <a:off x="7621251" y="36517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t2922"/>
            <p:cNvSpPr/>
            <p:nvPr/>
          </p:nvSpPr>
          <p:spPr>
            <a:xfrm>
              <a:off x="7621251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t2923"/>
            <p:cNvSpPr/>
            <p:nvPr/>
          </p:nvSpPr>
          <p:spPr>
            <a:xfrm>
              <a:off x="7621251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t2924"/>
            <p:cNvSpPr/>
            <p:nvPr/>
          </p:nvSpPr>
          <p:spPr>
            <a:xfrm>
              <a:off x="7621251" y="35757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t2925"/>
            <p:cNvSpPr/>
            <p:nvPr/>
          </p:nvSpPr>
          <p:spPr>
            <a:xfrm>
              <a:off x="7621251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t2926"/>
            <p:cNvSpPr/>
            <p:nvPr/>
          </p:nvSpPr>
          <p:spPr>
            <a:xfrm>
              <a:off x="7621251" y="36083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t2927"/>
            <p:cNvSpPr/>
            <p:nvPr/>
          </p:nvSpPr>
          <p:spPr>
            <a:xfrm>
              <a:off x="7621251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t2928"/>
            <p:cNvSpPr/>
            <p:nvPr/>
          </p:nvSpPr>
          <p:spPr>
            <a:xfrm>
              <a:off x="7621251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t2929"/>
            <p:cNvSpPr/>
            <p:nvPr/>
          </p:nvSpPr>
          <p:spPr>
            <a:xfrm>
              <a:off x="7621251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t2930"/>
            <p:cNvSpPr/>
            <p:nvPr/>
          </p:nvSpPr>
          <p:spPr>
            <a:xfrm>
              <a:off x="7621251" y="37169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t2931"/>
            <p:cNvSpPr/>
            <p:nvPr/>
          </p:nvSpPr>
          <p:spPr>
            <a:xfrm>
              <a:off x="7621251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t2932"/>
            <p:cNvSpPr/>
            <p:nvPr/>
          </p:nvSpPr>
          <p:spPr>
            <a:xfrm>
              <a:off x="7621251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t2933"/>
            <p:cNvSpPr/>
            <p:nvPr/>
          </p:nvSpPr>
          <p:spPr>
            <a:xfrm>
              <a:off x="7621251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t2934"/>
            <p:cNvSpPr/>
            <p:nvPr/>
          </p:nvSpPr>
          <p:spPr>
            <a:xfrm>
              <a:off x="7621251" y="37169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t2935"/>
            <p:cNvSpPr/>
            <p:nvPr/>
          </p:nvSpPr>
          <p:spPr>
            <a:xfrm>
              <a:off x="7621251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t2936"/>
            <p:cNvSpPr/>
            <p:nvPr/>
          </p:nvSpPr>
          <p:spPr>
            <a:xfrm>
              <a:off x="7621251" y="3564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t2937"/>
            <p:cNvSpPr/>
            <p:nvPr/>
          </p:nvSpPr>
          <p:spPr>
            <a:xfrm>
              <a:off x="7621251" y="35431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t2938"/>
            <p:cNvSpPr/>
            <p:nvPr/>
          </p:nvSpPr>
          <p:spPr>
            <a:xfrm>
              <a:off x="7621251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t2939"/>
            <p:cNvSpPr/>
            <p:nvPr/>
          </p:nvSpPr>
          <p:spPr>
            <a:xfrm>
              <a:off x="7621251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t2940"/>
            <p:cNvSpPr/>
            <p:nvPr/>
          </p:nvSpPr>
          <p:spPr>
            <a:xfrm>
              <a:off x="7621251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t2941"/>
            <p:cNvSpPr/>
            <p:nvPr/>
          </p:nvSpPr>
          <p:spPr>
            <a:xfrm>
              <a:off x="7621251" y="3564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t2942"/>
            <p:cNvSpPr/>
            <p:nvPr/>
          </p:nvSpPr>
          <p:spPr>
            <a:xfrm>
              <a:off x="7621251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t2943"/>
            <p:cNvSpPr/>
            <p:nvPr/>
          </p:nvSpPr>
          <p:spPr>
            <a:xfrm>
              <a:off x="7621251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t2944"/>
            <p:cNvSpPr/>
            <p:nvPr/>
          </p:nvSpPr>
          <p:spPr>
            <a:xfrm>
              <a:off x="7621251" y="36409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t2945"/>
            <p:cNvSpPr/>
            <p:nvPr/>
          </p:nvSpPr>
          <p:spPr>
            <a:xfrm>
              <a:off x="7621251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t2946"/>
            <p:cNvSpPr/>
            <p:nvPr/>
          </p:nvSpPr>
          <p:spPr>
            <a:xfrm>
              <a:off x="7621251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t2947"/>
            <p:cNvSpPr/>
            <p:nvPr/>
          </p:nvSpPr>
          <p:spPr>
            <a:xfrm>
              <a:off x="7621251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t2948"/>
            <p:cNvSpPr/>
            <p:nvPr/>
          </p:nvSpPr>
          <p:spPr>
            <a:xfrm>
              <a:off x="7621251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t2949"/>
            <p:cNvSpPr/>
            <p:nvPr/>
          </p:nvSpPr>
          <p:spPr>
            <a:xfrm>
              <a:off x="7621251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t2950"/>
            <p:cNvSpPr/>
            <p:nvPr/>
          </p:nvSpPr>
          <p:spPr>
            <a:xfrm>
              <a:off x="7621251" y="35974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t2951"/>
            <p:cNvSpPr/>
            <p:nvPr/>
          </p:nvSpPr>
          <p:spPr>
            <a:xfrm>
              <a:off x="7621251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t2952"/>
            <p:cNvSpPr/>
            <p:nvPr/>
          </p:nvSpPr>
          <p:spPr>
            <a:xfrm>
              <a:off x="7621251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t2953"/>
            <p:cNvSpPr/>
            <p:nvPr/>
          </p:nvSpPr>
          <p:spPr>
            <a:xfrm>
              <a:off x="7621251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t2954"/>
            <p:cNvSpPr/>
            <p:nvPr/>
          </p:nvSpPr>
          <p:spPr>
            <a:xfrm>
              <a:off x="7621251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t2955"/>
            <p:cNvSpPr/>
            <p:nvPr/>
          </p:nvSpPr>
          <p:spPr>
            <a:xfrm>
              <a:off x="7621251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t2956"/>
            <p:cNvSpPr/>
            <p:nvPr/>
          </p:nvSpPr>
          <p:spPr>
            <a:xfrm>
              <a:off x="7621251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t2957"/>
            <p:cNvSpPr/>
            <p:nvPr/>
          </p:nvSpPr>
          <p:spPr>
            <a:xfrm>
              <a:off x="7621251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t2958"/>
            <p:cNvSpPr/>
            <p:nvPr/>
          </p:nvSpPr>
          <p:spPr>
            <a:xfrm>
              <a:off x="7621251" y="37060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t2959"/>
            <p:cNvSpPr/>
            <p:nvPr/>
          </p:nvSpPr>
          <p:spPr>
            <a:xfrm>
              <a:off x="7621251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t2960"/>
            <p:cNvSpPr/>
            <p:nvPr/>
          </p:nvSpPr>
          <p:spPr>
            <a:xfrm>
              <a:off x="7621251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t2961"/>
            <p:cNvSpPr/>
            <p:nvPr/>
          </p:nvSpPr>
          <p:spPr>
            <a:xfrm>
              <a:off x="7621251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t2962"/>
            <p:cNvSpPr/>
            <p:nvPr/>
          </p:nvSpPr>
          <p:spPr>
            <a:xfrm>
              <a:off x="7621251" y="36517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t2963"/>
            <p:cNvSpPr/>
            <p:nvPr/>
          </p:nvSpPr>
          <p:spPr>
            <a:xfrm>
              <a:off x="7621251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t2964"/>
            <p:cNvSpPr/>
            <p:nvPr/>
          </p:nvSpPr>
          <p:spPr>
            <a:xfrm>
              <a:off x="7621251" y="37278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t2965"/>
            <p:cNvSpPr/>
            <p:nvPr/>
          </p:nvSpPr>
          <p:spPr>
            <a:xfrm>
              <a:off x="7621251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t2966"/>
            <p:cNvSpPr/>
            <p:nvPr/>
          </p:nvSpPr>
          <p:spPr>
            <a:xfrm>
              <a:off x="7621251" y="37278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t2967"/>
            <p:cNvSpPr/>
            <p:nvPr/>
          </p:nvSpPr>
          <p:spPr>
            <a:xfrm>
              <a:off x="7621251" y="37060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t2968"/>
            <p:cNvSpPr/>
            <p:nvPr/>
          </p:nvSpPr>
          <p:spPr>
            <a:xfrm>
              <a:off x="7621251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l2969"/>
            <p:cNvSpPr/>
            <p:nvPr/>
          </p:nvSpPr>
          <p:spPr>
            <a:xfrm>
              <a:off x="6537228" y="4352909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920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t2970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t2971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t2972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t2973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t2974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t2975"/>
            <p:cNvSpPr/>
            <p:nvPr/>
          </p:nvSpPr>
          <p:spPr>
            <a:xfrm>
              <a:off x="655716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t2976"/>
            <p:cNvSpPr/>
            <p:nvPr/>
          </p:nvSpPr>
          <p:spPr>
            <a:xfrm>
              <a:off x="655716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t2977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t2978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t2979"/>
            <p:cNvSpPr/>
            <p:nvPr/>
          </p:nvSpPr>
          <p:spPr>
            <a:xfrm>
              <a:off x="6557160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t2980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t2981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t2982"/>
            <p:cNvSpPr/>
            <p:nvPr/>
          </p:nvSpPr>
          <p:spPr>
            <a:xfrm>
              <a:off x="6557160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t2983"/>
            <p:cNvSpPr/>
            <p:nvPr/>
          </p:nvSpPr>
          <p:spPr>
            <a:xfrm>
              <a:off x="6557160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t2984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t2985"/>
            <p:cNvSpPr/>
            <p:nvPr/>
          </p:nvSpPr>
          <p:spPr>
            <a:xfrm>
              <a:off x="655716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t2986"/>
            <p:cNvSpPr/>
            <p:nvPr/>
          </p:nvSpPr>
          <p:spPr>
            <a:xfrm>
              <a:off x="655716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t2987"/>
            <p:cNvSpPr/>
            <p:nvPr/>
          </p:nvSpPr>
          <p:spPr>
            <a:xfrm>
              <a:off x="655716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t2988"/>
            <p:cNvSpPr/>
            <p:nvPr/>
          </p:nvSpPr>
          <p:spPr>
            <a:xfrm>
              <a:off x="655716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t2989"/>
            <p:cNvSpPr/>
            <p:nvPr/>
          </p:nvSpPr>
          <p:spPr>
            <a:xfrm>
              <a:off x="655716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t2990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t2991"/>
            <p:cNvSpPr/>
            <p:nvPr/>
          </p:nvSpPr>
          <p:spPr>
            <a:xfrm>
              <a:off x="655716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t2992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t2993"/>
            <p:cNvSpPr/>
            <p:nvPr/>
          </p:nvSpPr>
          <p:spPr>
            <a:xfrm>
              <a:off x="6557160" y="48898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t2994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t2995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t2996"/>
            <p:cNvSpPr/>
            <p:nvPr/>
          </p:nvSpPr>
          <p:spPr>
            <a:xfrm>
              <a:off x="655716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t2997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t2998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t2999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t3000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t3001"/>
            <p:cNvSpPr/>
            <p:nvPr/>
          </p:nvSpPr>
          <p:spPr>
            <a:xfrm>
              <a:off x="655716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t3002"/>
            <p:cNvSpPr/>
            <p:nvPr/>
          </p:nvSpPr>
          <p:spPr>
            <a:xfrm>
              <a:off x="6557160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t3003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t3004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t3005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t3006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t3007"/>
            <p:cNvSpPr/>
            <p:nvPr/>
          </p:nvSpPr>
          <p:spPr>
            <a:xfrm>
              <a:off x="6557160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t3008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t3009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t3010"/>
            <p:cNvSpPr/>
            <p:nvPr/>
          </p:nvSpPr>
          <p:spPr>
            <a:xfrm>
              <a:off x="655716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t3011"/>
            <p:cNvSpPr/>
            <p:nvPr/>
          </p:nvSpPr>
          <p:spPr>
            <a:xfrm>
              <a:off x="655716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t3012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t3013"/>
            <p:cNvSpPr/>
            <p:nvPr/>
          </p:nvSpPr>
          <p:spPr>
            <a:xfrm>
              <a:off x="6557160" y="48631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t3014"/>
            <p:cNvSpPr/>
            <p:nvPr/>
          </p:nvSpPr>
          <p:spPr>
            <a:xfrm>
              <a:off x="655716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t3015"/>
            <p:cNvSpPr/>
            <p:nvPr/>
          </p:nvSpPr>
          <p:spPr>
            <a:xfrm>
              <a:off x="655716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t3016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t3017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t3018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t3019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t3020"/>
            <p:cNvSpPr/>
            <p:nvPr/>
          </p:nvSpPr>
          <p:spPr>
            <a:xfrm>
              <a:off x="7089206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t3021"/>
            <p:cNvSpPr/>
            <p:nvPr/>
          </p:nvSpPr>
          <p:spPr>
            <a:xfrm>
              <a:off x="708920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t3022"/>
            <p:cNvSpPr/>
            <p:nvPr/>
          </p:nvSpPr>
          <p:spPr>
            <a:xfrm>
              <a:off x="708920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t3023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t3024"/>
            <p:cNvSpPr/>
            <p:nvPr/>
          </p:nvSpPr>
          <p:spPr>
            <a:xfrm>
              <a:off x="708920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t3025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t3026"/>
            <p:cNvSpPr/>
            <p:nvPr/>
          </p:nvSpPr>
          <p:spPr>
            <a:xfrm>
              <a:off x="7089206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t3027"/>
            <p:cNvSpPr/>
            <p:nvPr/>
          </p:nvSpPr>
          <p:spPr>
            <a:xfrm>
              <a:off x="7089206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t3028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t3029"/>
            <p:cNvSpPr/>
            <p:nvPr/>
          </p:nvSpPr>
          <p:spPr>
            <a:xfrm>
              <a:off x="7089206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t3030"/>
            <p:cNvSpPr/>
            <p:nvPr/>
          </p:nvSpPr>
          <p:spPr>
            <a:xfrm>
              <a:off x="7089206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t3031"/>
            <p:cNvSpPr/>
            <p:nvPr/>
          </p:nvSpPr>
          <p:spPr>
            <a:xfrm>
              <a:off x="708920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t3032"/>
            <p:cNvSpPr/>
            <p:nvPr/>
          </p:nvSpPr>
          <p:spPr>
            <a:xfrm>
              <a:off x="7089206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t3033"/>
            <p:cNvSpPr/>
            <p:nvPr/>
          </p:nvSpPr>
          <p:spPr>
            <a:xfrm>
              <a:off x="7089206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t3034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t3035"/>
            <p:cNvSpPr/>
            <p:nvPr/>
          </p:nvSpPr>
          <p:spPr>
            <a:xfrm>
              <a:off x="7089206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t3036"/>
            <p:cNvSpPr/>
            <p:nvPr/>
          </p:nvSpPr>
          <p:spPr>
            <a:xfrm>
              <a:off x="708920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t3037"/>
            <p:cNvSpPr/>
            <p:nvPr/>
          </p:nvSpPr>
          <p:spPr>
            <a:xfrm>
              <a:off x="7089206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t3038"/>
            <p:cNvSpPr/>
            <p:nvPr/>
          </p:nvSpPr>
          <p:spPr>
            <a:xfrm>
              <a:off x="708920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t3039"/>
            <p:cNvSpPr/>
            <p:nvPr/>
          </p:nvSpPr>
          <p:spPr>
            <a:xfrm>
              <a:off x="7089206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t3040"/>
            <p:cNvSpPr/>
            <p:nvPr/>
          </p:nvSpPr>
          <p:spPr>
            <a:xfrm>
              <a:off x="7089206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t3041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t3042"/>
            <p:cNvSpPr/>
            <p:nvPr/>
          </p:nvSpPr>
          <p:spPr>
            <a:xfrm>
              <a:off x="708920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t3043"/>
            <p:cNvSpPr/>
            <p:nvPr/>
          </p:nvSpPr>
          <p:spPr>
            <a:xfrm>
              <a:off x="7089206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t3044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t3045"/>
            <p:cNvSpPr/>
            <p:nvPr/>
          </p:nvSpPr>
          <p:spPr>
            <a:xfrm>
              <a:off x="7089206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t3046"/>
            <p:cNvSpPr/>
            <p:nvPr/>
          </p:nvSpPr>
          <p:spPr>
            <a:xfrm>
              <a:off x="7089206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t3047"/>
            <p:cNvSpPr/>
            <p:nvPr/>
          </p:nvSpPr>
          <p:spPr>
            <a:xfrm>
              <a:off x="7089206" y="4569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t3048"/>
            <p:cNvSpPr/>
            <p:nvPr/>
          </p:nvSpPr>
          <p:spPr>
            <a:xfrm>
              <a:off x="708920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t3049"/>
            <p:cNvSpPr/>
            <p:nvPr/>
          </p:nvSpPr>
          <p:spPr>
            <a:xfrm>
              <a:off x="7089206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t3050"/>
            <p:cNvSpPr/>
            <p:nvPr/>
          </p:nvSpPr>
          <p:spPr>
            <a:xfrm>
              <a:off x="7089206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t3051"/>
            <p:cNvSpPr/>
            <p:nvPr/>
          </p:nvSpPr>
          <p:spPr>
            <a:xfrm>
              <a:off x="7089206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t3052"/>
            <p:cNvSpPr/>
            <p:nvPr/>
          </p:nvSpPr>
          <p:spPr>
            <a:xfrm>
              <a:off x="7089206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t3053"/>
            <p:cNvSpPr/>
            <p:nvPr/>
          </p:nvSpPr>
          <p:spPr>
            <a:xfrm>
              <a:off x="7089206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t3054"/>
            <p:cNvSpPr/>
            <p:nvPr/>
          </p:nvSpPr>
          <p:spPr>
            <a:xfrm>
              <a:off x="708920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t3055"/>
            <p:cNvSpPr/>
            <p:nvPr/>
          </p:nvSpPr>
          <p:spPr>
            <a:xfrm>
              <a:off x="7089206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t3056"/>
            <p:cNvSpPr/>
            <p:nvPr/>
          </p:nvSpPr>
          <p:spPr>
            <a:xfrm>
              <a:off x="708920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t3057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t3058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t3059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t3060"/>
            <p:cNvSpPr/>
            <p:nvPr/>
          </p:nvSpPr>
          <p:spPr>
            <a:xfrm>
              <a:off x="7089206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t3061"/>
            <p:cNvSpPr/>
            <p:nvPr/>
          </p:nvSpPr>
          <p:spPr>
            <a:xfrm>
              <a:off x="7089206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t3062"/>
            <p:cNvSpPr/>
            <p:nvPr/>
          </p:nvSpPr>
          <p:spPr>
            <a:xfrm>
              <a:off x="7089206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t3063"/>
            <p:cNvSpPr/>
            <p:nvPr/>
          </p:nvSpPr>
          <p:spPr>
            <a:xfrm>
              <a:off x="7089206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t3064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t3065"/>
            <p:cNvSpPr/>
            <p:nvPr/>
          </p:nvSpPr>
          <p:spPr>
            <a:xfrm>
              <a:off x="7089206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t3066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t3067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t3068"/>
            <p:cNvSpPr/>
            <p:nvPr/>
          </p:nvSpPr>
          <p:spPr>
            <a:xfrm>
              <a:off x="7089206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t3069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t3070"/>
            <p:cNvSpPr/>
            <p:nvPr/>
          </p:nvSpPr>
          <p:spPr>
            <a:xfrm>
              <a:off x="7621251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t3071"/>
            <p:cNvSpPr/>
            <p:nvPr/>
          </p:nvSpPr>
          <p:spPr>
            <a:xfrm>
              <a:off x="7621251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t3072"/>
            <p:cNvSpPr/>
            <p:nvPr/>
          </p:nvSpPr>
          <p:spPr>
            <a:xfrm>
              <a:off x="7621251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t3073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t3074"/>
            <p:cNvSpPr/>
            <p:nvPr/>
          </p:nvSpPr>
          <p:spPr>
            <a:xfrm>
              <a:off x="7621251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t3075"/>
            <p:cNvSpPr/>
            <p:nvPr/>
          </p:nvSpPr>
          <p:spPr>
            <a:xfrm>
              <a:off x="7621251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t3076"/>
            <p:cNvSpPr/>
            <p:nvPr/>
          </p:nvSpPr>
          <p:spPr>
            <a:xfrm>
              <a:off x="7621251" y="4569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t3077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t3078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t3079"/>
            <p:cNvSpPr/>
            <p:nvPr/>
          </p:nvSpPr>
          <p:spPr>
            <a:xfrm>
              <a:off x="7621251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t3080"/>
            <p:cNvSpPr/>
            <p:nvPr/>
          </p:nvSpPr>
          <p:spPr>
            <a:xfrm>
              <a:off x="7621251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t3081"/>
            <p:cNvSpPr/>
            <p:nvPr/>
          </p:nvSpPr>
          <p:spPr>
            <a:xfrm>
              <a:off x="7621251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t3082"/>
            <p:cNvSpPr/>
            <p:nvPr/>
          </p:nvSpPr>
          <p:spPr>
            <a:xfrm>
              <a:off x="7621251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t3083"/>
            <p:cNvSpPr/>
            <p:nvPr/>
          </p:nvSpPr>
          <p:spPr>
            <a:xfrm>
              <a:off x="7621251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t3084"/>
            <p:cNvSpPr/>
            <p:nvPr/>
          </p:nvSpPr>
          <p:spPr>
            <a:xfrm>
              <a:off x="7621251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t3085"/>
            <p:cNvSpPr/>
            <p:nvPr/>
          </p:nvSpPr>
          <p:spPr>
            <a:xfrm>
              <a:off x="7621251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t3086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t3087"/>
            <p:cNvSpPr/>
            <p:nvPr/>
          </p:nvSpPr>
          <p:spPr>
            <a:xfrm>
              <a:off x="7621251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t3088"/>
            <p:cNvSpPr/>
            <p:nvPr/>
          </p:nvSpPr>
          <p:spPr>
            <a:xfrm>
              <a:off x="7621251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t3089"/>
            <p:cNvSpPr/>
            <p:nvPr/>
          </p:nvSpPr>
          <p:spPr>
            <a:xfrm>
              <a:off x="7621251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t3090"/>
            <p:cNvSpPr/>
            <p:nvPr/>
          </p:nvSpPr>
          <p:spPr>
            <a:xfrm>
              <a:off x="7621251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t3091"/>
            <p:cNvSpPr/>
            <p:nvPr/>
          </p:nvSpPr>
          <p:spPr>
            <a:xfrm>
              <a:off x="7621251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t3092"/>
            <p:cNvSpPr/>
            <p:nvPr/>
          </p:nvSpPr>
          <p:spPr>
            <a:xfrm>
              <a:off x="7621251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t3093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t3094"/>
            <p:cNvSpPr/>
            <p:nvPr/>
          </p:nvSpPr>
          <p:spPr>
            <a:xfrm>
              <a:off x="7621251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t3095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t3096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t3097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t3098"/>
            <p:cNvSpPr/>
            <p:nvPr/>
          </p:nvSpPr>
          <p:spPr>
            <a:xfrm>
              <a:off x="7621251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t3099"/>
            <p:cNvSpPr/>
            <p:nvPr/>
          </p:nvSpPr>
          <p:spPr>
            <a:xfrm>
              <a:off x="7621251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t3100"/>
            <p:cNvSpPr/>
            <p:nvPr/>
          </p:nvSpPr>
          <p:spPr>
            <a:xfrm>
              <a:off x="7621251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t3101"/>
            <p:cNvSpPr/>
            <p:nvPr/>
          </p:nvSpPr>
          <p:spPr>
            <a:xfrm>
              <a:off x="7621251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t3102"/>
            <p:cNvSpPr/>
            <p:nvPr/>
          </p:nvSpPr>
          <p:spPr>
            <a:xfrm>
              <a:off x="7621251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t3103"/>
            <p:cNvSpPr/>
            <p:nvPr/>
          </p:nvSpPr>
          <p:spPr>
            <a:xfrm>
              <a:off x="7621251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t3104"/>
            <p:cNvSpPr/>
            <p:nvPr/>
          </p:nvSpPr>
          <p:spPr>
            <a:xfrm>
              <a:off x="7621251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t3105"/>
            <p:cNvSpPr/>
            <p:nvPr/>
          </p:nvSpPr>
          <p:spPr>
            <a:xfrm>
              <a:off x="7621251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t3106"/>
            <p:cNvSpPr/>
            <p:nvPr/>
          </p:nvSpPr>
          <p:spPr>
            <a:xfrm>
              <a:off x="7621251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t3107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t3108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t3109"/>
            <p:cNvSpPr/>
            <p:nvPr/>
          </p:nvSpPr>
          <p:spPr>
            <a:xfrm>
              <a:off x="7621251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t3110"/>
            <p:cNvSpPr/>
            <p:nvPr/>
          </p:nvSpPr>
          <p:spPr>
            <a:xfrm>
              <a:off x="7621251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t3111"/>
            <p:cNvSpPr/>
            <p:nvPr/>
          </p:nvSpPr>
          <p:spPr>
            <a:xfrm>
              <a:off x="7621251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t3112"/>
            <p:cNvSpPr/>
            <p:nvPr/>
          </p:nvSpPr>
          <p:spPr>
            <a:xfrm>
              <a:off x="7621251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t3113"/>
            <p:cNvSpPr/>
            <p:nvPr/>
          </p:nvSpPr>
          <p:spPr>
            <a:xfrm>
              <a:off x="7621251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t3114"/>
            <p:cNvSpPr/>
            <p:nvPr/>
          </p:nvSpPr>
          <p:spPr>
            <a:xfrm>
              <a:off x="7621251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t3115"/>
            <p:cNvSpPr/>
            <p:nvPr/>
          </p:nvSpPr>
          <p:spPr>
            <a:xfrm>
              <a:off x="7621251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t3116"/>
            <p:cNvSpPr/>
            <p:nvPr/>
          </p:nvSpPr>
          <p:spPr>
            <a:xfrm>
              <a:off x="7621251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t3117"/>
            <p:cNvSpPr/>
            <p:nvPr/>
          </p:nvSpPr>
          <p:spPr>
            <a:xfrm>
              <a:off x="7621251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t3118"/>
            <p:cNvSpPr/>
            <p:nvPr/>
          </p:nvSpPr>
          <p:spPr>
            <a:xfrm>
              <a:off x="7621251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t3119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l3120"/>
            <p:cNvSpPr/>
            <p:nvPr/>
          </p:nvSpPr>
          <p:spPr>
            <a:xfrm>
              <a:off x="6537228" y="5165628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920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l3121"/>
            <p:cNvSpPr/>
            <p:nvPr/>
          </p:nvSpPr>
          <p:spPr>
            <a:xfrm>
              <a:off x="6579792" y="5857646"/>
              <a:ext cx="1064090" cy="0"/>
            </a:xfrm>
            <a:custGeom>
              <a:avLst/>
              <a:pathLst>
                <a:path w="1064090" h="0">
                  <a:moveTo>
                    <a:pt x="0" y="0"/>
                  </a:moveTo>
                  <a:lnTo>
                    <a:pt x="10640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l3122"/>
            <p:cNvSpPr/>
            <p:nvPr/>
          </p:nvSpPr>
          <p:spPr>
            <a:xfrm>
              <a:off x="6579792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l3123"/>
            <p:cNvSpPr/>
            <p:nvPr/>
          </p:nvSpPr>
          <p:spPr>
            <a:xfrm>
              <a:off x="684581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l3124"/>
            <p:cNvSpPr/>
            <p:nvPr/>
          </p:nvSpPr>
          <p:spPr>
            <a:xfrm>
              <a:off x="7111837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l3125"/>
            <p:cNvSpPr/>
            <p:nvPr/>
          </p:nvSpPr>
          <p:spPr>
            <a:xfrm>
              <a:off x="7377860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l3126"/>
            <p:cNvSpPr/>
            <p:nvPr/>
          </p:nvSpPr>
          <p:spPr>
            <a:xfrm>
              <a:off x="7643882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tx3127"/>
            <p:cNvSpPr/>
            <p:nvPr/>
          </p:nvSpPr>
          <p:spPr>
            <a:xfrm>
              <a:off x="6509862" y="6002478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3129" name="tx3128"/>
            <p:cNvSpPr/>
            <p:nvPr/>
          </p:nvSpPr>
          <p:spPr>
            <a:xfrm>
              <a:off x="6775885" y="6003073"/>
              <a:ext cx="139858" cy="71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3130" name="tx3129"/>
            <p:cNvSpPr/>
            <p:nvPr/>
          </p:nvSpPr>
          <p:spPr>
            <a:xfrm>
              <a:off x="7041907" y="6002279"/>
              <a:ext cx="139858" cy="72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3131" name="tx3130"/>
            <p:cNvSpPr/>
            <p:nvPr/>
          </p:nvSpPr>
          <p:spPr>
            <a:xfrm>
              <a:off x="7307930" y="6002478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3132" name="tx3131"/>
            <p:cNvSpPr/>
            <p:nvPr/>
          </p:nvSpPr>
          <p:spPr>
            <a:xfrm>
              <a:off x="7573953" y="6002478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3133" name="pl3132"/>
            <p:cNvSpPr/>
            <p:nvPr/>
          </p:nvSpPr>
          <p:spPr>
            <a:xfrm>
              <a:off x="7686446" y="5191258"/>
              <a:ext cx="0" cy="640757"/>
            </a:xfrm>
            <a:custGeom>
              <a:avLst/>
              <a:pathLst>
                <a:path w="0" h="640757">
                  <a:moveTo>
                    <a:pt x="0" y="64075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pl3133"/>
            <p:cNvSpPr/>
            <p:nvPr/>
          </p:nvSpPr>
          <p:spPr>
            <a:xfrm>
              <a:off x="7686446" y="5832016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l3134"/>
            <p:cNvSpPr/>
            <p:nvPr/>
          </p:nvSpPr>
          <p:spPr>
            <a:xfrm>
              <a:off x="7686446" y="5671826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l3135"/>
            <p:cNvSpPr/>
            <p:nvPr/>
          </p:nvSpPr>
          <p:spPr>
            <a:xfrm>
              <a:off x="7686446" y="551163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l3136"/>
            <p:cNvSpPr/>
            <p:nvPr/>
          </p:nvSpPr>
          <p:spPr>
            <a:xfrm>
              <a:off x="7686446" y="5351448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pl3137"/>
            <p:cNvSpPr/>
            <p:nvPr/>
          </p:nvSpPr>
          <p:spPr>
            <a:xfrm>
              <a:off x="7686446" y="5191258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tx3138"/>
            <p:cNvSpPr/>
            <p:nvPr/>
          </p:nvSpPr>
          <p:spPr>
            <a:xfrm rot="-5400000">
              <a:off x="7797563" y="5795801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3140" name="tx3139"/>
            <p:cNvSpPr/>
            <p:nvPr/>
          </p:nvSpPr>
          <p:spPr>
            <a:xfrm rot="-5400000">
              <a:off x="7797464" y="5475323"/>
              <a:ext cx="139858" cy="72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3141" name="tx3140"/>
            <p:cNvSpPr/>
            <p:nvPr/>
          </p:nvSpPr>
          <p:spPr>
            <a:xfrm rot="-5400000">
              <a:off x="7797563" y="5155043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3142" name="tx3141"/>
            <p:cNvSpPr/>
            <p:nvPr/>
          </p:nvSpPr>
          <p:spPr>
            <a:xfrm>
              <a:off x="6799801" y="5392277"/>
              <a:ext cx="624072" cy="165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Species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head(iris)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Sepal.Length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Sepal.Width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Petal.Length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Petal.Width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Species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5.10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3.50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1.40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setosa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4.90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1.40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setosa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4.70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1.30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setosa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4.60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3.10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1.50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setosa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3.60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1.40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setosa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5.40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3.90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1.70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0.40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setosa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87969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summary(fit)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Call: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lm(formula = mpg ~ wt * hp, data = mtcars)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Residuals: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Min      1Q  Median      3Q     Max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-3.0632 -1.6491 -0.7362  1.4211  4.5513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Coefficients: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     Estimate Std. Error t value Pr(&gt;|t|)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(Intercept) 49.80842    3.60516  13.816 5.01e-14 ***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wt          -8.21662    1.26971  -6.471 5.20e-07 ***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hp          -0.12010    0.02470  -4.863 4.04e-05 ***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wt:hp        0.02785    0.00742   3.753 0.000811 ***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---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Signif. codes:  0 ‘***’ 0.001 ‘**’ 0.01 ‘*’ 0.05 ‘.’ 0.1 ‘ ’ 1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Residual standard error: 2.153 on 28 degrees of freedom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Multiple R-squared:  0.8848,	Adjusted R-squared:  0.8724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F-statistic: 71.66 on 3 and 28 DF,  p-value: 2.981e-13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ANOVA result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aov(yield ~ block + N * P + K, data = npk)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914400" y="1828800"/>
          <a:ext cx="3657600" cy="27432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Sum Sq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Mean Sq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 value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Pr(&gt;F)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343.29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68.66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189.28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189.28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12.11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8.40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8.40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95.20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95.20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14.00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218.90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15.64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2 plots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plot(iris)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ggplot(mtcars,aes(x=hp,y=mpg))+geom_point()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457200" y="2103120"/>
            <a:ext cx="4114800" cy="4572000"/>
            <a:chOff x="457200" y="2103120"/>
            <a:chExt cx="41148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210312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4"/>
            <p:cNvSpPr/>
            <p:nvPr/>
          </p:nvSpPr>
          <p:spPr>
            <a:xfrm>
              <a:off x="1000353" y="2646273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5"/>
            <p:cNvSpPr/>
            <p:nvPr/>
          </p:nvSpPr>
          <p:spPr>
            <a:xfrm>
              <a:off x="1017493" y="2890107"/>
              <a:ext cx="474857" cy="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8" name="pl6"/>
            <p:cNvSpPr/>
            <p:nvPr/>
          </p:nvSpPr>
          <p:spPr>
            <a:xfrm>
              <a:off x="1000353" y="3367552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000353" y="3482477"/>
              <a:ext cx="0" cy="463408"/>
            </a:xfrm>
            <a:custGeom>
              <a:avLst/>
              <a:pathLst>
                <a:path w="0" h="463408">
                  <a:moveTo>
                    <a:pt x="0" y="4634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40003" y="3945886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40003" y="3830034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40003" y="371418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940003" y="3598329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940003" y="348247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3"/>
            <p:cNvSpPr/>
            <p:nvPr/>
          </p:nvSpPr>
          <p:spPr>
            <a:xfrm rot="-5400000">
              <a:off x="749269" y="3909572"/>
              <a:ext cx="139858" cy="72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6" name="tx14"/>
            <p:cNvSpPr/>
            <p:nvPr/>
          </p:nvSpPr>
          <p:spPr>
            <a:xfrm rot="-5400000">
              <a:off x="749368" y="3677967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17" name="tx15"/>
            <p:cNvSpPr/>
            <p:nvPr/>
          </p:nvSpPr>
          <p:spPr>
            <a:xfrm rot="-5400000">
              <a:off x="749368" y="3446262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18" name="pt16"/>
            <p:cNvSpPr/>
            <p:nvPr/>
          </p:nvSpPr>
          <p:spPr>
            <a:xfrm>
              <a:off x="1101340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7"/>
            <p:cNvSpPr/>
            <p:nvPr/>
          </p:nvSpPr>
          <p:spPr>
            <a:xfrm>
              <a:off x="1075149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8"/>
            <p:cNvSpPr/>
            <p:nvPr/>
          </p:nvSpPr>
          <p:spPr>
            <a:xfrm>
              <a:off x="1048959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19"/>
            <p:cNvSpPr/>
            <p:nvPr/>
          </p:nvSpPr>
          <p:spPr>
            <a:xfrm>
              <a:off x="1035864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0"/>
            <p:cNvSpPr/>
            <p:nvPr/>
          </p:nvSpPr>
          <p:spPr>
            <a:xfrm>
              <a:off x="1088244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1"/>
            <p:cNvSpPr/>
            <p:nvPr/>
          </p:nvSpPr>
          <p:spPr>
            <a:xfrm>
              <a:off x="1140625" y="34830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2"/>
            <p:cNvSpPr/>
            <p:nvPr/>
          </p:nvSpPr>
          <p:spPr>
            <a:xfrm>
              <a:off x="103586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3"/>
            <p:cNvSpPr/>
            <p:nvPr/>
          </p:nvSpPr>
          <p:spPr>
            <a:xfrm>
              <a:off x="108824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4"/>
            <p:cNvSpPr/>
            <p:nvPr/>
          </p:nvSpPr>
          <p:spPr>
            <a:xfrm>
              <a:off x="1009674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1075149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1140625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106205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106205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9"/>
            <p:cNvSpPr/>
            <p:nvPr/>
          </p:nvSpPr>
          <p:spPr>
            <a:xfrm>
              <a:off x="996579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0"/>
            <p:cNvSpPr/>
            <p:nvPr/>
          </p:nvSpPr>
          <p:spPr>
            <a:xfrm>
              <a:off x="1193005" y="34598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1"/>
            <p:cNvSpPr/>
            <p:nvPr/>
          </p:nvSpPr>
          <p:spPr>
            <a:xfrm>
              <a:off x="1179910" y="3367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2"/>
            <p:cNvSpPr/>
            <p:nvPr/>
          </p:nvSpPr>
          <p:spPr>
            <a:xfrm>
              <a:off x="1140625" y="34830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3"/>
            <p:cNvSpPr/>
            <p:nvPr/>
          </p:nvSpPr>
          <p:spPr>
            <a:xfrm>
              <a:off x="1101340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4"/>
            <p:cNvSpPr/>
            <p:nvPr/>
          </p:nvSpPr>
          <p:spPr>
            <a:xfrm>
              <a:off x="1179910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5"/>
            <p:cNvSpPr/>
            <p:nvPr/>
          </p:nvSpPr>
          <p:spPr>
            <a:xfrm>
              <a:off x="1101340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6"/>
            <p:cNvSpPr/>
            <p:nvPr/>
          </p:nvSpPr>
          <p:spPr>
            <a:xfrm>
              <a:off x="1140625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7"/>
            <p:cNvSpPr/>
            <p:nvPr/>
          </p:nvSpPr>
          <p:spPr>
            <a:xfrm>
              <a:off x="1101340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8"/>
            <p:cNvSpPr/>
            <p:nvPr/>
          </p:nvSpPr>
          <p:spPr>
            <a:xfrm>
              <a:off x="1035864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9"/>
            <p:cNvSpPr/>
            <p:nvPr/>
          </p:nvSpPr>
          <p:spPr>
            <a:xfrm>
              <a:off x="1101340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0"/>
            <p:cNvSpPr/>
            <p:nvPr/>
          </p:nvSpPr>
          <p:spPr>
            <a:xfrm>
              <a:off x="106205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1"/>
            <p:cNvSpPr/>
            <p:nvPr/>
          </p:nvSpPr>
          <p:spPr>
            <a:xfrm>
              <a:off x="108824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2"/>
            <p:cNvSpPr/>
            <p:nvPr/>
          </p:nvSpPr>
          <p:spPr>
            <a:xfrm>
              <a:off x="108824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3"/>
            <p:cNvSpPr/>
            <p:nvPr/>
          </p:nvSpPr>
          <p:spPr>
            <a:xfrm>
              <a:off x="1114435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1114435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1048959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1062054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7"/>
            <p:cNvSpPr/>
            <p:nvPr/>
          </p:nvSpPr>
          <p:spPr>
            <a:xfrm>
              <a:off x="1140625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8"/>
            <p:cNvSpPr/>
            <p:nvPr/>
          </p:nvSpPr>
          <p:spPr>
            <a:xfrm>
              <a:off x="1114435" y="3436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9"/>
            <p:cNvSpPr/>
            <p:nvPr/>
          </p:nvSpPr>
          <p:spPr>
            <a:xfrm>
              <a:off x="1153720" y="3413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0"/>
            <p:cNvSpPr/>
            <p:nvPr/>
          </p:nvSpPr>
          <p:spPr>
            <a:xfrm>
              <a:off x="1075149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1"/>
            <p:cNvSpPr/>
            <p:nvPr/>
          </p:nvSpPr>
          <p:spPr>
            <a:xfrm>
              <a:off x="1088244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2"/>
            <p:cNvSpPr/>
            <p:nvPr/>
          </p:nvSpPr>
          <p:spPr>
            <a:xfrm>
              <a:off x="1153720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3"/>
            <p:cNvSpPr/>
            <p:nvPr/>
          </p:nvSpPr>
          <p:spPr>
            <a:xfrm>
              <a:off x="1075149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4"/>
            <p:cNvSpPr/>
            <p:nvPr/>
          </p:nvSpPr>
          <p:spPr>
            <a:xfrm>
              <a:off x="100967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5"/>
            <p:cNvSpPr/>
            <p:nvPr/>
          </p:nvSpPr>
          <p:spPr>
            <a:xfrm>
              <a:off x="1101340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6"/>
            <p:cNvSpPr/>
            <p:nvPr/>
          </p:nvSpPr>
          <p:spPr>
            <a:xfrm>
              <a:off x="1088244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7"/>
            <p:cNvSpPr/>
            <p:nvPr/>
          </p:nvSpPr>
          <p:spPr>
            <a:xfrm>
              <a:off x="1022769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8"/>
            <p:cNvSpPr/>
            <p:nvPr/>
          </p:nvSpPr>
          <p:spPr>
            <a:xfrm>
              <a:off x="1009674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59"/>
            <p:cNvSpPr/>
            <p:nvPr/>
          </p:nvSpPr>
          <p:spPr>
            <a:xfrm>
              <a:off x="1088244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0"/>
            <p:cNvSpPr/>
            <p:nvPr/>
          </p:nvSpPr>
          <p:spPr>
            <a:xfrm>
              <a:off x="1101340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1"/>
            <p:cNvSpPr/>
            <p:nvPr/>
          </p:nvSpPr>
          <p:spPr>
            <a:xfrm>
              <a:off x="106205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2"/>
            <p:cNvSpPr/>
            <p:nvPr/>
          </p:nvSpPr>
          <p:spPr>
            <a:xfrm>
              <a:off x="1101340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3"/>
            <p:cNvSpPr/>
            <p:nvPr/>
          </p:nvSpPr>
          <p:spPr>
            <a:xfrm>
              <a:off x="1035864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4"/>
            <p:cNvSpPr/>
            <p:nvPr/>
          </p:nvSpPr>
          <p:spPr>
            <a:xfrm>
              <a:off x="1127530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5"/>
            <p:cNvSpPr/>
            <p:nvPr/>
          </p:nvSpPr>
          <p:spPr>
            <a:xfrm>
              <a:off x="1088244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6"/>
            <p:cNvSpPr/>
            <p:nvPr/>
          </p:nvSpPr>
          <p:spPr>
            <a:xfrm>
              <a:off x="1350147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7"/>
            <p:cNvSpPr/>
            <p:nvPr/>
          </p:nvSpPr>
          <p:spPr>
            <a:xfrm>
              <a:off x="1271576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8"/>
            <p:cNvSpPr/>
            <p:nvPr/>
          </p:nvSpPr>
          <p:spPr>
            <a:xfrm>
              <a:off x="1337052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69"/>
            <p:cNvSpPr/>
            <p:nvPr/>
          </p:nvSpPr>
          <p:spPr>
            <a:xfrm>
              <a:off x="1153720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0"/>
            <p:cNvSpPr/>
            <p:nvPr/>
          </p:nvSpPr>
          <p:spPr>
            <a:xfrm>
              <a:off x="128467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1"/>
            <p:cNvSpPr/>
            <p:nvPr/>
          </p:nvSpPr>
          <p:spPr>
            <a:xfrm>
              <a:off x="1179910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2"/>
            <p:cNvSpPr/>
            <p:nvPr/>
          </p:nvSpPr>
          <p:spPr>
            <a:xfrm>
              <a:off x="1258481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3"/>
            <p:cNvSpPr/>
            <p:nvPr/>
          </p:nvSpPr>
          <p:spPr>
            <a:xfrm>
              <a:off x="1075149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4"/>
            <p:cNvSpPr/>
            <p:nvPr/>
          </p:nvSpPr>
          <p:spPr>
            <a:xfrm>
              <a:off x="129776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5"/>
            <p:cNvSpPr/>
            <p:nvPr/>
          </p:nvSpPr>
          <p:spPr>
            <a:xfrm>
              <a:off x="1114435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6"/>
            <p:cNvSpPr/>
            <p:nvPr/>
          </p:nvSpPr>
          <p:spPr>
            <a:xfrm>
              <a:off x="1088244" y="3923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7"/>
            <p:cNvSpPr/>
            <p:nvPr/>
          </p:nvSpPr>
          <p:spPr>
            <a:xfrm>
              <a:off x="120610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8"/>
            <p:cNvSpPr/>
            <p:nvPr/>
          </p:nvSpPr>
          <p:spPr>
            <a:xfrm>
              <a:off x="1219196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79"/>
            <p:cNvSpPr/>
            <p:nvPr/>
          </p:nvSpPr>
          <p:spPr>
            <a:xfrm>
              <a:off x="1232291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0"/>
            <p:cNvSpPr/>
            <p:nvPr/>
          </p:nvSpPr>
          <p:spPr>
            <a:xfrm>
              <a:off x="1166815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1"/>
            <p:cNvSpPr/>
            <p:nvPr/>
          </p:nvSpPr>
          <p:spPr>
            <a:xfrm>
              <a:off x="1310861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2"/>
            <p:cNvSpPr/>
            <p:nvPr/>
          </p:nvSpPr>
          <p:spPr>
            <a:xfrm>
              <a:off x="116681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3"/>
            <p:cNvSpPr/>
            <p:nvPr/>
          </p:nvSpPr>
          <p:spPr>
            <a:xfrm>
              <a:off x="1193005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4"/>
            <p:cNvSpPr/>
            <p:nvPr/>
          </p:nvSpPr>
          <p:spPr>
            <a:xfrm>
              <a:off x="1245386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5"/>
            <p:cNvSpPr/>
            <p:nvPr/>
          </p:nvSpPr>
          <p:spPr>
            <a:xfrm>
              <a:off x="1166815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6"/>
            <p:cNvSpPr/>
            <p:nvPr/>
          </p:nvSpPr>
          <p:spPr>
            <a:xfrm>
              <a:off x="1206100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7"/>
            <p:cNvSpPr/>
            <p:nvPr/>
          </p:nvSpPr>
          <p:spPr>
            <a:xfrm>
              <a:off x="123229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8"/>
            <p:cNvSpPr/>
            <p:nvPr/>
          </p:nvSpPr>
          <p:spPr>
            <a:xfrm>
              <a:off x="1258481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89"/>
            <p:cNvSpPr/>
            <p:nvPr/>
          </p:nvSpPr>
          <p:spPr>
            <a:xfrm>
              <a:off x="123229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0"/>
            <p:cNvSpPr/>
            <p:nvPr/>
          </p:nvSpPr>
          <p:spPr>
            <a:xfrm>
              <a:off x="127157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1"/>
            <p:cNvSpPr/>
            <p:nvPr/>
          </p:nvSpPr>
          <p:spPr>
            <a:xfrm>
              <a:off x="129776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2"/>
            <p:cNvSpPr/>
            <p:nvPr/>
          </p:nvSpPr>
          <p:spPr>
            <a:xfrm>
              <a:off x="132395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3"/>
            <p:cNvSpPr/>
            <p:nvPr/>
          </p:nvSpPr>
          <p:spPr>
            <a:xfrm>
              <a:off x="131086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4"/>
            <p:cNvSpPr/>
            <p:nvPr/>
          </p:nvSpPr>
          <p:spPr>
            <a:xfrm>
              <a:off x="121919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5"/>
            <p:cNvSpPr/>
            <p:nvPr/>
          </p:nvSpPr>
          <p:spPr>
            <a:xfrm>
              <a:off x="1179910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6"/>
            <p:cNvSpPr/>
            <p:nvPr/>
          </p:nvSpPr>
          <p:spPr>
            <a:xfrm>
              <a:off x="1153720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7"/>
            <p:cNvSpPr/>
            <p:nvPr/>
          </p:nvSpPr>
          <p:spPr>
            <a:xfrm>
              <a:off x="1153720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8"/>
            <p:cNvSpPr/>
            <p:nvPr/>
          </p:nvSpPr>
          <p:spPr>
            <a:xfrm>
              <a:off x="1193005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99"/>
            <p:cNvSpPr/>
            <p:nvPr/>
          </p:nvSpPr>
          <p:spPr>
            <a:xfrm>
              <a:off x="121919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0"/>
            <p:cNvSpPr/>
            <p:nvPr/>
          </p:nvSpPr>
          <p:spPr>
            <a:xfrm>
              <a:off x="114062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1"/>
            <p:cNvSpPr/>
            <p:nvPr/>
          </p:nvSpPr>
          <p:spPr>
            <a:xfrm>
              <a:off x="1219196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2"/>
            <p:cNvSpPr/>
            <p:nvPr/>
          </p:nvSpPr>
          <p:spPr>
            <a:xfrm>
              <a:off x="1310861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3"/>
            <p:cNvSpPr/>
            <p:nvPr/>
          </p:nvSpPr>
          <p:spPr>
            <a:xfrm>
              <a:off x="1258481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4"/>
            <p:cNvSpPr/>
            <p:nvPr/>
          </p:nvSpPr>
          <p:spPr>
            <a:xfrm>
              <a:off x="116681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5"/>
            <p:cNvSpPr/>
            <p:nvPr/>
          </p:nvSpPr>
          <p:spPr>
            <a:xfrm>
              <a:off x="1153720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6"/>
            <p:cNvSpPr/>
            <p:nvPr/>
          </p:nvSpPr>
          <p:spPr>
            <a:xfrm>
              <a:off x="1153720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7"/>
            <p:cNvSpPr/>
            <p:nvPr/>
          </p:nvSpPr>
          <p:spPr>
            <a:xfrm>
              <a:off x="123229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8"/>
            <p:cNvSpPr/>
            <p:nvPr/>
          </p:nvSpPr>
          <p:spPr>
            <a:xfrm>
              <a:off x="1193005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09"/>
            <p:cNvSpPr/>
            <p:nvPr/>
          </p:nvSpPr>
          <p:spPr>
            <a:xfrm>
              <a:off x="1088244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0"/>
            <p:cNvSpPr/>
            <p:nvPr/>
          </p:nvSpPr>
          <p:spPr>
            <a:xfrm>
              <a:off x="1166815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1"/>
            <p:cNvSpPr/>
            <p:nvPr/>
          </p:nvSpPr>
          <p:spPr>
            <a:xfrm>
              <a:off x="117991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2"/>
            <p:cNvSpPr/>
            <p:nvPr/>
          </p:nvSpPr>
          <p:spPr>
            <a:xfrm>
              <a:off x="1179910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3"/>
            <p:cNvSpPr/>
            <p:nvPr/>
          </p:nvSpPr>
          <p:spPr>
            <a:xfrm>
              <a:off x="124538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4"/>
            <p:cNvSpPr/>
            <p:nvPr/>
          </p:nvSpPr>
          <p:spPr>
            <a:xfrm>
              <a:off x="1101340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5"/>
            <p:cNvSpPr/>
            <p:nvPr/>
          </p:nvSpPr>
          <p:spPr>
            <a:xfrm>
              <a:off x="1179910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6"/>
            <p:cNvSpPr/>
            <p:nvPr/>
          </p:nvSpPr>
          <p:spPr>
            <a:xfrm>
              <a:off x="1258481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7"/>
            <p:cNvSpPr/>
            <p:nvPr/>
          </p:nvSpPr>
          <p:spPr>
            <a:xfrm>
              <a:off x="1193005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8"/>
            <p:cNvSpPr/>
            <p:nvPr/>
          </p:nvSpPr>
          <p:spPr>
            <a:xfrm>
              <a:off x="1363242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19"/>
            <p:cNvSpPr/>
            <p:nvPr/>
          </p:nvSpPr>
          <p:spPr>
            <a:xfrm>
              <a:off x="1258481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0"/>
            <p:cNvSpPr/>
            <p:nvPr/>
          </p:nvSpPr>
          <p:spPr>
            <a:xfrm>
              <a:off x="128467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1"/>
            <p:cNvSpPr/>
            <p:nvPr/>
          </p:nvSpPr>
          <p:spPr>
            <a:xfrm>
              <a:off x="142871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2"/>
            <p:cNvSpPr/>
            <p:nvPr/>
          </p:nvSpPr>
          <p:spPr>
            <a:xfrm>
              <a:off x="1075149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3"/>
            <p:cNvSpPr/>
            <p:nvPr/>
          </p:nvSpPr>
          <p:spPr>
            <a:xfrm>
              <a:off x="1389432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4"/>
            <p:cNvSpPr/>
            <p:nvPr/>
          </p:nvSpPr>
          <p:spPr>
            <a:xfrm>
              <a:off x="1310861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5"/>
            <p:cNvSpPr/>
            <p:nvPr/>
          </p:nvSpPr>
          <p:spPr>
            <a:xfrm>
              <a:off x="1376337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6"/>
            <p:cNvSpPr/>
            <p:nvPr/>
          </p:nvSpPr>
          <p:spPr>
            <a:xfrm>
              <a:off x="1284671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7"/>
            <p:cNvSpPr/>
            <p:nvPr/>
          </p:nvSpPr>
          <p:spPr>
            <a:xfrm>
              <a:off x="127157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8"/>
            <p:cNvSpPr/>
            <p:nvPr/>
          </p:nvSpPr>
          <p:spPr>
            <a:xfrm>
              <a:off x="132395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29"/>
            <p:cNvSpPr/>
            <p:nvPr/>
          </p:nvSpPr>
          <p:spPr>
            <a:xfrm>
              <a:off x="1179910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0"/>
            <p:cNvSpPr/>
            <p:nvPr/>
          </p:nvSpPr>
          <p:spPr>
            <a:xfrm>
              <a:off x="1193005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1"/>
            <p:cNvSpPr/>
            <p:nvPr/>
          </p:nvSpPr>
          <p:spPr>
            <a:xfrm>
              <a:off x="1271576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2"/>
            <p:cNvSpPr/>
            <p:nvPr/>
          </p:nvSpPr>
          <p:spPr>
            <a:xfrm>
              <a:off x="128467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3"/>
            <p:cNvSpPr/>
            <p:nvPr/>
          </p:nvSpPr>
          <p:spPr>
            <a:xfrm>
              <a:off x="1441812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4"/>
            <p:cNvSpPr/>
            <p:nvPr/>
          </p:nvSpPr>
          <p:spPr>
            <a:xfrm>
              <a:off x="1441812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5"/>
            <p:cNvSpPr/>
            <p:nvPr/>
          </p:nvSpPr>
          <p:spPr>
            <a:xfrm>
              <a:off x="1219196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6"/>
            <p:cNvSpPr/>
            <p:nvPr/>
          </p:nvSpPr>
          <p:spPr>
            <a:xfrm>
              <a:off x="1337052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7"/>
            <p:cNvSpPr/>
            <p:nvPr/>
          </p:nvSpPr>
          <p:spPr>
            <a:xfrm>
              <a:off x="1166815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8"/>
            <p:cNvSpPr/>
            <p:nvPr/>
          </p:nvSpPr>
          <p:spPr>
            <a:xfrm>
              <a:off x="1441812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39"/>
            <p:cNvSpPr/>
            <p:nvPr/>
          </p:nvSpPr>
          <p:spPr>
            <a:xfrm>
              <a:off x="1258481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0"/>
            <p:cNvSpPr/>
            <p:nvPr/>
          </p:nvSpPr>
          <p:spPr>
            <a:xfrm>
              <a:off x="1310861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1"/>
            <p:cNvSpPr/>
            <p:nvPr/>
          </p:nvSpPr>
          <p:spPr>
            <a:xfrm>
              <a:off x="1376337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2"/>
            <p:cNvSpPr/>
            <p:nvPr/>
          </p:nvSpPr>
          <p:spPr>
            <a:xfrm>
              <a:off x="124538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3"/>
            <p:cNvSpPr/>
            <p:nvPr/>
          </p:nvSpPr>
          <p:spPr>
            <a:xfrm>
              <a:off x="123229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4"/>
            <p:cNvSpPr/>
            <p:nvPr/>
          </p:nvSpPr>
          <p:spPr>
            <a:xfrm>
              <a:off x="127157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5"/>
            <p:cNvSpPr/>
            <p:nvPr/>
          </p:nvSpPr>
          <p:spPr>
            <a:xfrm>
              <a:off x="137633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6"/>
            <p:cNvSpPr/>
            <p:nvPr/>
          </p:nvSpPr>
          <p:spPr>
            <a:xfrm>
              <a:off x="1402527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7"/>
            <p:cNvSpPr/>
            <p:nvPr/>
          </p:nvSpPr>
          <p:spPr>
            <a:xfrm>
              <a:off x="1468003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8"/>
            <p:cNvSpPr/>
            <p:nvPr/>
          </p:nvSpPr>
          <p:spPr>
            <a:xfrm>
              <a:off x="127157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49"/>
            <p:cNvSpPr/>
            <p:nvPr/>
          </p:nvSpPr>
          <p:spPr>
            <a:xfrm>
              <a:off x="125848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0"/>
            <p:cNvSpPr/>
            <p:nvPr/>
          </p:nvSpPr>
          <p:spPr>
            <a:xfrm>
              <a:off x="1232291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1"/>
            <p:cNvSpPr/>
            <p:nvPr/>
          </p:nvSpPr>
          <p:spPr>
            <a:xfrm>
              <a:off x="1441812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2"/>
            <p:cNvSpPr/>
            <p:nvPr/>
          </p:nvSpPr>
          <p:spPr>
            <a:xfrm>
              <a:off x="1258481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3"/>
            <p:cNvSpPr/>
            <p:nvPr/>
          </p:nvSpPr>
          <p:spPr>
            <a:xfrm>
              <a:off x="1271576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4"/>
            <p:cNvSpPr/>
            <p:nvPr/>
          </p:nvSpPr>
          <p:spPr>
            <a:xfrm>
              <a:off x="121919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5"/>
            <p:cNvSpPr/>
            <p:nvPr/>
          </p:nvSpPr>
          <p:spPr>
            <a:xfrm>
              <a:off x="1337052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6"/>
            <p:cNvSpPr/>
            <p:nvPr/>
          </p:nvSpPr>
          <p:spPr>
            <a:xfrm>
              <a:off x="1310861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7"/>
            <p:cNvSpPr/>
            <p:nvPr/>
          </p:nvSpPr>
          <p:spPr>
            <a:xfrm>
              <a:off x="1337052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8"/>
            <p:cNvSpPr/>
            <p:nvPr/>
          </p:nvSpPr>
          <p:spPr>
            <a:xfrm>
              <a:off x="1193005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59"/>
            <p:cNvSpPr/>
            <p:nvPr/>
          </p:nvSpPr>
          <p:spPr>
            <a:xfrm>
              <a:off x="1323956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0"/>
            <p:cNvSpPr/>
            <p:nvPr/>
          </p:nvSpPr>
          <p:spPr>
            <a:xfrm>
              <a:off x="1310861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1"/>
            <p:cNvSpPr/>
            <p:nvPr/>
          </p:nvSpPr>
          <p:spPr>
            <a:xfrm>
              <a:off x="131086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2"/>
            <p:cNvSpPr/>
            <p:nvPr/>
          </p:nvSpPr>
          <p:spPr>
            <a:xfrm>
              <a:off x="1258481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3"/>
            <p:cNvSpPr/>
            <p:nvPr/>
          </p:nvSpPr>
          <p:spPr>
            <a:xfrm>
              <a:off x="128467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4"/>
            <p:cNvSpPr/>
            <p:nvPr/>
          </p:nvSpPr>
          <p:spPr>
            <a:xfrm>
              <a:off x="1245386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5"/>
            <p:cNvSpPr/>
            <p:nvPr/>
          </p:nvSpPr>
          <p:spPr>
            <a:xfrm>
              <a:off x="120610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6"/>
            <p:cNvSpPr/>
            <p:nvPr/>
          </p:nvSpPr>
          <p:spPr>
            <a:xfrm>
              <a:off x="1000353" y="4088831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7"/>
            <p:cNvSpPr/>
            <p:nvPr/>
          </p:nvSpPr>
          <p:spPr>
            <a:xfrm>
              <a:off x="110134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8"/>
            <p:cNvSpPr/>
            <p:nvPr/>
          </p:nvSpPr>
          <p:spPr>
            <a:xfrm>
              <a:off x="1075149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69"/>
            <p:cNvSpPr/>
            <p:nvPr/>
          </p:nvSpPr>
          <p:spPr>
            <a:xfrm>
              <a:off x="1048959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0"/>
            <p:cNvSpPr/>
            <p:nvPr/>
          </p:nvSpPr>
          <p:spPr>
            <a:xfrm>
              <a:off x="103586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1"/>
            <p:cNvSpPr/>
            <p:nvPr/>
          </p:nvSpPr>
          <p:spPr>
            <a:xfrm>
              <a:off x="108824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2"/>
            <p:cNvSpPr/>
            <p:nvPr/>
          </p:nvSpPr>
          <p:spPr>
            <a:xfrm>
              <a:off x="1140625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3"/>
            <p:cNvSpPr/>
            <p:nvPr/>
          </p:nvSpPr>
          <p:spPr>
            <a:xfrm>
              <a:off x="103586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4"/>
            <p:cNvSpPr/>
            <p:nvPr/>
          </p:nvSpPr>
          <p:spPr>
            <a:xfrm>
              <a:off x="108824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5"/>
            <p:cNvSpPr/>
            <p:nvPr/>
          </p:nvSpPr>
          <p:spPr>
            <a:xfrm>
              <a:off x="100967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6"/>
            <p:cNvSpPr/>
            <p:nvPr/>
          </p:nvSpPr>
          <p:spPr>
            <a:xfrm>
              <a:off x="1075149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7"/>
            <p:cNvSpPr/>
            <p:nvPr/>
          </p:nvSpPr>
          <p:spPr>
            <a:xfrm>
              <a:off x="1140625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8"/>
            <p:cNvSpPr/>
            <p:nvPr/>
          </p:nvSpPr>
          <p:spPr>
            <a:xfrm>
              <a:off x="1062054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79"/>
            <p:cNvSpPr/>
            <p:nvPr/>
          </p:nvSpPr>
          <p:spPr>
            <a:xfrm>
              <a:off x="106205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0"/>
            <p:cNvSpPr/>
            <p:nvPr/>
          </p:nvSpPr>
          <p:spPr>
            <a:xfrm>
              <a:off x="996579" y="4635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1"/>
            <p:cNvSpPr/>
            <p:nvPr/>
          </p:nvSpPr>
          <p:spPr>
            <a:xfrm>
              <a:off x="1193005" y="4625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2"/>
            <p:cNvSpPr/>
            <p:nvPr/>
          </p:nvSpPr>
          <p:spPr>
            <a:xfrm>
              <a:off x="117991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3"/>
            <p:cNvSpPr/>
            <p:nvPr/>
          </p:nvSpPr>
          <p:spPr>
            <a:xfrm>
              <a:off x="1140625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4"/>
            <p:cNvSpPr/>
            <p:nvPr/>
          </p:nvSpPr>
          <p:spPr>
            <a:xfrm>
              <a:off x="110134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5"/>
            <p:cNvSpPr/>
            <p:nvPr/>
          </p:nvSpPr>
          <p:spPr>
            <a:xfrm>
              <a:off x="1179910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6"/>
            <p:cNvSpPr/>
            <p:nvPr/>
          </p:nvSpPr>
          <p:spPr>
            <a:xfrm>
              <a:off x="110134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7"/>
            <p:cNvSpPr/>
            <p:nvPr/>
          </p:nvSpPr>
          <p:spPr>
            <a:xfrm>
              <a:off x="1140625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8"/>
            <p:cNvSpPr/>
            <p:nvPr/>
          </p:nvSpPr>
          <p:spPr>
            <a:xfrm>
              <a:off x="110134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89"/>
            <p:cNvSpPr/>
            <p:nvPr/>
          </p:nvSpPr>
          <p:spPr>
            <a:xfrm>
              <a:off x="1035864" y="4644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0"/>
            <p:cNvSpPr/>
            <p:nvPr/>
          </p:nvSpPr>
          <p:spPr>
            <a:xfrm>
              <a:off x="1101340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1"/>
            <p:cNvSpPr/>
            <p:nvPr/>
          </p:nvSpPr>
          <p:spPr>
            <a:xfrm>
              <a:off x="1062054" y="4559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2"/>
            <p:cNvSpPr/>
            <p:nvPr/>
          </p:nvSpPr>
          <p:spPr>
            <a:xfrm>
              <a:off x="1088244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3"/>
            <p:cNvSpPr/>
            <p:nvPr/>
          </p:nvSpPr>
          <p:spPr>
            <a:xfrm>
              <a:off x="1088244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4"/>
            <p:cNvSpPr/>
            <p:nvPr/>
          </p:nvSpPr>
          <p:spPr>
            <a:xfrm>
              <a:off x="1114435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5"/>
            <p:cNvSpPr/>
            <p:nvPr/>
          </p:nvSpPr>
          <p:spPr>
            <a:xfrm>
              <a:off x="1114435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6"/>
            <p:cNvSpPr/>
            <p:nvPr/>
          </p:nvSpPr>
          <p:spPr>
            <a:xfrm>
              <a:off x="1048959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7"/>
            <p:cNvSpPr/>
            <p:nvPr/>
          </p:nvSpPr>
          <p:spPr>
            <a:xfrm>
              <a:off x="1062054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8"/>
            <p:cNvSpPr/>
            <p:nvPr/>
          </p:nvSpPr>
          <p:spPr>
            <a:xfrm>
              <a:off x="1140625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199"/>
            <p:cNvSpPr/>
            <p:nvPr/>
          </p:nvSpPr>
          <p:spPr>
            <a:xfrm>
              <a:off x="1114435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0"/>
            <p:cNvSpPr/>
            <p:nvPr/>
          </p:nvSpPr>
          <p:spPr>
            <a:xfrm>
              <a:off x="115372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1"/>
            <p:cNvSpPr/>
            <p:nvPr/>
          </p:nvSpPr>
          <p:spPr>
            <a:xfrm>
              <a:off x="1075149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2"/>
            <p:cNvSpPr/>
            <p:nvPr/>
          </p:nvSpPr>
          <p:spPr>
            <a:xfrm>
              <a:off x="1088244" y="4625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3"/>
            <p:cNvSpPr/>
            <p:nvPr/>
          </p:nvSpPr>
          <p:spPr>
            <a:xfrm>
              <a:off x="1153720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4"/>
            <p:cNvSpPr/>
            <p:nvPr/>
          </p:nvSpPr>
          <p:spPr>
            <a:xfrm>
              <a:off x="1075149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5"/>
            <p:cNvSpPr/>
            <p:nvPr/>
          </p:nvSpPr>
          <p:spPr>
            <a:xfrm>
              <a:off x="1009674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6"/>
            <p:cNvSpPr/>
            <p:nvPr/>
          </p:nvSpPr>
          <p:spPr>
            <a:xfrm>
              <a:off x="110134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7"/>
            <p:cNvSpPr/>
            <p:nvPr/>
          </p:nvSpPr>
          <p:spPr>
            <a:xfrm>
              <a:off x="1088244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8"/>
            <p:cNvSpPr/>
            <p:nvPr/>
          </p:nvSpPr>
          <p:spPr>
            <a:xfrm>
              <a:off x="1022769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09"/>
            <p:cNvSpPr/>
            <p:nvPr/>
          </p:nvSpPr>
          <p:spPr>
            <a:xfrm>
              <a:off x="1009674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0"/>
            <p:cNvSpPr/>
            <p:nvPr/>
          </p:nvSpPr>
          <p:spPr>
            <a:xfrm>
              <a:off x="1088244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1"/>
            <p:cNvSpPr/>
            <p:nvPr/>
          </p:nvSpPr>
          <p:spPr>
            <a:xfrm>
              <a:off x="1101340" y="4559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2"/>
            <p:cNvSpPr/>
            <p:nvPr/>
          </p:nvSpPr>
          <p:spPr>
            <a:xfrm>
              <a:off x="106205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3"/>
            <p:cNvSpPr/>
            <p:nvPr/>
          </p:nvSpPr>
          <p:spPr>
            <a:xfrm>
              <a:off x="1101340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4"/>
            <p:cNvSpPr/>
            <p:nvPr/>
          </p:nvSpPr>
          <p:spPr>
            <a:xfrm>
              <a:off x="103586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5"/>
            <p:cNvSpPr/>
            <p:nvPr/>
          </p:nvSpPr>
          <p:spPr>
            <a:xfrm>
              <a:off x="112753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6"/>
            <p:cNvSpPr/>
            <p:nvPr/>
          </p:nvSpPr>
          <p:spPr>
            <a:xfrm>
              <a:off x="108824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7"/>
            <p:cNvSpPr/>
            <p:nvPr/>
          </p:nvSpPr>
          <p:spPr>
            <a:xfrm>
              <a:off x="1350147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8"/>
            <p:cNvSpPr/>
            <p:nvPr/>
          </p:nvSpPr>
          <p:spPr>
            <a:xfrm>
              <a:off x="127157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19"/>
            <p:cNvSpPr/>
            <p:nvPr/>
          </p:nvSpPr>
          <p:spPr>
            <a:xfrm>
              <a:off x="1337052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0"/>
            <p:cNvSpPr/>
            <p:nvPr/>
          </p:nvSpPr>
          <p:spPr>
            <a:xfrm>
              <a:off x="1153720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1"/>
            <p:cNvSpPr/>
            <p:nvPr/>
          </p:nvSpPr>
          <p:spPr>
            <a:xfrm>
              <a:off x="1284671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2"/>
            <p:cNvSpPr/>
            <p:nvPr/>
          </p:nvSpPr>
          <p:spPr>
            <a:xfrm>
              <a:off x="1179910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3"/>
            <p:cNvSpPr/>
            <p:nvPr/>
          </p:nvSpPr>
          <p:spPr>
            <a:xfrm>
              <a:off x="1258481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4"/>
            <p:cNvSpPr/>
            <p:nvPr/>
          </p:nvSpPr>
          <p:spPr>
            <a:xfrm>
              <a:off x="1075149" y="442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5"/>
            <p:cNvSpPr/>
            <p:nvPr/>
          </p:nvSpPr>
          <p:spPr>
            <a:xfrm>
              <a:off x="1297766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6"/>
            <p:cNvSpPr/>
            <p:nvPr/>
          </p:nvSpPr>
          <p:spPr>
            <a:xfrm>
              <a:off x="1114435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7"/>
            <p:cNvSpPr/>
            <p:nvPr/>
          </p:nvSpPr>
          <p:spPr>
            <a:xfrm>
              <a:off x="1088244" y="4408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8"/>
            <p:cNvSpPr/>
            <p:nvPr/>
          </p:nvSpPr>
          <p:spPr>
            <a:xfrm>
              <a:off x="1206100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29"/>
            <p:cNvSpPr/>
            <p:nvPr/>
          </p:nvSpPr>
          <p:spPr>
            <a:xfrm>
              <a:off x="1219196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0"/>
            <p:cNvSpPr/>
            <p:nvPr/>
          </p:nvSpPr>
          <p:spPr>
            <a:xfrm>
              <a:off x="1232291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1"/>
            <p:cNvSpPr/>
            <p:nvPr/>
          </p:nvSpPr>
          <p:spPr>
            <a:xfrm>
              <a:off x="1166815" y="43994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2"/>
            <p:cNvSpPr/>
            <p:nvPr/>
          </p:nvSpPr>
          <p:spPr>
            <a:xfrm>
              <a:off x="1310861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3"/>
            <p:cNvSpPr/>
            <p:nvPr/>
          </p:nvSpPr>
          <p:spPr>
            <a:xfrm>
              <a:off x="1166815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4"/>
            <p:cNvSpPr/>
            <p:nvPr/>
          </p:nvSpPr>
          <p:spPr>
            <a:xfrm>
              <a:off x="1193005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5"/>
            <p:cNvSpPr/>
            <p:nvPr/>
          </p:nvSpPr>
          <p:spPr>
            <a:xfrm>
              <a:off x="124538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6"/>
            <p:cNvSpPr/>
            <p:nvPr/>
          </p:nvSpPr>
          <p:spPr>
            <a:xfrm>
              <a:off x="1166815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7"/>
            <p:cNvSpPr/>
            <p:nvPr/>
          </p:nvSpPr>
          <p:spPr>
            <a:xfrm>
              <a:off x="1206100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8"/>
            <p:cNvSpPr/>
            <p:nvPr/>
          </p:nvSpPr>
          <p:spPr>
            <a:xfrm>
              <a:off x="1232291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39"/>
            <p:cNvSpPr/>
            <p:nvPr/>
          </p:nvSpPr>
          <p:spPr>
            <a:xfrm>
              <a:off x="1258481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0"/>
            <p:cNvSpPr/>
            <p:nvPr/>
          </p:nvSpPr>
          <p:spPr>
            <a:xfrm>
              <a:off x="1232291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1"/>
            <p:cNvSpPr/>
            <p:nvPr/>
          </p:nvSpPr>
          <p:spPr>
            <a:xfrm>
              <a:off x="1271576" y="43335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2"/>
            <p:cNvSpPr/>
            <p:nvPr/>
          </p:nvSpPr>
          <p:spPr>
            <a:xfrm>
              <a:off x="1297766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3"/>
            <p:cNvSpPr/>
            <p:nvPr/>
          </p:nvSpPr>
          <p:spPr>
            <a:xfrm>
              <a:off x="1323956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4"/>
            <p:cNvSpPr/>
            <p:nvPr/>
          </p:nvSpPr>
          <p:spPr>
            <a:xfrm>
              <a:off x="1310861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5"/>
            <p:cNvSpPr/>
            <p:nvPr/>
          </p:nvSpPr>
          <p:spPr>
            <a:xfrm>
              <a:off x="121919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6"/>
            <p:cNvSpPr/>
            <p:nvPr/>
          </p:nvSpPr>
          <p:spPr>
            <a:xfrm>
              <a:off x="1179910" y="4408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7"/>
            <p:cNvSpPr/>
            <p:nvPr/>
          </p:nvSpPr>
          <p:spPr>
            <a:xfrm>
              <a:off x="1153720" y="43806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8"/>
            <p:cNvSpPr/>
            <p:nvPr/>
          </p:nvSpPr>
          <p:spPr>
            <a:xfrm>
              <a:off x="1153720" y="43900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49"/>
            <p:cNvSpPr/>
            <p:nvPr/>
          </p:nvSpPr>
          <p:spPr>
            <a:xfrm>
              <a:off x="1193005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0"/>
            <p:cNvSpPr/>
            <p:nvPr/>
          </p:nvSpPr>
          <p:spPr>
            <a:xfrm>
              <a:off x="1219196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1"/>
            <p:cNvSpPr/>
            <p:nvPr/>
          </p:nvSpPr>
          <p:spPr>
            <a:xfrm>
              <a:off x="1140625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2"/>
            <p:cNvSpPr/>
            <p:nvPr/>
          </p:nvSpPr>
          <p:spPr>
            <a:xfrm>
              <a:off x="121919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3"/>
            <p:cNvSpPr/>
            <p:nvPr/>
          </p:nvSpPr>
          <p:spPr>
            <a:xfrm>
              <a:off x="1310861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4"/>
            <p:cNvSpPr/>
            <p:nvPr/>
          </p:nvSpPr>
          <p:spPr>
            <a:xfrm>
              <a:off x="1258481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5"/>
            <p:cNvSpPr/>
            <p:nvPr/>
          </p:nvSpPr>
          <p:spPr>
            <a:xfrm>
              <a:off x="1166815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6"/>
            <p:cNvSpPr/>
            <p:nvPr/>
          </p:nvSpPr>
          <p:spPr>
            <a:xfrm>
              <a:off x="1153720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7"/>
            <p:cNvSpPr/>
            <p:nvPr/>
          </p:nvSpPr>
          <p:spPr>
            <a:xfrm>
              <a:off x="1153720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8"/>
            <p:cNvSpPr/>
            <p:nvPr/>
          </p:nvSpPr>
          <p:spPr>
            <a:xfrm>
              <a:off x="1232291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59"/>
            <p:cNvSpPr/>
            <p:nvPr/>
          </p:nvSpPr>
          <p:spPr>
            <a:xfrm>
              <a:off x="1193005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0"/>
            <p:cNvSpPr/>
            <p:nvPr/>
          </p:nvSpPr>
          <p:spPr>
            <a:xfrm>
              <a:off x="1088244" y="442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1"/>
            <p:cNvSpPr/>
            <p:nvPr/>
          </p:nvSpPr>
          <p:spPr>
            <a:xfrm>
              <a:off x="1166815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2"/>
            <p:cNvSpPr/>
            <p:nvPr/>
          </p:nvSpPr>
          <p:spPr>
            <a:xfrm>
              <a:off x="1179910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3"/>
            <p:cNvSpPr/>
            <p:nvPr/>
          </p:nvSpPr>
          <p:spPr>
            <a:xfrm>
              <a:off x="1179910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4"/>
            <p:cNvSpPr/>
            <p:nvPr/>
          </p:nvSpPr>
          <p:spPr>
            <a:xfrm>
              <a:off x="1245386" y="43335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5"/>
            <p:cNvSpPr/>
            <p:nvPr/>
          </p:nvSpPr>
          <p:spPr>
            <a:xfrm>
              <a:off x="1101340" y="44560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6"/>
            <p:cNvSpPr/>
            <p:nvPr/>
          </p:nvSpPr>
          <p:spPr>
            <a:xfrm>
              <a:off x="1179910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7"/>
            <p:cNvSpPr/>
            <p:nvPr/>
          </p:nvSpPr>
          <p:spPr>
            <a:xfrm>
              <a:off x="1258481" y="417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8"/>
            <p:cNvSpPr/>
            <p:nvPr/>
          </p:nvSpPr>
          <p:spPr>
            <a:xfrm>
              <a:off x="1193005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69"/>
            <p:cNvSpPr/>
            <p:nvPr/>
          </p:nvSpPr>
          <p:spPr>
            <a:xfrm>
              <a:off x="1363242" y="41826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0"/>
            <p:cNvSpPr/>
            <p:nvPr/>
          </p:nvSpPr>
          <p:spPr>
            <a:xfrm>
              <a:off x="1258481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1"/>
            <p:cNvSpPr/>
            <p:nvPr/>
          </p:nvSpPr>
          <p:spPr>
            <a:xfrm>
              <a:off x="1284671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2"/>
            <p:cNvSpPr/>
            <p:nvPr/>
          </p:nvSpPr>
          <p:spPr>
            <a:xfrm>
              <a:off x="1428717" y="4116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3"/>
            <p:cNvSpPr/>
            <p:nvPr/>
          </p:nvSpPr>
          <p:spPr>
            <a:xfrm>
              <a:off x="1075149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4"/>
            <p:cNvSpPr/>
            <p:nvPr/>
          </p:nvSpPr>
          <p:spPr>
            <a:xfrm>
              <a:off x="1389432" y="41449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5"/>
            <p:cNvSpPr/>
            <p:nvPr/>
          </p:nvSpPr>
          <p:spPr>
            <a:xfrm>
              <a:off x="1310861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6"/>
            <p:cNvSpPr/>
            <p:nvPr/>
          </p:nvSpPr>
          <p:spPr>
            <a:xfrm>
              <a:off x="1376337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7"/>
            <p:cNvSpPr/>
            <p:nvPr/>
          </p:nvSpPr>
          <p:spPr>
            <a:xfrm>
              <a:off x="1284671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8"/>
            <p:cNvSpPr/>
            <p:nvPr/>
          </p:nvSpPr>
          <p:spPr>
            <a:xfrm>
              <a:off x="1271576" y="4239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79"/>
            <p:cNvSpPr/>
            <p:nvPr/>
          </p:nvSpPr>
          <p:spPr>
            <a:xfrm>
              <a:off x="1323956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0"/>
            <p:cNvSpPr/>
            <p:nvPr/>
          </p:nvSpPr>
          <p:spPr>
            <a:xfrm>
              <a:off x="1179910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1"/>
            <p:cNvSpPr/>
            <p:nvPr/>
          </p:nvSpPr>
          <p:spPr>
            <a:xfrm>
              <a:off x="1193005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2"/>
            <p:cNvSpPr/>
            <p:nvPr/>
          </p:nvSpPr>
          <p:spPr>
            <a:xfrm>
              <a:off x="1271576" y="4239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3"/>
            <p:cNvSpPr/>
            <p:nvPr/>
          </p:nvSpPr>
          <p:spPr>
            <a:xfrm>
              <a:off x="1284671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4"/>
            <p:cNvSpPr/>
            <p:nvPr/>
          </p:nvSpPr>
          <p:spPr>
            <a:xfrm>
              <a:off x="1441812" y="41072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5"/>
            <p:cNvSpPr/>
            <p:nvPr/>
          </p:nvSpPr>
          <p:spPr>
            <a:xfrm>
              <a:off x="1441812" y="40884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6"/>
            <p:cNvSpPr/>
            <p:nvPr/>
          </p:nvSpPr>
          <p:spPr>
            <a:xfrm>
              <a:off x="1219196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7"/>
            <p:cNvSpPr/>
            <p:nvPr/>
          </p:nvSpPr>
          <p:spPr>
            <a:xfrm>
              <a:off x="1337052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8"/>
            <p:cNvSpPr/>
            <p:nvPr/>
          </p:nvSpPr>
          <p:spPr>
            <a:xfrm>
              <a:off x="1166815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89"/>
            <p:cNvSpPr/>
            <p:nvPr/>
          </p:nvSpPr>
          <p:spPr>
            <a:xfrm>
              <a:off x="1441812" y="41072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0"/>
            <p:cNvSpPr/>
            <p:nvPr/>
          </p:nvSpPr>
          <p:spPr>
            <a:xfrm>
              <a:off x="1258481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1"/>
            <p:cNvSpPr/>
            <p:nvPr/>
          </p:nvSpPr>
          <p:spPr>
            <a:xfrm>
              <a:off x="1310861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2"/>
            <p:cNvSpPr/>
            <p:nvPr/>
          </p:nvSpPr>
          <p:spPr>
            <a:xfrm>
              <a:off x="1376337" y="417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3"/>
            <p:cNvSpPr/>
            <p:nvPr/>
          </p:nvSpPr>
          <p:spPr>
            <a:xfrm>
              <a:off x="1245386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4"/>
            <p:cNvSpPr/>
            <p:nvPr/>
          </p:nvSpPr>
          <p:spPr>
            <a:xfrm>
              <a:off x="1232291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5"/>
            <p:cNvSpPr/>
            <p:nvPr/>
          </p:nvSpPr>
          <p:spPr>
            <a:xfrm>
              <a:off x="1271576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6"/>
            <p:cNvSpPr/>
            <p:nvPr/>
          </p:nvSpPr>
          <p:spPr>
            <a:xfrm>
              <a:off x="1376337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7"/>
            <p:cNvSpPr/>
            <p:nvPr/>
          </p:nvSpPr>
          <p:spPr>
            <a:xfrm>
              <a:off x="1402527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8"/>
            <p:cNvSpPr/>
            <p:nvPr/>
          </p:nvSpPr>
          <p:spPr>
            <a:xfrm>
              <a:off x="1468003" y="4135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299"/>
            <p:cNvSpPr/>
            <p:nvPr/>
          </p:nvSpPr>
          <p:spPr>
            <a:xfrm>
              <a:off x="1271576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0"/>
            <p:cNvSpPr/>
            <p:nvPr/>
          </p:nvSpPr>
          <p:spPr>
            <a:xfrm>
              <a:off x="1258481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1"/>
            <p:cNvSpPr/>
            <p:nvPr/>
          </p:nvSpPr>
          <p:spPr>
            <a:xfrm>
              <a:off x="1232291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2"/>
            <p:cNvSpPr/>
            <p:nvPr/>
          </p:nvSpPr>
          <p:spPr>
            <a:xfrm>
              <a:off x="1441812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3"/>
            <p:cNvSpPr/>
            <p:nvPr/>
          </p:nvSpPr>
          <p:spPr>
            <a:xfrm>
              <a:off x="1258481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4"/>
            <p:cNvSpPr/>
            <p:nvPr/>
          </p:nvSpPr>
          <p:spPr>
            <a:xfrm>
              <a:off x="1271576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5"/>
            <p:cNvSpPr/>
            <p:nvPr/>
          </p:nvSpPr>
          <p:spPr>
            <a:xfrm>
              <a:off x="1219196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6"/>
            <p:cNvSpPr/>
            <p:nvPr/>
          </p:nvSpPr>
          <p:spPr>
            <a:xfrm>
              <a:off x="1337052" y="42298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7"/>
            <p:cNvSpPr/>
            <p:nvPr/>
          </p:nvSpPr>
          <p:spPr>
            <a:xfrm>
              <a:off x="1310861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8"/>
            <p:cNvSpPr/>
            <p:nvPr/>
          </p:nvSpPr>
          <p:spPr>
            <a:xfrm>
              <a:off x="1337052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09"/>
            <p:cNvSpPr/>
            <p:nvPr/>
          </p:nvSpPr>
          <p:spPr>
            <a:xfrm>
              <a:off x="1193005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0"/>
            <p:cNvSpPr/>
            <p:nvPr/>
          </p:nvSpPr>
          <p:spPr>
            <a:xfrm>
              <a:off x="1323956" y="41826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1"/>
            <p:cNvSpPr/>
            <p:nvPr/>
          </p:nvSpPr>
          <p:spPr>
            <a:xfrm>
              <a:off x="1310861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2"/>
            <p:cNvSpPr/>
            <p:nvPr/>
          </p:nvSpPr>
          <p:spPr>
            <a:xfrm>
              <a:off x="1310861" y="42486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3"/>
            <p:cNvSpPr/>
            <p:nvPr/>
          </p:nvSpPr>
          <p:spPr>
            <a:xfrm>
              <a:off x="1258481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4"/>
            <p:cNvSpPr/>
            <p:nvPr/>
          </p:nvSpPr>
          <p:spPr>
            <a:xfrm>
              <a:off x="1284671" y="42486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5"/>
            <p:cNvSpPr/>
            <p:nvPr/>
          </p:nvSpPr>
          <p:spPr>
            <a:xfrm>
              <a:off x="1245386" y="42298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6"/>
            <p:cNvSpPr/>
            <p:nvPr/>
          </p:nvSpPr>
          <p:spPr>
            <a:xfrm>
              <a:off x="1206100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7"/>
            <p:cNvSpPr/>
            <p:nvPr/>
          </p:nvSpPr>
          <p:spPr>
            <a:xfrm>
              <a:off x="1000353" y="4810109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8"/>
            <p:cNvSpPr/>
            <p:nvPr/>
          </p:nvSpPr>
          <p:spPr>
            <a:xfrm>
              <a:off x="1000353" y="4832353"/>
              <a:ext cx="0" cy="463408"/>
            </a:xfrm>
            <a:custGeom>
              <a:avLst/>
              <a:pathLst>
                <a:path w="0" h="463408">
                  <a:moveTo>
                    <a:pt x="0" y="4634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19"/>
            <p:cNvSpPr/>
            <p:nvPr/>
          </p:nvSpPr>
          <p:spPr>
            <a:xfrm>
              <a:off x="940003" y="529576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0"/>
            <p:cNvSpPr/>
            <p:nvPr/>
          </p:nvSpPr>
          <p:spPr>
            <a:xfrm>
              <a:off x="940003" y="5179910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1"/>
            <p:cNvSpPr/>
            <p:nvPr/>
          </p:nvSpPr>
          <p:spPr>
            <a:xfrm>
              <a:off x="940003" y="506405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2"/>
            <p:cNvSpPr/>
            <p:nvPr/>
          </p:nvSpPr>
          <p:spPr>
            <a:xfrm>
              <a:off x="940003" y="4948205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3"/>
            <p:cNvSpPr/>
            <p:nvPr/>
          </p:nvSpPr>
          <p:spPr>
            <a:xfrm>
              <a:off x="940003" y="4832353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tx324"/>
            <p:cNvSpPr/>
            <p:nvPr/>
          </p:nvSpPr>
          <p:spPr>
            <a:xfrm rot="-5400000">
              <a:off x="749368" y="5259547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327" name="tx325"/>
            <p:cNvSpPr/>
            <p:nvPr/>
          </p:nvSpPr>
          <p:spPr>
            <a:xfrm rot="-5400000">
              <a:off x="749665" y="5028140"/>
              <a:ext cx="139858" cy="71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328" name="tx326"/>
            <p:cNvSpPr/>
            <p:nvPr/>
          </p:nvSpPr>
          <p:spPr>
            <a:xfrm rot="-5400000">
              <a:off x="749368" y="4796138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329" name="pt327"/>
            <p:cNvSpPr/>
            <p:nvPr/>
          </p:nvSpPr>
          <p:spPr>
            <a:xfrm>
              <a:off x="110134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8"/>
            <p:cNvSpPr/>
            <p:nvPr/>
          </p:nvSpPr>
          <p:spPr>
            <a:xfrm>
              <a:off x="107514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29"/>
            <p:cNvSpPr/>
            <p:nvPr/>
          </p:nvSpPr>
          <p:spPr>
            <a:xfrm>
              <a:off x="104895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0"/>
            <p:cNvSpPr/>
            <p:nvPr/>
          </p:nvSpPr>
          <p:spPr>
            <a:xfrm>
              <a:off x="103586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1"/>
            <p:cNvSpPr/>
            <p:nvPr/>
          </p:nvSpPr>
          <p:spPr>
            <a:xfrm>
              <a:off x="108824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2"/>
            <p:cNvSpPr/>
            <p:nvPr/>
          </p:nvSpPr>
          <p:spPr>
            <a:xfrm>
              <a:off x="1140625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3"/>
            <p:cNvSpPr/>
            <p:nvPr/>
          </p:nvSpPr>
          <p:spPr>
            <a:xfrm>
              <a:off x="1035864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4"/>
            <p:cNvSpPr/>
            <p:nvPr/>
          </p:nvSpPr>
          <p:spPr>
            <a:xfrm>
              <a:off x="108824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5"/>
            <p:cNvSpPr/>
            <p:nvPr/>
          </p:nvSpPr>
          <p:spPr>
            <a:xfrm>
              <a:off x="100967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6"/>
            <p:cNvSpPr/>
            <p:nvPr/>
          </p:nvSpPr>
          <p:spPr>
            <a:xfrm>
              <a:off x="1075149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7"/>
            <p:cNvSpPr/>
            <p:nvPr/>
          </p:nvSpPr>
          <p:spPr>
            <a:xfrm>
              <a:off x="114062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8"/>
            <p:cNvSpPr/>
            <p:nvPr/>
          </p:nvSpPr>
          <p:spPr>
            <a:xfrm>
              <a:off x="106205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39"/>
            <p:cNvSpPr/>
            <p:nvPr/>
          </p:nvSpPr>
          <p:spPr>
            <a:xfrm>
              <a:off x="1062054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0"/>
            <p:cNvSpPr/>
            <p:nvPr/>
          </p:nvSpPr>
          <p:spPr>
            <a:xfrm>
              <a:off x="996579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1"/>
            <p:cNvSpPr/>
            <p:nvPr/>
          </p:nvSpPr>
          <p:spPr>
            <a:xfrm>
              <a:off x="119300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2"/>
            <p:cNvSpPr/>
            <p:nvPr/>
          </p:nvSpPr>
          <p:spPr>
            <a:xfrm>
              <a:off x="1179910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3"/>
            <p:cNvSpPr/>
            <p:nvPr/>
          </p:nvSpPr>
          <p:spPr>
            <a:xfrm>
              <a:off x="1140625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4"/>
            <p:cNvSpPr/>
            <p:nvPr/>
          </p:nvSpPr>
          <p:spPr>
            <a:xfrm>
              <a:off x="1101340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5"/>
            <p:cNvSpPr/>
            <p:nvPr/>
          </p:nvSpPr>
          <p:spPr>
            <a:xfrm>
              <a:off x="1179910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6"/>
            <p:cNvSpPr/>
            <p:nvPr/>
          </p:nvSpPr>
          <p:spPr>
            <a:xfrm>
              <a:off x="1101340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7"/>
            <p:cNvSpPr/>
            <p:nvPr/>
          </p:nvSpPr>
          <p:spPr>
            <a:xfrm>
              <a:off x="114062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8"/>
            <p:cNvSpPr/>
            <p:nvPr/>
          </p:nvSpPr>
          <p:spPr>
            <a:xfrm>
              <a:off x="1101340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49"/>
            <p:cNvSpPr/>
            <p:nvPr/>
          </p:nvSpPr>
          <p:spPr>
            <a:xfrm>
              <a:off x="103586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0"/>
            <p:cNvSpPr/>
            <p:nvPr/>
          </p:nvSpPr>
          <p:spPr>
            <a:xfrm>
              <a:off x="1101340" y="52731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1"/>
            <p:cNvSpPr/>
            <p:nvPr/>
          </p:nvSpPr>
          <p:spPr>
            <a:xfrm>
              <a:off x="106205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2"/>
            <p:cNvSpPr/>
            <p:nvPr/>
          </p:nvSpPr>
          <p:spPr>
            <a:xfrm>
              <a:off x="108824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3"/>
            <p:cNvSpPr/>
            <p:nvPr/>
          </p:nvSpPr>
          <p:spPr>
            <a:xfrm>
              <a:off x="1088244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4"/>
            <p:cNvSpPr/>
            <p:nvPr/>
          </p:nvSpPr>
          <p:spPr>
            <a:xfrm>
              <a:off x="111443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5"/>
            <p:cNvSpPr/>
            <p:nvPr/>
          </p:nvSpPr>
          <p:spPr>
            <a:xfrm>
              <a:off x="111443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6"/>
            <p:cNvSpPr/>
            <p:nvPr/>
          </p:nvSpPr>
          <p:spPr>
            <a:xfrm>
              <a:off x="104895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7"/>
            <p:cNvSpPr/>
            <p:nvPr/>
          </p:nvSpPr>
          <p:spPr>
            <a:xfrm>
              <a:off x="106205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8"/>
            <p:cNvSpPr/>
            <p:nvPr/>
          </p:nvSpPr>
          <p:spPr>
            <a:xfrm>
              <a:off x="1140625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59"/>
            <p:cNvSpPr/>
            <p:nvPr/>
          </p:nvSpPr>
          <p:spPr>
            <a:xfrm>
              <a:off x="1114435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0"/>
            <p:cNvSpPr/>
            <p:nvPr/>
          </p:nvSpPr>
          <p:spPr>
            <a:xfrm>
              <a:off x="115372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1"/>
            <p:cNvSpPr/>
            <p:nvPr/>
          </p:nvSpPr>
          <p:spPr>
            <a:xfrm>
              <a:off x="107514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2"/>
            <p:cNvSpPr/>
            <p:nvPr/>
          </p:nvSpPr>
          <p:spPr>
            <a:xfrm>
              <a:off x="108824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3"/>
            <p:cNvSpPr/>
            <p:nvPr/>
          </p:nvSpPr>
          <p:spPr>
            <a:xfrm>
              <a:off x="115372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4"/>
            <p:cNvSpPr/>
            <p:nvPr/>
          </p:nvSpPr>
          <p:spPr>
            <a:xfrm>
              <a:off x="1075149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5"/>
            <p:cNvSpPr/>
            <p:nvPr/>
          </p:nvSpPr>
          <p:spPr>
            <a:xfrm>
              <a:off x="100967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6"/>
            <p:cNvSpPr/>
            <p:nvPr/>
          </p:nvSpPr>
          <p:spPr>
            <a:xfrm>
              <a:off x="110134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7"/>
            <p:cNvSpPr/>
            <p:nvPr/>
          </p:nvSpPr>
          <p:spPr>
            <a:xfrm>
              <a:off x="1088244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8"/>
            <p:cNvSpPr/>
            <p:nvPr/>
          </p:nvSpPr>
          <p:spPr>
            <a:xfrm>
              <a:off x="1022769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69"/>
            <p:cNvSpPr/>
            <p:nvPr/>
          </p:nvSpPr>
          <p:spPr>
            <a:xfrm>
              <a:off x="100967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0"/>
            <p:cNvSpPr/>
            <p:nvPr/>
          </p:nvSpPr>
          <p:spPr>
            <a:xfrm>
              <a:off x="1088244" y="52499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1"/>
            <p:cNvSpPr/>
            <p:nvPr/>
          </p:nvSpPr>
          <p:spPr>
            <a:xfrm>
              <a:off x="1101340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2"/>
            <p:cNvSpPr/>
            <p:nvPr/>
          </p:nvSpPr>
          <p:spPr>
            <a:xfrm>
              <a:off x="1062054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3"/>
            <p:cNvSpPr/>
            <p:nvPr/>
          </p:nvSpPr>
          <p:spPr>
            <a:xfrm>
              <a:off x="110134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4"/>
            <p:cNvSpPr/>
            <p:nvPr/>
          </p:nvSpPr>
          <p:spPr>
            <a:xfrm>
              <a:off x="103586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5"/>
            <p:cNvSpPr/>
            <p:nvPr/>
          </p:nvSpPr>
          <p:spPr>
            <a:xfrm>
              <a:off x="112753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6"/>
            <p:cNvSpPr/>
            <p:nvPr/>
          </p:nvSpPr>
          <p:spPr>
            <a:xfrm>
              <a:off x="108824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7"/>
            <p:cNvSpPr/>
            <p:nvPr/>
          </p:nvSpPr>
          <p:spPr>
            <a:xfrm>
              <a:off x="1350147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8"/>
            <p:cNvSpPr/>
            <p:nvPr/>
          </p:nvSpPr>
          <p:spPr>
            <a:xfrm>
              <a:off x="127157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79"/>
            <p:cNvSpPr/>
            <p:nvPr/>
          </p:nvSpPr>
          <p:spPr>
            <a:xfrm>
              <a:off x="1337052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0"/>
            <p:cNvSpPr/>
            <p:nvPr/>
          </p:nvSpPr>
          <p:spPr>
            <a:xfrm>
              <a:off x="1153720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1"/>
            <p:cNvSpPr/>
            <p:nvPr/>
          </p:nvSpPr>
          <p:spPr>
            <a:xfrm>
              <a:off x="1284671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2"/>
            <p:cNvSpPr/>
            <p:nvPr/>
          </p:nvSpPr>
          <p:spPr>
            <a:xfrm>
              <a:off x="1179910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3"/>
            <p:cNvSpPr/>
            <p:nvPr/>
          </p:nvSpPr>
          <p:spPr>
            <a:xfrm>
              <a:off x="1258481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4"/>
            <p:cNvSpPr/>
            <p:nvPr/>
          </p:nvSpPr>
          <p:spPr>
            <a:xfrm>
              <a:off x="1075149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5"/>
            <p:cNvSpPr/>
            <p:nvPr/>
          </p:nvSpPr>
          <p:spPr>
            <a:xfrm>
              <a:off x="129776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6"/>
            <p:cNvSpPr/>
            <p:nvPr/>
          </p:nvSpPr>
          <p:spPr>
            <a:xfrm>
              <a:off x="1114435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7"/>
            <p:cNvSpPr/>
            <p:nvPr/>
          </p:nvSpPr>
          <p:spPr>
            <a:xfrm>
              <a:off x="1088244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8"/>
            <p:cNvSpPr/>
            <p:nvPr/>
          </p:nvSpPr>
          <p:spPr>
            <a:xfrm>
              <a:off x="1206100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89"/>
            <p:cNvSpPr/>
            <p:nvPr/>
          </p:nvSpPr>
          <p:spPr>
            <a:xfrm>
              <a:off x="121919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0"/>
            <p:cNvSpPr/>
            <p:nvPr/>
          </p:nvSpPr>
          <p:spPr>
            <a:xfrm>
              <a:off x="1232291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1"/>
            <p:cNvSpPr/>
            <p:nvPr/>
          </p:nvSpPr>
          <p:spPr>
            <a:xfrm>
              <a:off x="1166815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2"/>
            <p:cNvSpPr/>
            <p:nvPr/>
          </p:nvSpPr>
          <p:spPr>
            <a:xfrm>
              <a:off x="1310861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3"/>
            <p:cNvSpPr/>
            <p:nvPr/>
          </p:nvSpPr>
          <p:spPr>
            <a:xfrm>
              <a:off x="1166815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4"/>
            <p:cNvSpPr/>
            <p:nvPr/>
          </p:nvSpPr>
          <p:spPr>
            <a:xfrm>
              <a:off x="1193005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5"/>
            <p:cNvSpPr/>
            <p:nvPr/>
          </p:nvSpPr>
          <p:spPr>
            <a:xfrm>
              <a:off x="124538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6"/>
            <p:cNvSpPr/>
            <p:nvPr/>
          </p:nvSpPr>
          <p:spPr>
            <a:xfrm>
              <a:off x="1166815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7"/>
            <p:cNvSpPr/>
            <p:nvPr/>
          </p:nvSpPr>
          <p:spPr>
            <a:xfrm>
              <a:off x="1206100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8"/>
            <p:cNvSpPr/>
            <p:nvPr/>
          </p:nvSpPr>
          <p:spPr>
            <a:xfrm>
              <a:off x="1232291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399"/>
            <p:cNvSpPr/>
            <p:nvPr/>
          </p:nvSpPr>
          <p:spPr>
            <a:xfrm>
              <a:off x="1258481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0"/>
            <p:cNvSpPr/>
            <p:nvPr/>
          </p:nvSpPr>
          <p:spPr>
            <a:xfrm>
              <a:off x="1232291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1"/>
            <p:cNvSpPr/>
            <p:nvPr/>
          </p:nvSpPr>
          <p:spPr>
            <a:xfrm>
              <a:off x="127157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2"/>
            <p:cNvSpPr/>
            <p:nvPr/>
          </p:nvSpPr>
          <p:spPr>
            <a:xfrm>
              <a:off x="129776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3"/>
            <p:cNvSpPr/>
            <p:nvPr/>
          </p:nvSpPr>
          <p:spPr>
            <a:xfrm>
              <a:off x="132395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4"/>
            <p:cNvSpPr/>
            <p:nvPr/>
          </p:nvSpPr>
          <p:spPr>
            <a:xfrm>
              <a:off x="1310861" y="49950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5"/>
            <p:cNvSpPr/>
            <p:nvPr/>
          </p:nvSpPr>
          <p:spPr>
            <a:xfrm>
              <a:off x="121919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6"/>
            <p:cNvSpPr/>
            <p:nvPr/>
          </p:nvSpPr>
          <p:spPr>
            <a:xfrm>
              <a:off x="1179910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7"/>
            <p:cNvSpPr/>
            <p:nvPr/>
          </p:nvSpPr>
          <p:spPr>
            <a:xfrm>
              <a:off x="1153720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8"/>
            <p:cNvSpPr/>
            <p:nvPr/>
          </p:nvSpPr>
          <p:spPr>
            <a:xfrm>
              <a:off x="1153720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09"/>
            <p:cNvSpPr/>
            <p:nvPr/>
          </p:nvSpPr>
          <p:spPr>
            <a:xfrm>
              <a:off x="1193005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0"/>
            <p:cNvSpPr/>
            <p:nvPr/>
          </p:nvSpPr>
          <p:spPr>
            <a:xfrm>
              <a:off x="1219196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1"/>
            <p:cNvSpPr/>
            <p:nvPr/>
          </p:nvSpPr>
          <p:spPr>
            <a:xfrm>
              <a:off x="1140625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2"/>
            <p:cNvSpPr/>
            <p:nvPr/>
          </p:nvSpPr>
          <p:spPr>
            <a:xfrm>
              <a:off x="1219196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3"/>
            <p:cNvSpPr/>
            <p:nvPr/>
          </p:nvSpPr>
          <p:spPr>
            <a:xfrm>
              <a:off x="1310861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4"/>
            <p:cNvSpPr/>
            <p:nvPr/>
          </p:nvSpPr>
          <p:spPr>
            <a:xfrm>
              <a:off x="1258481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5"/>
            <p:cNvSpPr/>
            <p:nvPr/>
          </p:nvSpPr>
          <p:spPr>
            <a:xfrm>
              <a:off x="1166815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6"/>
            <p:cNvSpPr/>
            <p:nvPr/>
          </p:nvSpPr>
          <p:spPr>
            <a:xfrm>
              <a:off x="1153720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7"/>
            <p:cNvSpPr/>
            <p:nvPr/>
          </p:nvSpPr>
          <p:spPr>
            <a:xfrm>
              <a:off x="1153720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8"/>
            <p:cNvSpPr/>
            <p:nvPr/>
          </p:nvSpPr>
          <p:spPr>
            <a:xfrm>
              <a:off x="1232291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19"/>
            <p:cNvSpPr/>
            <p:nvPr/>
          </p:nvSpPr>
          <p:spPr>
            <a:xfrm>
              <a:off x="1193005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0"/>
            <p:cNvSpPr/>
            <p:nvPr/>
          </p:nvSpPr>
          <p:spPr>
            <a:xfrm>
              <a:off x="1088244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1"/>
            <p:cNvSpPr/>
            <p:nvPr/>
          </p:nvSpPr>
          <p:spPr>
            <a:xfrm>
              <a:off x="1166815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2"/>
            <p:cNvSpPr/>
            <p:nvPr/>
          </p:nvSpPr>
          <p:spPr>
            <a:xfrm>
              <a:off x="1179910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3"/>
            <p:cNvSpPr/>
            <p:nvPr/>
          </p:nvSpPr>
          <p:spPr>
            <a:xfrm>
              <a:off x="1179910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4"/>
            <p:cNvSpPr/>
            <p:nvPr/>
          </p:nvSpPr>
          <p:spPr>
            <a:xfrm>
              <a:off x="124538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5"/>
            <p:cNvSpPr/>
            <p:nvPr/>
          </p:nvSpPr>
          <p:spPr>
            <a:xfrm>
              <a:off x="1101340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6"/>
            <p:cNvSpPr/>
            <p:nvPr/>
          </p:nvSpPr>
          <p:spPr>
            <a:xfrm>
              <a:off x="1179910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7"/>
            <p:cNvSpPr/>
            <p:nvPr/>
          </p:nvSpPr>
          <p:spPr>
            <a:xfrm>
              <a:off x="1258481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8"/>
            <p:cNvSpPr/>
            <p:nvPr/>
          </p:nvSpPr>
          <p:spPr>
            <a:xfrm>
              <a:off x="1193005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29"/>
            <p:cNvSpPr/>
            <p:nvPr/>
          </p:nvSpPr>
          <p:spPr>
            <a:xfrm>
              <a:off x="1363242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0"/>
            <p:cNvSpPr/>
            <p:nvPr/>
          </p:nvSpPr>
          <p:spPr>
            <a:xfrm>
              <a:off x="125848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1"/>
            <p:cNvSpPr/>
            <p:nvPr/>
          </p:nvSpPr>
          <p:spPr>
            <a:xfrm>
              <a:off x="1284671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2"/>
            <p:cNvSpPr/>
            <p:nvPr/>
          </p:nvSpPr>
          <p:spPr>
            <a:xfrm>
              <a:off x="1428717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3"/>
            <p:cNvSpPr/>
            <p:nvPr/>
          </p:nvSpPr>
          <p:spPr>
            <a:xfrm>
              <a:off x="1075149" y="49950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4"/>
            <p:cNvSpPr/>
            <p:nvPr/>
          </p:nvSpPr>
          <p:spPr>
            <a:xfrm>
              <a:off x="1389432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5"/>
            <p:cNvSpPr/>
            <p:nvPr/>
          </p:nvSpPr>
          <p:spPr>
            <a:xfrm>
              <a:off x="131086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6"/>
            <p:cNvSpPr/>
            <p:nvPr/>
          </p:nvSpPr>
          <p:spPr>
            <a:xfrm>
              <a:off x="1376337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7"/>
            <p:cNvSpPr/>
            <p:nvPr/>
          </p:nvSpPr>
          <p:spPr>
            <a:xfrm>
              <a:off x="1284671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8"/>
            <p:cNvSpPr/>
            <p:nvPr/>
          </p:nvSpPr>
          <p:spPr>
            <a:xfrm>
              <a:off x="1271576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39"/>
            <p:cNvSpPr/>
            <p:nvPr/>
          </p:nvSpPr>
          <p:spPr>
            <a:xfrm>
              <a:off x="1323956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0"/>
            <p:cNvSpPr/>
            <p:nvPr/>
          </p:nvSpPr>
          <p:spPr>
            <a:xfrm>
              <a:off x="1179910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1"/>
            <p:cNvSpPr/>
            <p:nvPr/>
          </p:nvSpPr>
          <p:spPr>
            <a:xfrm>
              <a:off x="1193005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2"/>
            <p:cNvSpPr/>
            <p:nvPr/>
          </p:nvSpPr>
          <p:spPr>
            <a:xfrm>
              <a:off x="1271576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3"/>
            <p:cNvSpPr/>
            <p:nvPr/>
          </p:nvSpPr>
          <p:spPr>
            <a:xfrm>
              <a:off x="128467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4"/>
            <p:cNvSpPr/>
            <p:nvPr/>
          </p:nvSpPr>
          <p:spPr>
            <a:xfrm>
              <a:off x="1441812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5"/>
            <p:cNvSpPr/>
            <p:nvPr/>
          </p:nvSpPr>
          <p:spPr>
            <a:xfrm>
              <a:off x="1441812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6"/>
            <p:cNvSpPr/>
            <p:nvPr/>
          </p:nvSpPr>
          <p:spPr>
            <a:xfrm>
              <a:off x="121919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7"/>
            <p:cNvSpPr/>
            <p:nvPr/>
          </p:nvSpPr>
          <p:spPr>
            <a:xfrm>
              <a:off x="1337052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8"/>
            <p:cNvSpPr/>
            <p:nvPr/>
          </p:nvSpPr>
          <p:spPr>
            <a:xfrm>
              <a:off x="1166815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49"/>
            <p:cNvSpPr/>
            <p:nvPr/>
          </p:nvSpPr>
          <p:spPr>
            <a:xfrm>
              <a:off x="1441812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0"/>
            <p:cNvSpPr/>
            <p:nvPr/>
          </p:nvSpPr>
          <p:spPr>
            <a:xfrm>
              <a:off x="125848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1"/>
            <p:cNvSpPr/>
            <p:nvPr/>
          </p:nvSpPr>
          <p:spPr>
            <a:xfrm>
              <a:off x="1310861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2"/>
            <p:cNvSpPr/>
            <p:nvPr/>
          </p:nvSpPr>
          <p:spPr>
            <a:xfrm>
              <a:off x="1376337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3"/>
            <p:cNvSpPr/>
            <p:nvPr/>
          </p:nvSpPr>
          <p:spPr>
            <a:xfrm>
              <a:off x="1245386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4"/>
            <p:cNvSpPr/>
            <p:nvPr/>
          </p:nvSpPr>
          <p:spPr>
            <a:xfrm>
              <a:off x="123229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5"/>
            <p:cNvSpPr/>
            <p:nvPr/>
          </p:nvSpPr>
          <p:spPr>
            <a:xfrm>
              <a:off x="1271576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6"/>
            <p:cNvSpPr/>
            <p:nvPr/>
          </p:nvSpPr>
          <p:spPr>
            <a:xfrm>
              <a:off x="1376337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7"/>
            <p:cNvSpPr/>
            <p:nvPr/>
          </p:nvSpPr>
          <p:spPr>
            <a:xfrm>
              <a:off x="1402527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8"/>
            <p:cNvSpPr/>
            <p:nvPr/>
          </p:nvSpPr>
          <p:spPr>
            <a:xfrm>
              <a:off x="1468003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59"/>
            <p:cNvSpPr/>
            <p:nvPr/>
          </p:nvSpPr>
          <p:spPr>
            <a:xfrm>
              <a:off x="1271576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0"/>
            <p:cNvSpPr/>
            <p:nvPr/>
          </p:nvSpPr>
          <p:spPr>
            <a:xfrm>
              <a:off x="1258481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1"/>
            <p:cNvSpPr/>
            <p:nvPr/>
          </p:nvSpPr>
          <p:spPr>
            <a:xfrm>
              <a:off x="1232291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2"/>
            <p:cNvSpPr/>
            <p:nvPr/>
          </p:nvSpPr>
          <p:spPr>
            <a:xfrm>
              <a:off x="1441812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3"/>
            <p:cNvSpPr/>
            <p:nvPr/>
          </p:nvSpPr>
          <p:spPr>
            <a:xfrm>
              <a:off x="1258481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4"/>
            <p:cNvSpPr/>
            <p:nvPr/>
          </p:nvSpPr>
          <p:spPr>
            <a:xfrm>
              <a:off x="1271576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5"/>
            <p:cNvSpPr/>
            <p:nvPr/>
          </p:nvSpPr>
          <p:spPr>
            <a:xfrm>
              <a:off x="1219196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6"/>
            <p:cNvSpPr/>
            <p:nvPr/>
          </p:nvSpPr>
          <p:spPr>
            <a:xfrm>
              <a:off x="1337052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7"/>
            <p:cNvSpPr/>
            <p:nvPr/>
          </p:nvSpPr>
          <p:spPr>
            <a:xfrm>
              <a:off x="1310861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8"/>
            <p:cNvSpPr/>
            <p:nvPr/>
          </p:nvSpPr>
          <p:spPr>
            <a:xfrm>
              <a:off x="1337052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69"/>
            <p:cNvSpPr/>
            <p:nvPr/>
          </p:nvSpPr>
          <p:spPr>
            <a:xfrm>
              <a:off x="1193005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0"/>
            <p:cNvSpPr/>
            <p:nvPr/>
          </p:nvSpPr>
          <p:spPr>
            <a:xfrm>
              <a:off x="1323956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1"/>
            <p:cNvSpPr/>
            <p:nvPr/>
          </p:nvSpPr>
          <p:spPr>
            <a:xfrm>
              <a:off x="1310861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2"/>
            <p:cNvSpPr/>
            <p:nvPr/>
          </p:nvSpPr>
          <p:spPr>
            <a:xfrm>
              <a:off x="1310861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3"/>
            <p:cNvSpPr/>
            <p:nvPr/>
          </p:nvSpPr>
          <p:spPr>
            <a:xfrm>
              <a:off x="1258481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4"/>
            <p:cNvSpPr/>
            <p:nvPr/>
          </p:nvSpPr>
          <p:spPr>
            <a:xfrm>
              <a:off x="1284671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5"/>
            <p:cNvSpPr/>
            <p:nvPr/>
          </p:nvSpPr>
          <p:spPr>
            <a:xfrm>
              <a:off x="1245386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6"/>
            <p:cNvSpPr/>
            <p:nvPr/>
          </p:nvSpPr>
          <p:spPr>
            <a:xfrm>
              <a:off x="1206100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7"/>
            <p:cNvSpPr/>
            <p:nvPr/>
          </p:nvSpPr>
          <p:spPr>
            <a:xfrm>
              <a:off x="1000353" y="5531388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8"/>
            <p:cNvSpPr/>
            <p:nvPr/>
          </p:nvSpPr>
          <p:spPr>
            <a:xfrm>
              <a:off x="1045400" y="6131966"/>
              <a:ext cx="458328" cy="0"/>
            </a:xfrm>
            <a:custGeom>
              <a:avLst/>
              <a:pathLst>
                <a:path w="458328" h="0">
                  <a:moveTo>
                    <a:pt x="0" y="0"/>
                  </a:moveTo>
                  <a:lnTo>
                    <a:pt x="4583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79"/>
            <p:cNvSpPr/>
            <p:nvPr/>
          </p:nvSpPr>
          <p:spPr>
            <a:xfrm>
              <a:off x="1045400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0"/>
            <p:cNvSpPr/>
            <p:nvPr/>
          </p:nvSpPr>
          <p:spPr>
            <a:xfrm>
              <a:off x="1110876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1"/>
            <p:cNvSpPr/>
            <p:nvPr/>
          </p:nvSpPr>
          <p:spPr>
            <a:xfrm>
              <a:off x="1176351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2"/>
            <p:cNvSpPr/>
            <p:nvPr/>
          </p:nvSpPr>
          <p:spPr>
            <a:xfrm>
              <a:off x="1241827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3"/>
            <p:cNvSpPr/>
            <p:nvPr/>
          </p:nvSpPr>
          <p:spPr>
            <a:xfrm>
              <a:off x="1307303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4"/>
            <p:cNvSpPr/>
            <p:nvPr/>
          </p:nvSpPr>
          <p:spPr>
            <a:xfrm>
              <a:off x="1372778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5"/>
            <p:cNvSpPr/>
            <p:nvPr/>
          </p:nvSpPr>
          <p:spPr>
            <a:xfrm>
              <a:off x="1438254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6"/>
            <p:cNvSpPr/>
            <p:nvPr/>
          </p:nvSpPr>
          <p:spPr>
            <a:xfrm>
              <a:off x="1503729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tx487"/>
            <p:cNvSpPr/>
            <p:nvPr/>
          </p:nvSpPr>
          <p:spPr>
            <a:xfrm>
              <a:off x="975471" y="6276996"/>
              <a:ext cx="139858" cy="722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490" name="tx488"/>
            <p:cNvSpPr/>
            <p:nvPr/>
          </p:nvSpPr>
          <p:spPr>
            <a:xfrm>
              <a:off x="1237373" y="6276798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6.5</a:t>
              </a:r>
            </a:p>
          </p:txBody>
        </p:sp>
        <p:sp>
          <p:nvSpPr>
            <p:cNvPr id="491" name="pt489"/>
            <p:cNvSpPr/>
            <p:nvPr/>
          </p:nvSpPr>
          <p:spPr>
            <a:xfrm>
              <a:off x="110134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0"/>
            <p:cNvSpPr/>
            <p:nvPr/>
          </p:nvSpPr>
          <p:spPr>
            <a:xfrm>
              <a:off x="107514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1"/>
            <p:cNvSpPr/>
            <p:nvPr/>
          </p:nvSpPr>
          <p:spPr>
            <a:xfrm>
              <a:off x="104895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2"/>
            <p:cNvSpPr/>
            <p:nvPr/>
          </p:nvSpPr>
          <p:spPr>
            <a:xfrm>
              <a:off x="103586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3"/>
            <p:cNvSpPr/>
            <p:nvPr/>
          </p:nvSpPr>
          <p:spPr>
            <a:xfrm>
              <a:off x="108824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4"/>
            <p:cNvSpPr/>
            <p:nvPr/>
          </p:nvSpPr>
          <p:spPr>
            <a:xfrm>
              <a:off x="114062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5"/>
            <p:cNvSpPr/>
            <p:nvPr/>
          </p:nvSpPr>
          <p:spPr>
            <a:xfrm>
              <a:off x="103586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6"/>
            <p:cNvSpPr/>
            <p:nvPr/>
          </p:nvSpPr>
          <p:spPr>
            <a:xfrm>
              <a:off x="108824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7"/>
            <p:cNvSpPr/>
            <p:nvPr/>
          </p:nvSpPr>
          <p:spPr>
            <a:xfrm>
              <a:off x="100967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8"/>
            <p:cNvSpPr/>
            <p:nvPr/>
          </p:nvSpPr>
          <p:spPr>
            <a:xfrm>
              <a:off x="107514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499"/>
            <p:cNvSpPr/>
            <p:nvPr/>
          </p:nvSpPr>
          <p:spPr>
            <a:xfrm>
              <a:off x="114062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0"/>
            <p:cNvSpPr/>
            <p:nvPr/>
          </p:nvSpPr>
          <p:spPr>
            <a:xfrm>
              <a:off x="106205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1"/>
            <p:cNvSpPr/>
            <p:nvPr/>
          </p:nvSpPr>
          <p:spPr>
            <a:xfrm>
              <a:off x="106205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2"/>
            <p:cNvSpPr/>
            <p:nvPr/>
          </p:nvSpPr>
          <p:spPr>
            <a:xfrm>
              <a:off x="996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3"/>
            <p:cNvSpPr/>
            <p:nvPr/>
          </p:nvSpPr>
          <p:spPr>
            <a:xfrm>
              <a:off x="119300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4"/>
            <p:cNvSpPr/>
            <p:nvPr/>
          </p:nvSpPr>
          <p:spPr>
            <a:xfrm>
              <a:off x="117991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5"/>
            <p:cNvSpPr/>
            <p:nvPr/>
          </p:nvSpPr>
          <p:spPr>
            <a:xfrm>
              <a:off x="114062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6"/>
            <p:cNvSpPr/>
            <p:nvPr/>
          </p:nvSpPr>
          <p:spPr>
            <a:xfrm>
              <a:off x="110134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7"/>
            <p:cNvSpPr/>
            <p:nvPr/>
          </p:nvSpPr>
          <p:spPr>
            <a:xfrm>
              <a:off x="117991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8"/>
            <p:cNvSpPr/>
            <p:nvPr/>
          </p:nvSpPr>
          <p:spPr>
            <a:xfrm>
              <a:off x="110134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09"/>
            <p:cNvSpPr/>
            <p:nvPr/>
          </p:nvSpPr>
          <p:spPr>
            <a:xfrm>
              <a:off x="114062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0"/>
            <p:cNvSpPr/>
            <p:nvPr/>
          </p:nvSpPr>
          <p:spPr>
            <a:xfrm>
              <a:off x="110134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1"/>
            <p:cNvSpPr/>
            <p:nvPr/>
          </p:nvSpPr>
          <p:spPr>
            <a:xfrm>
              <a:off x="103586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2"/>
            <p:cNvSpPr/>
            <p:nvPr/>
          </p:nvSpPr>
          <p:spPr>
            <a:xfrm>
              <a:off x="110134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3"/>
            <p:cNvSpPr/>
            <p:nvPr/>
          </p:nvSpPr>
          <p:spPr>
            <a:xfrm>
              <a:off x="106205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4"/>
            <p:cNvSpPr/>
            <p:nvPr/>
          </p:nvSpPr>
          <p:spPr>
            <a:xfrm>
              <a:off x="108824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5"/>
            <p:cNvSpPr/>
            <p:nvPr/>
          </p:nvSpPr>
          <p:spPr>
            <a:xfrm>
              <a:off x="108824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6"/>
            <p:cNvSpPr/>
            <p:nvPr/>
          </p:nvSpPr>
          <p:spPr>
            <a:xfrm>
              <a:off x="111443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7"/>
            <p:cNvSpPr/>
            <p:nvPr/>
          </p:nvSpPr>
          <p:spPr>
            <a:xfrm>
              <a:off x="111443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8"/>
            <p:cNvSpPr/>
            <p:nvPr/>
          </p:nvSpPr>
          <p:spPr>
            <a:xfrm>
              <a:off x="104895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19"/>
            <p:cNvSpPr/>
            <p:nvPr/>
          </p:nvSpPr>
          <p:spPr>
            <a:xfrm>
              <a:off x="106205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0"/>
            <p:cNvSpPr/>
            <p:nvPr/>
          </p:nvSpPr>
          <p:spPr>
            <a:xfrm>
              <a:off x="114062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1"/>
            <p:cNvSpPr/>
            <p:nvPr/>
          </p:nvSpPr>
          <p:spPr>
            <a:xfrm>
              <a:off x="111443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2"/>
            <p:cNvSpPr/>
            <p:nvPr/>
          </p:nvSpPr>
          <p:spPr>
            <a:xfrm>
              <a:off x="115372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3"/>
            <p:cNvSpPr/>
            <p:nvPr/>
          </p:nvSpPr>
          <p:spPr>
            <a:xfrm>
              <a:off x="107514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4"/>
            <p:cNvSpPr/>
            <p:nvPr/>
          </p:nvSpPr>
          <p:spPr>
            <a:xfrm>
              <a:off x="108824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5"/>
            <p:cNvSpPr/>
            <p:nvPr/>
          </p:nvSpPr>
          <p:spPr>
            <a:xfrm>
              <a:off x="115372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6"/>
            <p:cNvSpPr/>
            <p:nvPr/>
          </p:nvSpPr>
          <p:spPr>
            <a:xfrm>
              <a:off x="107514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7"/>
            <p:cNvSpPr/>
            <p:nvPr/>
          </p:nvSpPr>
          <p:spPr>
            <a:xfrm>
              <a:off x="100967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8"/>
            <p:cNvSpPr/>
            <p:nvPr/>
          </p:nvSpPr>
          <p:spPr>
            <a:xfrm>
              <a:off x="110134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29"/>
            <p:cNvSpPr/>
            <p:nvPr/>
          </p:nvSpPr>
          <p:spPr>
            <a:xfrm>
              <a:off x="108824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0"/>
            <p:cNvSpPr/>
            <p:nvPr/>
          </p:nvSpPr>
          <p:spPr>
            <a:xfrm>
              <a:off x="102276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1"/>
            <p:cNvSpPr/>
            <p:nvPr/>
          </p:nvSpPr>
          <p:spPr>
            <a:xfrm>
              <a:off x="100967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2"/>
            <p:cNvSpPr/>
            <p:nvPr/>
          </p:nvSpPr>
          <p:spPr>
            <a:xfrm>
              <a:off x="108824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3"/>
            <p:cNvSpPr/>
            <p:nvPr/>
          </p:nvSpPr>
          <p:spPr>
            <a:xfrm>
              <a:off x="110134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4"/>
            <p:cNvSpPr/>
            <p:nvPr/>
          </p:nvSpPr>
          <p:spPr>
            <a:xfrm>
              <a:off x="106205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5"/>
            <p:cNvSpPr/>
            <p:nvPr/>
          </p:nvSpPr>
          <p:spPr>
            <a:xfrm>
              <a:off x="110134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6"/>
            <p:cNvSpPr/>
            <p:nvPr/>
          </p:nvSpPr>
          <p:spPr>
            <a:xfrm>
              <a:off x="103586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7"/>
            <p:cNvSpPr/>
            <p:nvPr/>
          </p:nvSpPr>
          <p:spPr>
            <a:xfrm>
              <a:off x="112753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8"/>
            <p:cNvSpPr/>
            <p:nvPr/>
          </p:nvSpPr>
          <p:spPr>
            <a:xfrm>
              <a:off x="108824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39"/>
            <p:cNvSpPr/>
            <p:nvPr/>
          </p:nvSpPr>
          <p:spPr>
            <a:xfrm>
              <a:off x="135014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0"/>
            <p:cNvSpPr/>
            <p:nvPr/>
          </p:nvSpPr>
          <p:spPr>
            <a:xfrm>
              <a:off x="127157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1"/>
            <p:cNvSpPr/>
            <p:nvPr/>
          </p:nvSpPr>
          <p:spPr>
            <a:xfrm>
              <a:off x="133705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2"/>
            <p:cNvSpPr/>
            <p:nvPr/>
          </p:nvSpPr>
          <p:spPr>
            <a:xfrm>
              <a:off x="115372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3"/>
            <p:cNvSpPr/>
            <p:nvPr/>
          </p:nvSpPr>
          <p:spPr>
            <a:xfrm>
              <a:off x="128467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4"/>
            <p:cNvSpPr/>
            <p:nvPr/>
          </p:nvSpPr>
          <p:spPr>
            <a:xfrm>
              <a:off x="117991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5"/>
            <p:cNvSpPr/>
            <p:nvPr/>
          </p:nvSpPr>
          <p:spPr>
            <a:xfrm>
              <a:off x="125848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6"/>
            <p:cNvSpPr/>
            <p:nvPr/>
          </p:nvSpPr>
          <p:spPr>
            <a:xfrm>
              <a:off x="107514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7"/>
            <p:cNvSpPr/>
            <p:nvPr/>
          </p:nvSpPr>
          <p:spPr>
            <a:xfrm>
              <a:off x="129776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8"/>
            <p:cNvSpPr/>
            <p:nvPr/>
          </p:nvSpPr>
          <p:spPr>
            <a:xfrm>
              <a:off x="111443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49"/>
            <p:cNvSpPr/>
            <p:nvPr/>
          </p:nvSpPr>
          <p:spPr>
            <a:xfrm>
              <a:off x="108824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0"/>
            <p:cNvSpPr/>
            <p:nvPr/>
          </p:nvSpPr>
          <p:spPr>
            <a:xfrm>
              <a:off x="120610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1"/>
            <p:cNvSpPr/>
            <p:nvPr/>
          </p:nvSpPr>
          <p:spPr>
            <a:xfrm>
              <a:off x="121919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2"/>
            <p:cNvSpPr/>
            <p:nvPr/>
          </p:nvSpPr>
          <p:spPr>
            <a:xfrm>
              <a:off x="123229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3"/>
            <p:cNvSpPr/>
            <p:nvPr/>
          </p:nvSpPr>
          <p:spPr>
            <a:xfrm>
              <a:off x="116681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4"/>
            <p:cNvSpPr/>
            <p:nvPr/>
          </p:nvSpPr>
          <p:spPr>
            <a:xfrm>
              <a:off x="131086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5"/>
            <p:cNvSpPr/>
            <p:nvPr/>
          </p:nvSpPr>
          <p:spPr>
            <a:xfrm>
              <a:off x="116681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6"/>
            <p:cNvSpPr/>
            <p:nvPr/>
          </p:nvSpPr>
          <p:spPr>
            <a:xfrm>
              <a:off x="119300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7"/>
            <p:cNvSpPr/>
            <p:nvPr/>
          </p:nvSpPr>
          <p:spPr>
            <a:xfrm>
              <a:off x="124538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8"/>
            <p:cNvSpPr/>
            <p:nvPr/>
          </p:nvSpPr>
          <p:spPr>
            <a:xfrm>
              <a:off x="116681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59"/>
            <p:cNvSpPr/>
            <p:nvPr/>
          </p:nvSpPr>
          <p:spPr>
            <a:xfrm>
              <a:off x="120610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0"/>
            <p:cNvSpPr/>
            <p:nvPr/>
          </p:nvSpPr>
          <p:spPr>
            <a:xfrm>
              <a:off x="123229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1"/>
            <p:cNvSpPr/>
            <p:nvPr/>
          </p:nvSpPr>
          <p:spPr>
            <a:xfrm>
              <a:off x="125848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2"/>
            <p:cNvSpPr/>
            <p:nvPr/>
          </p:nvSpPr>
          <p:spPr>
            <a:xfrm>
              <a:off x="123229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3"/>
            <p:cNvSpPr/>
            <p:nvPr/>
          </p:nvSpPr>
          <p:spPr>
            <a:xfrm>
              <a:off x="127157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4"/>
            <p:cNvSpPr/>
            <p:nvPr/>
          </p:nvSpPr>
          <p:spPr>
            <a:xfrm>
              <a:off x="129776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5"/>
            <p:cNvSpPr/>
            <p:nvPr/>
          </p:nvSpPr>
          <p:spPr>
            <a:xfrm>
              <a:off x="132395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6"/>
            <p:cNvSpPr/>
            <p:nvPr/>
          </p:nvSpPr>
          <p:spPr>
            <a:xfrm>
              <a:off x="131086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7"/>
            <p:cNvSpPr/>
            <p:nvPr/>
          </p:nvSpPr>
          <p:spPr>
            <a:xfrm>
              <a:off x="121919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8"/>
            <p:cNvSpPr/>
            <p:nvPr/>
          </p:nvSpPr>
          <p:spPr>
            <a:xfrm>
              <a:off x="117991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69"/>
            <p:cNvSpPr/>
            <p:nvPr/>
          </p:nvSpPr>
          <p:spPr>
            <a:xfrm>
              <a:off x="115372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0"/>
            <p:cNvSpPr/>
            <p:nvPr/>
          </p:nvSpPr>
          <p:spPr>
            <a:xfrm>
              <a:off x="115372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1"/>
            <p:cNvSpPr/>
            <p:nvPr/>
          </p:nvSpPr>
          <p:spPr>
            <a:xfrm>
              <a:off x="119300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2"/>
            <p:cNvSpPr/>
            <p:nvPr/>
          </p:nvSpPr>
          <p:spPr>
            <a:xfrm>
              <a:off x="121919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3"/>
            <p:cNvSpPr/>
            <p:nvPr/>
          </p:nvSpPr>
          <p:spPr>
            <a:xfrm>
              <a:off x="114062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4"/>
            <p:cNvSpPr/>
            <p:nvPr/>
          </p:nvSpPr>
          <p:spPr>
            <a:xfrm>
              <a:off x="121919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5"/>
            <p:cNvSpPr/>
            <p:nvPr/>
          </p:nvSpPr>
          <p:spPr>
            <a:xfrm>
              <a:off x="131086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6"/>
            <p:cNvSpPr/>
            <p:nvPr/>
          </p:nvSpPr>
          <p:spPr>
            <a:xfrm>
              <a:off x="125848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7"/>
            <p:cNvSpPr/>
            <p:nvPr/>
          </p:nvSpPr>
          <p:spPr>
            <a:xfrm>
              <a:off x="116681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8"/>
            <p:cNvSpPr/>
            <p:nvPr/>
          </p:nvSpPr>
          <p:spPr>
            <a:xfrm>
              <a:off x="115372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79"/>
            <p:cNvSpPr/>
            <p:nvPr/>
          </p:nvSpPr>
          <p:spPr>
            <a:xfrm>
              <a:off x="115372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0"/>
            <p:cNvSpPr/>
            <p:nvPr/>
          </p:nvSpPr>
          <p:spPr>
            <a:xfrm>
              <a:off x="123229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1"/>
            <p:cNvSpPr/>
            <p:nvPr/>
          </p:nvSpPr>
          <p:spPr>
            <a:xfrm>
              <a:off x="119300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2"/>
            <p:cNvSpPr/>
            <p:nvPr/>
          </p:nvSpPr>
          <p:spPr>
            <a:xfrm>
              <a:off x="108824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3"/>
            <p:cNvSpPr/>
            <p:nvPr/>
          </p:nvSpPr>
          <p:spPr>
            <a:xfrm>
              <a:off x="116681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4"/>
            <p:cNvSpPr/>
            <p:nvPr/>
          </p:nvSpPr>
          <p:spPr>
            <a:xfrm>
              <a:off x="117991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5"/>
            <p:cNvSpPr/>
            <p:nvPr/>
          </p:nvSpPr>
          <p:spPr>
            <a:xfrm>
              <a:off x="117991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6"/>
            <p:cNvSpPr/>
            <p:nvPr/>
          </p:nvSpPr>
          <p:spPr>
            <a:xfrm>
              <a:off x="124538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7"/>
            <p:cNvSpPr/>
            <p:nvPr/>
          </p:nvSpPr>
          <p:spPr>
            <a:xfrm>
              <a:off x="110134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8"/>
            <p:cNvSpPr/>
            <p:nvPr/>
          </p:nvSpPr>
          <p:spPr>
            <a:xfrm>
              <a:off x="117991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89"/>
            <p:cNvSpPr/>
            <p:nvPr/>
          </p:nvSpPr>
          <p:spPr>
            <a:xfrm>
              <a:off x="125848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0"/>
            <p:cNvSpPr/>
            <p:nvPr/>
          </p:nvSpPr>
          <p:spPr>
            <a:xfrm>
              <a:off x="11930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1"/>
            <p:cNvSpPr/>
            <p:nvPr/>
          </p:nvSpPr>
          <p:spPr>
            <a:xfrm>
              <a:off x="136324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2"/>
            <p:cNvSpPr/>
            <p:nvPr/>
          </p:nvSpPr>
          <p:spPr>
            <a:xfrm>
              <a:off x="125848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3"/>
            <p:cNvSpPr/>
            <p:nvPr/>
          </p:nvSpPr>
          <p:spPr>
            <a:xfrm>
              <a:off x="128467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4"/>
            <p:cNvSpPr/>
            <p:nvPr/>
          </p:nvSpPr>
          <p:spPr>
            <a:xfrm>
              <a:off x="142871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5"/>
            <p:cNvSpPr/>
            <p:nvPr/>
          </p:nvSpPr>
          <p:spPr>
            <a:xfrm>
              <a:off x="107514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6"/>
            <p:cNvSpPr/>
            <p:nvPr/>
          </p:nvSpPr>
          <p:spPr>
            <a:xfrm>
              <a:off x="138943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7"/>
            <p:cNvSpPr/>
            <p:nvPr/>
          </p:nvSpPr>
          <p:spPr>
            <a:xfrm>
              <a:off x="131086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8"/>
            <p:cNvSpPr/>
            <p:nvPr/>
          </p:nvSpPr>
          <p:spPr>
            <a:xfrm>
              <a:off x="137633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599"/>
            <p:cNvSpPr/>
            <p:nvPr/>
          </p:nvSpPr>
          <p:spPr>
            <a:xfrm>
              <a:off x="128467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0"/>
            <p:cNvSpPr/>
            <p:nvPr/>
          </p:nvSpPr>
          <p:spPr>
            <a:xfrm>
              <a:off x="127157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1"/>
            <p:cNvSpPr/>
            <p:nvPr/>
          </p:nvSpPr>
          <p:spPr>
            <a:xfrm>
              <a:off x="132395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2"/>
            <p:cNvSpPr/>
            <p:nvPr/>
          </p:nvSpPr>
          <p:spPr>
            <a:xfrm>
              <a:off x="117991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3"/>
            <p:cNvSpPr/>
            <p:nvPr/>
          </p:nvSpPr>
          <p:spPr>
            <a:xfrm>
              <a:off x="11930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4"/>
            <p:cNvSpPr/>
            <p:nvPr/>
          </p:nvSpPr>
          <p:spPr>
            <a:xfrm>
              <a:off x="127157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5"/>
            <p:cNvSpPr/>
            <p:nvPr/>
          </p:nvSpPr>
          <p:spPr>
            <a:xfrm>
              <a:off x="128467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6"/>
            <p:cNvSpPr/>
            <p:nvPr/>
          </p:nvSpPr>
          <p:spPr>
            <a:xfrm>
              <a:off x="144181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7"/>
            <p:cNvSpPr/>
            <p:nvPr/>
          </p:nvSpPr>
          <p:spPr>
            <a:xfrm>
              <a:off x="144181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8"/>
            <p:cNvSpPr/>
            <p:nvPr/>
          </p:nvSpPr>
          <p:spPr>
            <a:xfrm>
              <a:off x="121919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09"/>
            <p:cNvSpPr/>
            <p:nvPr/>
          </p:nvSpPr>
          <p:spPr>
            <a:xfrm>
              <a:off x="133705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0"/>
            <p:cNvSpPr/>
            <p:nvPr/>
          </p:nvSpPr>
          <p:spPr>
            <a:xfrm>
              <a:off x="116681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1"/>
            <p:cNvSpPr/>
            <p:nvPr/>
          </p:nvSpPr>
          <p:spPr>
            <a:xfrm>
              <a:off x="144181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2"/>
            <p:cNvSpPr/>
            <p:nvPr/>
          </p:nvSpPr>
          <p:spPr>
            <a:xfrm>
              <a:off x="125848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3"/>
            <p:cNvSpPr/>
            <p:nvPr/>
          </p:nvSpPr>
          <p:spPr>
            <a:xfrm>
              <a:off x="131086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4"/>
            <p:cNvSpPr/>
            <p:nvPr/>
          </p:nvSpPr>
          <p:spPr>
            <a:xfrm>
              <a:off x="137633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5"/>
            <p:cNvSpPr/>
            <p:nvPr/>
          </p:nvSpPr>
          <p:spPr>
            <a:xfrm>
              <a:off x="124538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6"/>
            <p:cNvSpPr/>
            <p:nvPr/>
          </p:nvSpPr>
          <p:spPr>
            <a:xfrm>
              <a:off x="123229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7"/>
            <p:cNvSpPr/>
            <p:nvPr/>
          </p:nvSpPr>
          <p:spPr>
            <a:xfrm>
              <a:off x="127157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8"/>
            <p:cNvSpPr/>
            <p:nvPr/>
          </p:nvSpPr>
          <p:spPr>
            <a:xfrm>
              <a:off x="137633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19"/>
            <p:cNvSpPr/>
            <p:nvPr/>
          </p:nvSpPr>
          <p:spPr>
            <a:xfrm>
              <a:off x="140252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0"/>
            <p:cNvSpPr/>
            <p:nvPr/>
          </p:nvSpPr>
          <p:spPr>
            <a:xfrm>
              <a:off x="146800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1"/>
            <p:cNvSpPr/>
            <p:nvPr/>
          </p:nvSpPr>
          <p:spPr>
            <a:xfrm>
              <a:off x="127157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2"/>
            <p:cNvSpPr/>
            <p:nvPr/>
          </p:nvSpPr>
          <p:spPr>
            <a:xfrm>
              <a:off x="125848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3"/>
            <p:cNvSpPr/>
            <p:nvPr/>
          </p:nvSpPr>
          <p:spPr>
            <a:xfrm>
              <a:off x="123229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4"/>
            <p:cNvSpPr/>
            <p:nvPr/>
          </p:nvSpPr>
          <p:spPr>
            <a:xfrm>
              <a:off x="144181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5"/>
            <p:cNvSpPr/>
            <p:nvPr/>
          </p:nvSpPr>
          <p:spPr>
            <a:xfrm>
              <a:off x="125848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6"/>
            <p:cNvSpPr/>
            <p:nvPr/>
          </p:nvSpPr>
          <p:spPr>
            <a:xfrm>
              <a:off x="127157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7"/>
            <p:cNvSpPr/>
            <p:nvPr/>
          </p:nvSpPr>
          <p:spPr>
            <a:xfrm>
              <a:off x="121919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8"/>
            <p:cNvSpPr/>
            <p:nvPr/>
          </p:nvSpPr>
          <p:spPr>
            <a:xfrm>
              <a:off x="133705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29"/>
            <p:cNvSpPr/>
            <p:nvPr/>
          </p:nvSpPr>
          <p:spPr>
            <a:xfrm>
              <a:off x="131086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0"/>
            <p:cNvSpPr/>
            <p:nvPr/>
          </p:nvSpPr>
          <p:spPr>
            <a:xfrm>
              <a:off x="133705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1"/>
            <p:cNvSpPr/>
            <p:nvPr/>
          </p:nvSpPr>
          <p:spPr>
            <a:xfrm>
              <a:off x="11930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2"/>
            <p:cNvSpPr/>
            <p:nvPr/>
          </p:nvSpPr>
          <p:spPr>
            <a:xfrm>
              <a:off x="132395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3"/>
            <p:cNvSpPr/>
            <p:nvPr/>
          </p:nvSpPr>
          <p:spPr>
            <a:xfrm>
              <a:off x="131086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4"/>
            <p:cNvSpPr/>
            <p:nvPr/>
          </p:nvSpPr>
          <p:spPr>
            <a:xfrm>
              <a:off x="131086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5"/>
            <p:cNvSpPr/>
            <p:nvPr/>
          </p:nvSpPr>
          <p:spPr>
            <a:xfrm>
              <a:off x="125848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6"/>
            <p:cNvSpPr/>
            <p:nvPr/>
          </p:nvSpPr>
          <p:spPr>
            <a:xfrm>
              <a:off x="128467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7"/>
            <p:cNvSpPr/>
            <p:nvPr/>
          </p:nvSpPr>
          <p:spPr>
            <a:xfrm>
              <a:off x="124538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8"/>
            <p:cNvSpPr/>
            <p:nvPr/>
          </p:nvSpPr>
          <p:spPr>
            <a:xfrm>
              <a:off x="120610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39"/>
            <p:cNvSpPr/>
            <p:nvPr/>
          </p:nvSpPr>
          <p:spPr>
            <a:xfrm>
              <a:off x="1630192" y="2646273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0"/>
            <p:cNvSpPr/>
            <p:nvPr/>
          </p:nvSpPr>
          <p:spPr>
            <a:xfrm>
              <a:off x="1649049" y="2646273"/>
              <a:ext cx="392853" cy="0"/>
            </a:xfrm>
            <a:custGeom>
              <a:avLst/>
              <a:pathLst>
                <a:path w="392853" h="0">
                  <a:moveTo>
                    <a:pt x="0" y="0"/>
                  </a:moveTo>
                  <a:lnTo>
                    <a:pt x="3928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1"/>
            <p:cNvSpPr/>
            <p:nvPr/>
          </p:nvSpPr>
          <p:spPr>
            <a:xfrm>
              <a:off x="1649049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2"/>
            <p:cNvSpPr/>
            <p:nvPr/>
          </p:nvSpPr>
          <p:spPr>
            <a:xfrm>
              <a:off x="1747262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3"/>
            <p:cNvSpPr/>
            <p:nvPr/>
          </p:nvSpPr>
          <p:spPr>
            <a:xfrm>
              <a:off x="1845475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4"/>
            <p:cNvSpPr/>
            <p:nvPr/>
          </p:nvSpPr>
          <p:spPr>
            <a:xfrm>
              <a:off x="1943689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5"/>
            <p:cNvSpPr/>
            <p:nvPr/>
          </p:nvSpPr>
          <p:spPr>
            <a:xfrm>
              <a:off x="2041902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tx646"/>
            <p:cNvSpPr/>
            <p:nvPr/>
          </p:nvSpPr>
          <p:spPr>
            <a:xfrm>
              <a:off x="1579119" y="2428804"/>
              <a:ext cx="139858" cy="72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649" name="tx647"/>
            <p:cNvSpPr/>
            <p:nvPr/>
          </p:nvSpPr>
          <p:spPr>
            <a:xfrm>
              <a:off x="1873759" y="2429002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650" name="pt648"/>
            <p:cNvSpPr/>
            <p:nvPr/>
          </p:nvSpPr>
          <p:spPr>
            <a:xfrm>
              <a:off x="1921057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49"/>
            <p:cNvSpPr/>
            <p:nvPr/>
          </p:nvSpPr>
          <p:spPr>
            <a:xfrm>
              <a:off x="1822844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0"/>
            <p:cNvSpPr/>
            <p:nvPr/>
          </p:nvSpPr>
          <p:spPr>
            <a:xfrm>
              <a:off x="1862129" y="31401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1"/>
            <p:cNvSpPr/>
            <p:nvPr/>
          </p:nvSpPr>
          <p:spPr>
            <a:xfrm>
              <a:off x="1842487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2"/>
            <p:cNvSpPr/>
            <p:nvPr/>
          </p:nvSpPr>
          <p:spPr>
            <a:xfrm>
              <a:off x="1940700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3"/>
            <p:cNvSpPr/>
            <p:nvPr/>
          </p:nvSpPr>
          <p:spPr>
            <a:xfrm>
              <a:off x="1999628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4"/>
            <p:cNvSpPr/>
            <p:nvPr/>
          </p:nvSpPr>
          <p:spPr>
            <a:xfrm>
              <a:off x="1901415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5"/>
            <p:cNvSpPr/>
            <p:nvPr/>
          </p:nvSpPr>
          <p:spPr>
            <a:xfrm>
              <a:off x="1901415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6"/>
            <p:cNvSpPr/>
            <p:nvPr/>
          </p:nvSpPr>
          <p:spPr>
            <a:xfrm>
              <a:off x="1803201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7"/>
            <p:cNvSpPr/>
            <p:nvPr/>
          </p:nvSpPr>
          <p:spPr>
            <a:xfrm>
              <a:off x="1842487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8"/>
            <p:cNvSpPr/>
            <p:nvPr/>
          </p:nvSpPr>
          <p:spPr>
            <a:xfrm>
              <a:off x="1960343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59"/>
            <p:cNvSpPr/>
            <p:nvPr/>
          </p:nvSpPr>
          <p:spPr>
            <a:xfrm>
              <a:off x="1901415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0"/>
            <p:cNvSpPr/>
            <p:nvPr/>
          </p:nvSpPr>
          <p:spPr>
            <a:xfrm>
              <a:off x="1822844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1"/>
            <p:cNvSpPr/>
            <p:nvPr/>
          </p:nvSpPr>
          <p:spPr>
            <a:xfrm>
              <a:off x="1822844" y="3201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2"/>
            <p:cNvSpPr/>
            <p:nvPr/>
          </p:nvSpPr>
          <p:spPr>
            <a:xfrm>
              <a:off x="2019271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3"/>
            <p:cNvSpPr/>
            <p:nvPr/>
          </p:nvSpPr>
          <p:spPr>
            <a:xfrm>
              <a:off x="2097841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4"/>
            <p:cNvSpPr/>
            <p:nvPr/>
          </p:nvSpPr>
          <p:spPr>
            <a:xfrm>
              <a:off x="1999628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5"/>
            <p:cNvSpPr/>
            <p:nvPr/>
          </p:nvSpPr>
          <p:spPr>
            <a:xfrm>
              <a:off x="1921057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6"/>
            <p:cNvSpPr/>
            <p:nvPr/>
          </p:nvSpPr>
          <p:spPr>
            <a:xfrm>
              <a:off x="1979985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7"/>
            <p:cNvSpPr/>
            <p:nvPr/>
          </p:nvSpPr>
          <p:spPr>
            <a:xfrm>
              <a:off x="1979985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8"/>
            <p:cNvSpPr/>
            <p:nvPr/>
          </p:nvSpPr>
          <p:spPr>
            <a:xfrm>
              <a:off x="1901415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69"/>
            <p:cNvSpPr/>
            <p:nvPr/>
          </p:nvSpPr>
          <p:spPr>
            <a:xfrm>
              <a:off x="1960343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0"/>
            <p:cNvSpPr/>
            <p:nvPr/>
          </p:nvSpPr>
          <p:spPr>
            <a:xfrm>
              <a:off x="1940700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1"/>
            <p:cNvSpPr/>
            <p:nvPr/>
          </p:nvSpPr>
          <p:spPr>
            <a:xfrm>
              <a:off x="1881772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2"/>
            <p:cNvSpPr/>
            <p:nvPr/>
          </p:nvSpPr>
          <p:spPr>
            <a:xfrm>
              <a:off x="1901415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3"/>
            <p:cNvSpPr/>
            <p:nvPr/>
          </p:nvSpPr>
          <p:spPr>
            <a:xfrm>
              <a:off x="1822844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4"/>
            <p:cNvSpPr/>
            <p:nvPr/>
          </p:nvSpPr>
          <p:spPr>
            <a:xfrm>
              <a:off x="1901415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5"/>
            <p:cNvSpPr/>
            <p:nvPr/>
          </p:nvSpPr>
          <p:spPr>
            <a:xfrm>
              <a:off x="1921057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6"/>
            <p:cNvSpPr/>
            <p:nvPr/>
          </p:nvSpPr>
          <p:spPr>
            <a:xfrm>
              <a:off x="1901415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7"/>
            <p:cNvSpPr/>
            <p:nvPr/>
          </p:nvSpPr>
          <p:spPr>
            <a:xfrm>
              <a:off x="1862129" y="31401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8"/>
            <p:cNvSpPr/>
            <p:nvPr/>
          </p:nvSpPr>
          <p:spPr>
            <a:xfrm>
              <a:off x="1842487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79"/>
            <p:cNvSpPr/>
            <p:nvPr/>
          </p:nvSpPr>
          <p:spPr>
            <a:xfrm>
              <a:off x="1901415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0"/>
            <p:cNvSpPr/>
            <p:nvPr/>
          </p:nvSpPr>
          <p:spPr>
            <a:xfrm>
              <a:off x="2038913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1"/>
            <p:cNvSpPr/>
            <p:nvPr/>
          </p:nvSpPr>
          <p:spPr>
            <a:xfrm>
              <a:off x="2058556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2"/>
            <p:cNvSpPr/>
            <p:nvPr/>
          </p:nvSpPr>
          <p:spPr>
            <a:xfrm>
              <a:off x="1842487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3"/>
            <p:cNvSpPr/>
            <p:nvPr/>
          </p:nvSpPr>
          <p:spPr>
            <a:xfrm>
              <a:off x="1862129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4"/>
            <p:cNvSpPr/>
            <p:nvPr/>
          </p:nvSpPr>
          <p:spPr>
            <a:xfrm>
              <a:off x="1921057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5"/>
            <p:cNvSpPr/>
            <p:nvPr/>
          </p:nvSpPr>
          <p:spPr>
            <a:xfrm>
              <a:off x="1940700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6"/>
            <p:cNvSpPr/>
            <p:nvPr/>
          </p:nvSpPr>
          <p:spPr>
            <a:xfrm>
              <a:off x="1822844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7"/>
            <p:cNvSpPr/>
            <p:nvPr/>
          </p:nvSpPr>
          <p:spPr>
            <a:xfrm>
              <a:off x="1901415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8"/>
            <p:cNvSpPr/>
            <p:nvPr/>
          </p:nvSpPr>
          <p:spPr>
            <a:xfrm>
              <a:off x="1921057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89"/>
            <p:cNvSpPr/>
            <p:nvPr/>
          </p:nvSpPr>
          <p:spPr>
            <a:xfrm>
              <a:off x="1685345" y="3171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0"/>
            <p:cNvSpPr/>
            <p:nvPr/>
          </p:nvSpPr>
          <p:spPr>
            <a:xfrm>
              <a:off x="1862129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1"/>
            <p:cNvSpPr/>
            <p:nvPr/>
          </p:nvSpPr>
          <p:spPr>
            <a:xfrm>
              <a:off x="1921057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2"/>
            <p:cNvSpPr/>
            <p:nvPr/>
          </p:nvSpPr>
          <p:spPr>
            <a:xfrm>
              <a:off x="1979985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3"/>
            <p:cNvSpPr/>
            <p:nvPr/>
          </p:nvSpPr>
          <p:spPr>
            <a:xfrm>
              <a:off x="1822844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4"/>
            <p:cNvSpPr/>
            <p:nvPr/>
          </p:nvSpPr>
          <p:spPr>
            <a:xfrm>
              <a:off x="1979985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5"/>
            <p:cNvSpPr/>
            <p:nvPr/>
          </p:nvSpPr>
          <p:spPr>
            <a:xfrm>
              <a:off x="1862129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6"/>
            <p:cNvSpPr/>
            <p:nvPr/>
          </p:nvSpPr>
          <p:spPr>
            <a:xfrm>
              <a:off x="1960343" y="3047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7"/>
            <p:cNvSpPr/>
            <p:nvPr/>
          </p:nvSpPr>
          <p:spPr>
            <a:xfrm>
              <a:off x="1881772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8"/>
            <p:cNvSpPr/>
            <p:nvPr/>
          </p:nvSpPr>
          <p:spPr>
            <a:xfrm>
              <a:off x="1862129" y="2784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699"/>
            <p:cNvSpPr/>
            <p:nvPr/>
          </p:nvSpPr>
          <p:spPr>
            <a:xfrm>
              <a:off x="1862129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0"/>
            <p:cNvSpPr/>
            <p:nvPr/>
          </p:nvSpPr>
          <p:spPr>
            <a:xfrm>
              <a:off x="1842487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1"/>
            <p:cNvSpPr/>
            <p:nvPr/>
          </p:nvSpPr>
          <p:spPr>
            <a:xfrm>
              <a:off x="1685345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2"/>
            <p:cNvSpPr/>
            <p:nvPr/>
          </p:nvSpPr>
          <p:spPr>
            <a:xfrm>
              <a:off x="1783559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3"/>
            <p:cNvSpPr/>
            <p:nvPr/>
          </p:nvSpPr>
          <p:spPr>
            <a:xfrm>
              <a:off x="1783559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4"/>
            <p:cNvSpPr/>
            <p:nvPr/>
          </p:nvSpPr>
          <p:spPr>
            <a:xfrm>
              <a:off x="1881772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5"/>
            <p:cNvSpPr/>
            <p:nvPr/>
          </p:nvSpPr>
          <p:spPr>
            <a:xfrm>
              <a:off x="1704988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6"/>
            <p:cNvSpPr/>
            <p:nvPr/>
          </p:nvSpPr>
          <p:spPr>
            <a:xfrm>
              <a:off x="1803201" y="2846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7"/>
            <p:cNvSpPr/>
            <p:nvPr/>
          </p:nvSpPr>
          <p:spPr>
            <a:xfrm>
              <a:off x="1763916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8"/>
            <p:cNvSpPr/>
            <p:nvPr/>
          </p:nvSpPr>
          <p:spPr>
            <a:xfrm>
              <a:off x="1626417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09"/>
            <p:cNvSpPr/>
            <p:nvPr/>
          </p:nvSpPr>
          <p:spPr>
            <a:xfrm>
              <a:off x="1822844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0"/>
            <p:cNvSpPr/>
            <p:nvPr/>
          </p:nvSpPr>
          <p:spPr>
            <a:xfrm>
              <a:off x="1665703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1"/>
            <p:cNvSpPr/>
            <p:nvPr/>
          </p:nvSpPr>
          <p:spPr>
            <a:xfrm>
              <a:off x="1803201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2"/>
            <p:cNvSpPr/>
            <p:nvPr/>
          </p:nvSpPr>
          <p:spPr>
            <a:xfrm>
              <a:off x="1803201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3"/>
            <p:cNvSpPr/>
            <p:nvPr/>
          </p:nvSpPr>
          <p:spPr>
            <a:xfrm>
              <a:off x="1842487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4"/>
            <p:cNvSpPr/>
            <p:nvPr/>
          </p:nvSpPr>
          <p:spPr>
            <a:xfrm>
              <a:off x="1822844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5"/>
            <p:cNvSpPr/>
            <p:nvPr/>
          </p:nvSpPr>
          <p:spPr>
            <a:xfrm>
              <a:off x="176391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6"/>
            <p:cNvSpPr/>
            <p:nvPr/>
          </p:nvSpPr>
          <p:spPr>
            <a:xfrm>
              <a:off x="1665703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7"/>
            <p:cNvSpPr/>
            <p:nvPr/>
          </p:nvSpPr>
          <p:spPr>
            <a:xfrm>
              <a:off x="1724631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8"/>
            <p:cNvSpPr/>
            <p:nvPr/>
          </p:nvSpPr>
          <p:spPr>
            <a:xfrm>
              <a:off x="1862129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19"/>
            <p:cNvSpPr/>
            <p:nvPr/>
          </p:nvSpPr>
          <p:spPr>
            <a:xfrm>
              <a:off x="1783559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0"/>
            <p:cNvSpPr/>
            <p:nvPr/>
          </p:nvSpPr>
          <p:spPr>
            <a:xfrm>
              <a:off x="1724631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1"/>
            <p:cNvSpPr/>
            <p:nvPr/>
          </p:nvSpPr>
          <p:spPr>
            <a:xfrm>
              <a:off x="1783559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2"/>
            <p:cNvSpPr/>
            <p:nvPr/>
          </p:nvSpPr>
          <p:spPr>
            <a:xfrm>
              <a:off x="1803201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3"/>
            <p:cNvSpPr/>
            <p:nvPr/>
          </p:nvSpPr>
          <p:spPr>
            <a:xfrm>
              <a:off x="1822844" y="2846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4"/>
            <p:cNvSpPr/>
            <p:nvPr/>
          </p:nvSpPr>
          <p:spPr>
            <a:xfrm>
              <a:off x="1783559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5"/>
            <p:cNvSpPr/>
            <p:nvPr/>
          </p:nvSpPr>
          <p:spPr>
            <a:xfrm>
              <a:off x="1822844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6"/>
            <p:cNvSpPr/>
            <p:nvPr/>
          </p:nvSpPr>
          <p:spPr>
            <a:xfrm>
              <a:off x="1803201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7"/>
            <p:cNvSpPr/>
            <p:nvPr/>
          </p:nvSpPr>
          <p:spPr>
            <a:xfrm>
              <a:off x="1744273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8"/>
            <p:cNvSpPr/>
            <p:nvPr/>
          </p:nvSpPr>
          <p:spPr>
            <a:xfrm>
              <a:off x="1704988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29"/>
            <p:cNvSpPr/>
            <p:nvPr/>
          </p:nvSpPr>
          <p:spPr>
            <a:xfrm>
              <a:off x="1704988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0"/>
            <p:cNvSpPr/>
            <p:nvPr/>
          </p:nvSpPr>
          <p:spPr>
            <a:xfrm>
              <a:off x="176391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1"/>
            <p:cNvSpPr/>
            <p:nvPr/>
          </p:nvSpPr>
          <p:spPr>
            <a:xfrm>
              <a:off x="1763916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2"/>
            <p:cNvSpPr/>
            <p:nvPr/>
          </p:nvSpPr>
          <p:spPr>
            <a:xfrm>
              <a:off x="1822844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3"/>
            <p:cNvSpPr/>
            <p:nvPr/>
          </p:nvSpPr>
          <p:spPr>
            <a:xfrm>
              <a:off x="1901415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4"/>
            <p:cNvSpPr/>
            <p:nvPr/>
          </p:nvSpPr>
          <p:spPr>
            <a:xfrm>
              <a:off x="1842487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5"/>
            <p:cNvSpPr/>
            <p:nvPr/>
          </p:nvSpPr>
          <p:spPr>
            <a:xfrm>
              <a:off x="1685345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6"/>
            <p:cNvSpPr/>
            <p:nvPr/>
          </p:nvSpPr>
          <p:spPr>
            <a:xfrm>
              <a:off x="1822844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7"/>
            <p:cNvSpPr/>
            <p:nvPr/>
          </p:nvSpPr>
          <p:spPr>
            <a:xfrm>
              <a:off x="1724631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8"/>
            <p:cNvSpPr/>
            <p:nvPr/>
          </p:nvSpPr>
          <p:spPr>
            <a:xfrm>
              <a:off x="1744273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39"/>
            <p:cNvSpPr/>
            <p:nvPr/>
          </p:nvSpPr>
          <p:spPr>
            <a:xfrm>
              <a:off x="1822844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0"/>
            <p:cNvSpPr/>
            <p:nvPr/>
          </p:nvSpPr>
          <p:spPr>
            <a:xfrm>
              <a:off x="1744273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1"/>
            <p:cNvSpPr/>
            <p:nvPr/>
          </p:nvSpPr>
          <p:spPr>
            <a:xfrm>
              <a:off x="1685345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2"/>
            <p:cNvSpPr/>
            <p:nvPr/>
          </p:nvSpPr>
          <p:spPr>
            <a:xfrm>
              <a:off x="1763916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3"/>
            <p:cNvSpPr/>
            <p:nvPr/>
          </p:nvSpPr>
          <p:spPr>
            <a:xfrm>
              <a:off x="1822844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4"/>
            <p:cNvSpPr/>
            <p:nvPr/>
          </p:nvSpPr>
          <p:spPr>
            <a:xfrm>
              <a:off x="1803201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5"/>
            <p:cNvSpPr/>
            <p:nvPr/>
          </p:nvSpPr>
          <p:spPr>
            <a:xfrm>
              <a:off x="1803201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6"/>
            <p:cNvSpPr/>
            <p:nvPr/>
          </p:nvSpPr>
          <p:spPr>
            <a:xfrm>
              <a:off x="1724631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7"/>
            <p:cNvSpPr/>
            <p:nvPr/>
          </p:nvSpPr>
          <p:spPr>
            <a:xfrm>
              <a:off x="1783559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8"/>
            <p:cNvSpPr/>
            <p:nvPr/>
          </p:nvSpPr>
          <p:spPr>
            <a:xfrm>
              <a:off x="1881772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49"/>
            <p:cNvSpPr/>
            <p:nvPr/>
          </p:nvSpPr>
          <p:spPr>
            <a:xfrm>
              <a:off x="176391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0"/>
            <p:cNvSpPr/>
            <p:nvPr/>
          </p:nvSpPr>
          <p:spPr>
            <a:xfrm>
              <a:off x="1822844" y="27694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1"/>
            <p:cNvSpPr/>
            <p:nvPr/>
          </p:nvSpPr>
          <p:spPr>
            <a:xfrm>
              <a:off x="1803201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2"/>
            <p:cNvSpPr/>
            <p:nvPr/>
          </p:nvSpPr>
          <p:spPr>
            <a:xfrm>
              <a:off x="1822844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3"/>
            <p:cNvSpPr/>
            <p:nvPr/>
          </p:nvSpPr>
          <p:spPr>
            <a:xfrm>
              <a:off x="1822844" y="269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4"/>
            <p:cNvSpPr/>
            <p:nvPr/>
          </p:nvSpPr>
          <p:spPr>
            <a:xfrm>
              <a:off x="1724631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5"/>
            <p:cNvSpPr/>
            <p:nvPr/>
          </p:nvSpPr>
          <p:spPr>
            <a:xfrm>
              <a:off x="1803201" y="27385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6"/>
            <p:cNvSpPr/>
            <p:nvPr/>
          </p:nvSpPr>
          <p:spPr>
            <a:xfrm>
              <a:off x="1724631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7"/>
            <p:cNvSpPr/>
            <p:nvPr/>
          </p:nvSpPr>
          <p:spPr>
            <a:xfrm>
              <a:off x="1940700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8"/>
            <p:cNvSpPr/>
            <p:nvPr/>
          </p:nvSpPr>
          <p:spPr>
            <a:xfrm>
              <a:off x="1862129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59"/>
            <p:cNvSpPr/>
            <p:nvPr/>
          </p:nvSpPr>
          <p:spPr>
            <a:xfrm>
              <a:off x="1763916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0"/>
            <p:cNvSpPr/>
            <p:nvPr/>
          </p:nvSpPr>
          <p:spPr>
            <a:xfrm>
              <a:off x="1822844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1"/>
            <p:cNvSpPr/>
            <p:nvPr/>
          </p:nvSpPr>
          <p:spPr>
            <a:xfrm>
              <a:off x="1724631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2"/>
            <p:cNvSpPr/>
            <p:nvPr/>
          </p:nvSpPr>
          <p:spPr>
            <a:xfrm>
              <a:off x="1783559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3"/>
            <p:cNvSpPr/>
            <p:nvPr/>
          </p:nvSpPr>
          <p:spPr>
            <a:xfrm>
              <a:off x="1862129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4"/>
            <p:cNvSpPr/>
            <p:nvPr/>
          </p:nvSpPr>
          <p:spPr>
            <a:xfrm>
              <a:off x="1822844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5"/>
            <p:cNvSpPr/>
            <p:nvPr/>
          </p:nvSpPr>
          <p:spPr>
            <a:xfrm>
              <a:off x="1979985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6"/>
            <p:cNvSpPr/>
            <p:nvPr/>
          </p:nvSpPr>
          <p:spPr>
            <a:xfrm>
              <a:off x="1744273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7"/>
            <p:cNvSpPr/>
            <p:nvPr/>
          </p:nvSpPr>
          <p:spPr>
            <a:xfrm>
              <a:off x="1665703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8"/>
            <p:cNvSpPr/>
            <p:nvPr/>
          </p:nvSpPr>
          <p:spPr>
            <a:xfrm>
              <a:off x="1862129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69"/>
            <p:cNvSpPr/>
            <p:nvPr/>
          </p:nvSpPr>
          <p:spPr>
            <a:xfrm>
              <a:off x="1783559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0"/>
            <p:cNvSpPr/>
            <p:nvPr/>
          </p:nvSpPr>
          <p:spPr>
            <a:xfrm>
              <a:off x="1783559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1"/>
            <p:cNvSpPr/>
            <p:nvPr/>
          </p:nvSpPr>
          <p:spPr>
            <a:xfrm>
              <a:off x="1763916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2"/>
            <p:cNvSpPr/>
            <p:nvPr/>
          </p:nvSpPr>
          <p:spPr>
            <a:xfrm>
              <a:off x="1881772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3"/>
            <p:cNvSpPr/>
            <p:nvPr/>
          </p:nvSpPr>
          <p:spPr>
            <a:xfrm>
              <a:off x="1862129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4"/>
            <p:cNvSpPr/>
            <p:nvPr/>
          </p:nvSpPr>
          <p:spPr>
            <a:xfrm>
              <a:off x="1783559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5"/>
            <p:cNvSpPr/>
            <p:nvPr/>
          </p:nvSpPr>
          <p:spPr>
            <a:xfrm>
              <a:off x="1822844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6"/>
            <p:cNvSpPr/>
            <p:nvPr/>
          </p:nvSpPr>
          <p:spPr>
            <a:xfrm>
              <a:off x="1783559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7"/>
            <p:cNvSpPr/>
            <p:nvPr/>
          </p:nvSpPr>
          <p:spPr>
            <a:xfrm>
              <a:off x="1822844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78"/>
            <p:cNvSpPr/>
            <p:nvPr/>
          </p:nvSpPr>
          <p:spPr>
            <a:xfrm>
              <a:off x="1783559" y="27231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79"/>
            <p:cNvSpPr/>
            <p:nvPr/>
          </p:nvSpPr>
          <p:spPr>
            <a:xfrm>
              <a:off x="1979985" y="26458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0"/>
            <p:cNvSpPr/>
            <p:nvPr/>
          </p:nvSpPr>
          <p:spPr>
            <a:xfrm>
              <a:off x="1783559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1"/>
            <p:cNvSpPr/>
            <p:nvPr/>
          </p:nvSpPr>
          <p:spPr>
            <a:xfrm>
              <a:off x="1783559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2"/>
            <p:cNvSpPr/>
            <p:nvPr/>
          </p:nvSpPr>
          <p:spPr>
            <a:xfrm>
              <a:off x="1744273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3"/>
            <p:cNvSpPr/>
            <p:nvPr/>
          </p:nvSpPr>
          <p:spPr>
            <a:xfrm>
              <a:off x="1822844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4"/>
            <p:cNvSpPr/>
            <p:nvPr/>
          </p:nvSpPr>
          <p:spPr>
            <a:xfrm>
              <a:off x="1901415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5"/>
            <p:cNvSpPr/>
            <p:nvPr/>
          </p:nvSpPr>
          <p:spPr>
            <a:xfrm>
              <a:off x="1842487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6"/>
            <p:cNvSpPr/>
            <p:nvPr/>
          </p:nvSpPr>
          <p:spPr>
            <a:xfrm>
              <a:off x="1822844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7"/>
            <p:cNvSpPr/>
            <p:nvPr/>
          </p:nvSpPr>
          <p:spPr>
            <a:xfrm>
              <a:off x="1842487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8"/>
            <p:cNvSpPr/>
            <p:nvPr/>
          </p:nvSpPr>
          <p:spPr>
            <a:xfrm>
              <a:off x="1842487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89"/>
            <p:cNvSpPr/>
            <p:nvPr/>
          </p:nvSpPr>
          <p:spPr>
            <a:xfrm>
              <a:off x="1842487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0"/>
            <p:cNvSpPr/>
            <p:nvPr/>
          </p:nvSpPr>
          <p:spPr>
            <a:xfrm>
              <a:off x="176391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1"/>
            <p:cNvSpPr/>
            <p:nvPr/>
          </p:nvSpPr>
          <p:spPr>
            <a:xfrm>
              <a:off x="1862129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2"/>
            <p:cNvSpPr/>
            <p:nvPr/>
          </p:nvSpPr>
          <p:spPr>
            <a:xfrm>
              <a:off x="1881772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3"/>
            <p:cNvSpPr/>
            <p:nvPr/>
          </p:nvSpPr>
          <p:spPr>
            <a:xfrm>
              <a:off x="1822844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4"/>
            <p:cNvSpPr/>
            <p:nvPr/>
          </p:nvSpPr>
          <p:spPr>
            <a:xfrm>
              <a:off x="1724631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5"/>
            <p:cNvSpPr/>
            <p:nvPr/>
          </p:nvSpPr>
          <p:spPr>
            <a:xfrm>
              <a:off x="1822844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6"/>
            <p:cNvSpPr/>
            <p:nvPr/>
          </p:nvSpPr>
          <p:spPr>
            <a:xfrm>
              <a:off x="1901415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7"/>
            <p:cNvSpPr/>
            <p:nvPr/>
          </p:nvSpPr>
          <p:spPr>
            <a:xfrm>
              <a:off x="1822844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8"/>
            <p:cNvSpPr/>
            <p:nvPr/>
          </p:nvSpPr>
          <p:spPr>
            <a:xfrm>
              <a:off x="1630192" y="3367552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tx799"/>
            <p:cNvSpPr/>
            <p:nvPr/>
          </p:nvSpPr>
          <p:spPr>
            <a:xfrm>
              <a:off x="1667572" y="3612874"/>
              <a:ext cx="434377" cy="762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Sepal.Width</a:t>
              </a:r>
            </a:p>
          </p:txBody>
        </p:sp>
        <p:sp>
          <p:nvSpPr>
            <p:cNvPr id="802" name="pl800"/>
            <p:cNvSpPr/>
            <p:nvPr/>
          </p:nvSpPr>
          <p:spPr>
            <a:xfrm>
              <a:off x="1630192" y="4088831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1"/>
            <p:cNvSpPr/>
            <p:nvPr/>
          </p:nvSpPr>
          <p:spPr>
            <a:xfrm>
              <a:off x="1921057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2"/>
            <p:cNvSpPr/>
            <p:nvPr/>
          </p:nvSpPr>
          <p:spPr>
            <a:xfrm>
              <a:off x="182284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3"/>
            <p:cNvSpPr/>
            <p:nvPr/>
          </p:nvSpPr>
          <p:spPr>
            <a:xfrm>
              <a:off x="1862129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4"/>
            <p:cNvSpPr/>
            <p:nvPr/>
          </p:nvSpPr>
          <p:spPr>
            <a:xfrm>
              <a:off x="1842487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5"/>
            <p:cNvSpPr/>
            <p:nvPr/>
          </p:nvSpPr>
          <p:spPr>
            <a:xfrm>
              <a:off x="194070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6"/>
            <p:cNvSpPr/>
            <p:nvPr/>
          </p:nvSpPr>
          <p:spPr>
            <a:xfrm>
              <a:off x="1999628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7"/>
            <p:cNvSpPr/>
            <p:nvPr/>
          </p:nvSpPr>
          <p:spPr>
            <a:xfrm>
              <a:off x="1901415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8"/>
            <p:cNvSpPr/>
            <p:nvPr/>
          </p:nvSpPr>
          <p:spPr>
            <a:xfrm>
              <a:off x="1901415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09"/>
            <p:cNvSpPr/>
            <p:nvPr/>
          </p:nvSpPr>
          <p:spPr>
            <a:xfrm>
              <a:off x="1803201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0"/>
            <p:cNvSpPr/>
            <p:nvPr/>
          </p:nvSpPr>
          <p:spPr>
            <a:xfrm>
              <a:off x="1842487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1"/>
            <p:cNvSpPr/>
            <p:nvPr/>
          </p:nvSpPr>
          <p:spPr>
            <a:xfrm>
              <a:off x="1960343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2"/>
            <p:cNvSpPr/>
            <p:nvPr/>
          </p:nvSpPr>
          <p:spPr>
            <a:xfrm>
              <a:off x="1901415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3"/>
            <p:cNvSpPr/>
            <p:nvPr/>
          </p:nvSpPr>
          <p:spPr>
            <a:xfrm>
              <a:off x="182284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4"/>
            <p:cNvSpPr/>
            <p:nvPr/>
          </p:nvSpPr>
          <p:spPr>
            <a:xfrm>
              <a:off x="1822844" y="4635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5"/>
            <p:cNvSpPr/>
            <p:nvPr/>
          </p:nvSpPr>
          <p:spPr>
            <a:xfrm>
              <a:off x="2019271" y="4625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6"/>
            <p:cNvSpPr/>
            <p:nvPr/>
          </p:nvSpPr>
          <p:spPr>
            <a:xfrm>
              <a:off x="2097841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7"/>
            <p:cNvSpPr/>
            <p:nvPr/>
          </p:nvSpPr>
          <p:spPr>
            <a:xfrm>
              <a:off x="1999628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18"/>
            <p:cNvSpPr/>
            <p:nvPr/>
          </p:nvSpPr>
          <p:spPr>
            <a:xfrm>
              <a:off x="1921057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19"/>
            <p:cNvSpPr/>
            <p:nvPr/>
          </p:nvSpPr>
          <p:spPr>
            <a:xfrm>
              <a:off x="1979985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0"/>
            <p:cNvSpPr/>
            <p:nvPr/>
          </p:nvSpPr>
          <p:spPr>
            <a:xfrm>
              <a:off x="1979985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1"/>
            <p:cNvSpPr/>
            <p:nvPr/>
          </p:nvSpPr>
          <p:spPr>
            <a:xfrm>
              <a:off x="1901415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2"/>
            <p:cNvSpPr/>
            <p:nvPr/>
          </p:nvSpPr>
          <p:spPr>
            <a:xfrm>
              <a:off x="1960343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3"/>
            <p:cNvSpPr/>
            <p:nvPr/>
          </p:nvSpPr>
          <p:spPr>
            <a:xfrm>
              <a:off x="1940700" y="4644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4"/>
            <p:cNvSpPr/>
            <p:nvPr/>
          </p:nvSpPr>
          <p:spPr>
            <a:xfrm>
              <a:off x="1881772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5"/>
            <p:cNvSpPr/>
            <p:nvPr/>
          </p:nvSpPr>
          <p:spPr>
            <a:xfrm>
              <a:off x="1901415" y="4559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6"/>
            <p:cNvSpPr/>
            <p:nvPr/>
          </p:nvSpPr>
          <p:spPr>
            <a:xfrm>
              <a:off x="1822844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7"/>
            <p:cNvSpPr/>
            <p:nvPr/>
          </p:nvSpPr>
          <p:spPr>
            <a:xfrm>
              <a:off x="1901415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8"/>
            <p:cNvSpPr/>
            <p:nvPr/>
          </p:nvSpPr>
          <p:spPr>
            <a:xfrm>
              <a:off x="1921057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29"/>
            <p:cNvSpPr/>
            <p:nvPr/>
          </p:nvSpPr>
          <p:spPr>
            <a:xfrm>
              <a:off x="1901415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0"/>
            <p:cNvSpPr/>
            <p:nvPr/>
          </p:nvSpPr>
          <p:spPr>
            <a:xfrm>
              <a:off x="1862129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1"/>
            <p:cNvSpPr/>
            <p:nvPr/>
          </p:nvSpPr>
          <p:spPr>
            <a:xfrm>
              <a:off x="1842487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2"/>
            <p:cNvSpPr/>
            <p:nvPr/>
          </p:nvSpPr>
          <p:spPr>
            <a:xfrm>
              <a:off x="1901415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3"/>
            <p:cNvSpPr/>
            <p:nvPr/>
          </p:nvSpPr>
          <p:spPr>
            <a:xfrm>
              <a:off x="2038913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4"/>
            <p:cNvSpPr/>
            <p:nvPr/>
          </p:nvSpPr>
          <p:spPr>
            <a:xfrm>
              <a:off x="2058556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5"/>
            <p:cNvSpPr/>
            <p:nvPr/>
          </p:nvSpPr>
          <p:spPr>
            <a:xfrm>
              <a:off x="1842487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6"/>
            <p:cNvSpPr/>
            <p:nvPr/>
          </p:nvSpPr>
          <p:spPr>
            <a:xfrm>
              <a:off x="1862129" y="4625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7"/>
            <p:cNvSpPr/>
            <p:nvPr/>
          </p:nvSpPr>
          <p:spPr>
            <a:xfrm>
              <a:off x="1921057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8"/>
            <p:cNvSpPr/>
            <p:nvPr/>
          </p:nvSpPr>
          <p:spPr>
            <a:xfrm>
              <a:off x="194070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39"/>
            <p:cNvSpPr/>
            <p:nvPr/>
          </p:nvSpPr>
          <p:spPr>
            <a:xfrm>
              <a:off x="1822844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0"/>
            <p:cNvSpPr/>
            <p:nvPr/>
          </p:nvSpPr>
          <p:spPr>
            <a:xfrm>
              <a:off x="1901415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1"/>
            <p:cNvSpPr/>
            <p:nvPr/>
          </p:nvSpPr>
          <p:spPr>
            <a:xfrm>
              <a:off x="1921057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2"/>
            <p:cNvSpPr/>
            <p:nvPr/>
          </p:nvSpPr>
          <p:spPr>
            <a:xfrm>
              <a:off x="1685345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3"/>
            <p:cNvSpPr/>
            <p:nvPr/>
          </p:nvSpPr>
          <p:spPr>
            <a:xfrm>
              <a:off x="1862129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4"/>
            <p:cNvSpPr/>
            <p:nvPr/>
          </p:nvSpPr>
          <p:spPr>
            <a:xfrm>
              <a:off x="1921057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5"/>
            <p:cNvSpPr/>
            <p:nvPr/>
          </p:nvSpPr>
          <p:spPr>
            <a:xfrm>
              <a:off x="1979985" y="4559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6"/>
            <p:cNvSpPr/>
            <p:nvPr/>
          </p:nvSpPr>
          <p:spPr>
            <a:xfrm>
              <a:off x="182284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7"/>
            <p:cNvSpPr/>
            <p:nvPr/>
          </p:nvSpPr>
          <p:spPr>
            <a:xfrm>
              <a:off x="1979985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48"/>
            <p:cNvSpPr/>
            <p:nvPr/>
          </p:nvSpPr>
          <p:spPr>
            <a:xfrm>
              <a:off x="1862129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49"/>
            <p:cNvSpPr/>
            <p:nvPr/>
          </p:nvSpPr>
          <p:spPr>
            <a:xfrm>
              <a:off x="1960343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0"/>
            <p:cNvSpPr/>
            <p:nvPr/>
          </p:nvSpPr>
          <p:spPr>
            <a:xfrm>
              <a:off x="1881772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1"/>
            <p:cNvSpPr/>
            <p:nvPr/>
          </p:nvSpPr>
          <p:spPr>
            <a:xfrm>
              <a:off x="1862129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2"/>
            <p:cNvSpPr/>
            <p:nvPr/>
          </p:nvSpPr>
          <p:spPr>
            <a:xfrm>
              <a:off x="1862129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3"/>
            <p:cNvSpPr/>
            <p:nvPr/>
          </p:nvSpPr>
          <p:spPr>
            <a:xfrm>
              <a:off x="1842487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4"/>
            <p:cNvSpPr/>
            <p:nvPr/>
          </p:nvSpPr>
          <p:spPr>
            <a:xfrm>
              <a:off x="1685345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5"/>
            <p:cNvSpPr/>
            <p:nvPr/>
          </p:nvSpPr>
          <p:spPr>
            <a:xfrm>
              <a:off x="1783559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6"/>
            <p:cNvSpPr/>
            <p:nvPr/>
          </p:nvSpPr>
          <p:spPr>
            <a:xfrm>
              <a:off x="1783559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7"/>
            <p:cNvSpPr/>
            <p:nvPr/>
          </p:nvSpPr>
          <p:spPr>
            <a:xfrm>
              <a:off x="1881772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8"/>
            <p:cNvSpPr/>
            <p:nvPr/>
          </p:nvSpPr>
          <p:spPr>
            <a:xfrm>
              <a:off x="1704988" y="442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59"/>
            <p:cNvSpPr/>
            <p:nvPr/>
          </p:nvSpPr>
          <p:spPr>
            <a:xfrm>
              <a:off x="1803201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0"/>
            <p:cNvSpPr/>
            <p:nvPr/>
          </p:nvSpPr>
          <p:spPr>
            <a:xfrm>
              <a:off x="1763916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1"/>
            <p:cNvSpPr/>
            <p:nvPr/>
          </p:nvSpPr>
          <p:spPr>
            <a:xfrm>
              <a:off x="1626417" y="4408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2"/>
            <p:cNvSpPr/>
            <p:nvPr/>
          </p:nvSpPr>
          <p:spPr>
            <a:xfrm>
              <a:off x="1822844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3"/>
            <p:cNvSpPr/>
            <p:nvPr/>
          </p:nvSpPr>
          <p:spPr>
            <a:xfrm>
              <a:off x="1665703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4"/>
            <p:cNvSpPr/>
            <p:nvPr/>
          </p:nvSpPr>
          <p:spPr>
            <a:xfrm>
              <a:off x="1803201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5"/>
            <p:cNvSpPr/>
            <p:nvPr/>
          </p:nvSpPr>
          <p:spPr>
            <a:xfrm>
              <a:off x="1803201" y="43994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6"/>
            <p:cNvSpPr/>
            <p:nvPr/>
          </p:nvSpPr>
          <p:spPr>
            <a:xfrm>
              <a:off x="1842487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7"/>
            <p:cNvSpPr/>
            <p:nvPr/>
          </p:nvSpPr>
          <p:spPr>
            <a:xfrm>
              <a:off x="1822844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8"/>
            <p:cNvSpPr/>
            <p:nvPr/>
          </p:nvSpPr>
          <p:spPr>
            <a:xfrm>
              <a:off x="1763916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69"/>
            <p:cNvSpPr/>
            <p:nvPr/>
          </p:nvSpPr>
          <p:spPr>
            <a:xfrm>
              <a:off x="1665703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0"/>
            <p:cNvSpPr/>
            <p:nvPr/>
          </p:nvSpPr>
          <p:spPr>
            <a:xfrm>
              <a:off x="1724631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1"/>
            <p:cNvSpPr/>
            <p:nvPr/>
          </p:nvSpPr>
          <p:spPr>
            <a:xfrm>
              <a:off x="1862129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2"/>
            <p:cNvSpPr/>
            <p:nvPr/>
          </p:nvSpPr>
          <p:spPr>
            <a:xfrm>
              <a:off x="1783559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3"/>
            <p:cNvSpPr/>
            <p:nvPr/>
          </p:nvSpPr>
          <p:spPr>
            <a:xfrm>
              <a:off x="1724631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4"/>
            <p:cNvSpPr/>
            <p:nvPr/>
          </p:nvSpPr>
          <p:spPr>
            <a:xfrm>
              <a:off x="1783559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5"/>
            <p:cNvSpPr/>
            <p:nvPr/>
          </p:nvSpPr>
          <p:spPr>
            <a:xfrm>
              <a:off x="1803201" y="43335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6"/>
            <p:cNvSpPr/>
            <p:nvPr/>
          </p:nvSpPr>
          <p:spPr>
            <a:xfrm>
              <a:off x="1822844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7"/>
            <p:cNvSpPr/>
            <p:nvPr/>
          </p:nvSpPr>
          <p:spPr>
            <a:xfrm>
              <a:off x="1783559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8"/>
            <p:cNvSpPr/>
            <p:nvPr/>
          </p:nvSpPr>
          <p:spPr>
            <a:xfrm>
              <a:off x="1822844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79"/>
            <p:cNvSpPr/>
            <p:nvPr/>
          </p:nvSpPr>
          <p:spPr>
            <a:xfrm>
              <a:off x="1803201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0"/>
            <p:cNvSpPr/>
            <p:nvPr/>
          </p:nvSpPr>
          <p:spPr>
            <a:xfrm>
              <a:off x="1744273" y="4408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1"/>
            <p:cNvSpPr/>
            <p:nvPr/>
          </p:nvSpPr>
          <p:spPr>
            <a:xfrm>
              <a:off x="1704988" y="43806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2"/>
            <p:cNvSpPr/>
            <p:nvPr/>
          </p:nvSpPr>
          <p:spPr>
            <a:xfrm>
              <a:off x="1704988" y="43900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3"/>
            <p:cNvSpPr/>
            <p:nvPr/>
          </p:nvSpPr>
          <p:spPr>
            <a:xfrm>
              <a:off x="1763916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4"/>
            <p:cNvSpPr/>
            <p:nvPr/>
          </p:nvSpPr>
          <p:spPr>
            <a:xfrm>
              <a:off x="1763916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5"/>
            <p:cNvSpPr/>
            <p:nvPr/>
          </p:nvSpPr>
          <p:spPr>
            <a:xfrm>
              <a:off x="1822844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6"/>
            <p:cNvSpPr/>
            <p:nvPr/>
          </p:nvSpPr>
          <p:spPr>
            <a:xfrm>
              <a:off x="1901415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7"/>
            <p:cNvSpPr/>
            <p:nvPr/>
          </p:nvSpPr>
          <p:spPr>
            <a:xfrm>
              <a:off x="1842487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8"/>
            <p:cNvSpPr/>
            <p:nvPr/>
          </p:nvSpPr>
          <p:spPr>
            <a:xfrm>
              <a:off x="1685345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89"/>
            <p:cNvSpPr/>
            <p:nvPr/>
          </p:nvSpPr>
          <p:spPr>
            <a:xfrm>
              <a:off x="1822844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0"/>
            <p:cNvSpPr/>
            <p:nvPr/>
          </p:nvSpPr>
          <p:spPr>
            <a:xfrm>
              <a:off x="1724631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1"/>
            <p:cNvSpPr/>
            <p:nvPr/>
          </p:nvSpPr>
          <p:spPr>
            <a:xfrm>
              <a:off x="1744273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2"/>
            <p:cNvSpPr/>
            <p:nvPr/>
          </p:nvSpPr>
          <p:spPr>
            <a:xfrm>
              <a:off x="1822844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3"/>
            <p:cNvSpPr/>
            <p:nvPr/>
          </p:nvSpPr>
          <p:spPr>
            <a:xfrm>
              <a:off x="1744273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4"/>
            <p:cNvSpPr/>
            <p:nvPr/>
          </p:nvSpPr>
          <p:spPr>
            <a:xfrm>
              <a:off x="1685345" y="442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5"/>
            <p:cNvSpPr/>
            <p:nvPr/>
          </p:nvSpPr>
          <p:spPr>
            <a:xfrm>
              <a:off x="1763916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6"/>
            <p:cNvSpPr/>
            <p:nvPr/>
          </p:nvSpPr>
          <p:spPr>
            <a:xfrm>
              <a:off x="1822844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7"/>
            <p:cNvSpPr/>
            <p:nvPr/>
          </p:nvSpPr>
          <p:spPr>
            <a:xfrm>
              <a:off x="1803201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8"/>
            <p:cNvSpPr/>
            <p:nvPr/>
          </p:nvSpPr>
          <p:spPr>
            <a:xfrm>
              <a:off x="1803201" y="43335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899"/>
            <p:cNvSpPr/>
            <p:nvPr/>
          </p:nvSpPr>
          <p:spPr>
            <a:xfrm>
              <a:off x="1724631" y="44560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0"/>
            <p:cNvSpPr/>
            <p:nvPr/>
          </p:nvSpPr>
          <p:spPr>
            <a:xfrm>
              <a:off x="1783559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1"/>
            <p:cNvSpPr/>
            <p:nvPr/>
          </p:nvSpPr>
          <p:spPr>
            <a:xfrm>
              <a:off x="1881772" y="417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2"/>
            <p:cNvSpPr/>
            <p:nvPr/>
          </p:nvSpPr>
          <p:spPr>
            <a:xfrm>
              <a:off x="1763916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3"/>
            <p:cNvSpPr/>
            <p:nvPr/>
          </p:nvSpPr>
          <p:spPr>
            <a:xfrm>
              <a:off x="1822844" y="41826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4"/>
            <p:cNvSpPr/>
            <p:nvPr/>
          </p:nvSpPr>
          <p:spPr>
            <a:xfrm>
              <a:off x="1803201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5"/>
            <p:cNvSpPr/>
            <p:nvPr/>
          </p:nvSpPr>
          <p:spPr>
            <a:xfrm>
              <a:off x="1822844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6"/>
            <p:cNvSpPr/>
            <p:nvPr/>
          </p:nvSpPr>
          <p:spPr>
            <a:xfrm>
              <a:off x="1822844" y="4116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7"/>
            <p:cNvSpPr/>
            <p:nvPr/>
          </p:nvSpPr>
          <p:spPr>
            <a:xfrm>
              <a:off x="1724631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8"/>
            <p:cNvSpPr/>
            <p:nvPr/>
          </p:nvSpPr>
          <p:spPr>
            <a:xfrm>
              <a:off x="1803201" y="41449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09"/>
            <p:cNvSpPr/>
            <p:nvPr/>
          </p:nvSpPr>
          <p:spPr>
            <a:xfrm>
              <a:off x="1724631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0"/>
            <p:cNvSpPr/>
            <p:nvPr/>
          </p:nvSpPr>
          <p:spPr>
            <a:xfrm>
              <a:off x="1940700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1"/>
            <p:cNvSpPr/>
            <p:nvPr/>
          </p:nvSpPr>
          <p:spPr>
            <a:xfrm>
              <a:off x="1862129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2"/>
            <p:cNvSpPr/>
            <p:nvPr/>
          </p:nvSpPr>
          <p:spPr>
            <a:xfrm>
              <a:off x="1763916" y="4239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3"/>
            <p:cNvSpPr/>
            <p:nvPr/>
          </p:nvSpPr>
          <p:spPr>
            <a:xfrm>
              <a:off x="1822844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4"/>
            <p:cNvSpPr/>
            <p:nvPr/>
          </p:nvSpPr>
          <p:spPr>
            <a:xfrm>
              <a:off x="1724631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5"/>
            <p:cNvSpPr/>
            <p:nvPr/>
          </p:nvSpPr>
          <p:spPr>
            <a:xfrm>
              <a:off x="1783559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6"/>
            <p:cNvSpPr/>
            <p:nvPr/>
          </p:nvSpPr>
          <p:spPr>
            <a:xfrm>
              <a:off x="1862129" y="4239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7"/>
            <p:cNvSpPr/>
            <p:nvPr/>
          </p:nvSpPr>
          <p:spPr>
            <a:xfrm>
              <a:off x="1822844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8"/>
            <p:cNvSpPr/>
            <p:nvPr/>
          </p:nvSpPr>
          <p:spPr>
            <a:xfrm>
              <a:off x="1979985" y="41072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19"/>
            <p:cNvSpPr/>
            <p:nvPr/>
          </p:nvSpPr>
          <p:spPr>
            <a:xfrm>
              <a:off x="1744273" y="40884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0"/>
            <p:cNvSpPr/>
            <p:nvPr/>
          </p:nvSpPr>
          <p:spPr>
            <a:xfrm>
              <a:off x="1665703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1"/>
            <p:cNvSpPr/>
            <p:nvPr/>
          </p:nvSpPr>
          <p:spPr>
            <a:xfrm>
              <a:off x="1862129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2"/>
            <p:cNvSpPr/>
            <p:nvPr/>
          </p:nvSpPr>
          <p:spPr>
            <a:xfrm>
              <a:off x="1783559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3"/>
            <p:cNvSpPr/>
            <p:nvPr/>
          </p:nvSpPr>
          <p:spPr>
            <a:xfrm>
              <a:off x="1783559" y="41072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4"/>
            <p:cNvSpPr/>
            <p:nvPr/>
          </p:nvSpPr>
          <p:spPr>
            <a:xfrm>
              <a:off x="1763916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5"/>
            <p:cNvSpPr/>
            <p:nvPr/>
          </p:nvSpPr>
          <p:spPr>
            <a:xfrm>
              <a:off x="1881772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6"/>
            <p:cNvSpPr/>
            <p:nvPr/>
          </p:nvSpPr>
          <p:spPr>
            <a:xfrm>
              <a:off x="1862129" y="417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7"/>
            <p:cNvSpPr/>
            <p:nvPr/>
          </p:nvSpPr>
          <p:spPr>
            <a:xfrm>
              <a:off x="1783559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28"/>
            <p:cNvSpPr/>
            <p:nvPr/>
          </p:nvSpPr>
          <p:spPr>
            <a:xfrm>
              <a:off x="1822844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29"/>
            <p:cNvSpPr/>
            <p:nvPr/>
          </p:nvSpPr>
          <p:spPr>
            <a:xfrm>
              <a:off x="1783559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0"/>
            <p:cNvSpPr/>
            <p:nvPr/>
          </p:nvSpPr>
          <p:spPr>
            <a:xfrm>
              <a:off x="1822844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1"/>
            <p:cNvSpPr/>
            <p:nvPr/>
          </p:nvSpPr>
          <p:spPr>
            <a:xfrm>
              <a:off x="1783559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2"/>
            <p:cNvSpPr/>
            <p:nvPr/>
          </p:nvSpPr>
          <p:spPr>
            <a:xfrm>
              <a:off x="1979985" y="4135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3"/>
            <p:cNvSpPr/>
            <p:nvPr/>
          </p:nvSpPr>
          <p:spPr>
            <a:xfrm>
              <a:off x="1783559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4"/>
            <p:cNvSpPr/>
            <p:nvPr/>
          </p:nvSpPr>
          <p:spPr>
            <a:xfrm>
              <a:off x="1783559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5"/>
            <p:cNvSpPr/>
            <p:nvPr/>
          </p:nvSpPr>
          <p:spPr>
            <a:xfrm>
              <a:off x="1744273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6"/>
            <p:cNvSpPr/>
            <p:nvPr/>
          </p:nvSpPr>
          <p:spPr>
            <a:xfrm>
              <a:off x="1822844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7"/>
            <p:cNvSpPr/>
            <p:nvPr/>
          </p:nvSpPr>
          <p:spPr>
            <a:xfrm>
              <a:off x="1901415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8"/>
            <p:cNvSpPr/>
            <p:nvPr/>
          </p:nvSpPr>
          <p:spPr>
            <a:xfrm>
              <a:off x="1842487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39"/>
            <p:cNvSpPr/>
            <p:nvPr/>
          </p:nvSpPr>
          <p:spPr>
            <a:xfrm>
              <a:off x="1822844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0"/>
            <p:cNvSpPr/>
            <p:nvPr/>
          </p:nvSpPr>
          <p:spPr>
            <a:xfrm>
              <a:off x="1842487" y="42298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1"/>
            <p:cNvSpPr/>
            <p:nvPr/>
          </p:nvSpPr>
          <p:spPr>
            <a:xfrm>
              <a:off x="1842487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2"/>
            <p:cNvSpPr/>
            <p:nvPr/>
          </p:nvSpPr>
          <p:spPr>
            <a:xfrm>
              <a:off x="1842487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3"/>
            <p:cNvSpPr/>
            <p:nvPr/>
          </p:nvSpPr>
          <p:spPr>
            <a:xfrm>
              <a:off x="1763916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4"/>
            <p:cNvSpPr/>
            <p:nvPr/>
          </p:nvSpPr>
          <p:spPr>
            <a:xfrm>
              <a:off x="1862129" y="41826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5"/>
            <p:cNvSpPr/>
            <p:nvPr/>
          </p:nvSpPr>
          <p:spPr>
            <a:xfrm>
              <a:off x="1881772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6"/>
            <p:cNvSpPr/>
            <p:nvPr/>
          </p:nvSpPr>
          <p:spPr>
            <a:xfrm>
              <a:off x="1822844" y="42486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7"/>
            <p:cNvSpPr/>
            <p:nvPr/>
          </p:nvSpPr>
          <p:spPr>
            <a:xfrm>
              <a:off x="1724631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8"/>
            <p:cNvSpPr/>
            <p:nvPr/>
          </p:nvSpPr>
          <p:spPr>
            <a:xfrm>
              <a:off x="1822844" y="42486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49"/>
            <p:cNvSpPr/>
            <p:nvPr/>
          </p:nvSpPr>
          <p:spPr>
            <a:xfrm>
              <a:off x="1901415" y="42298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0"/>
            <p:cNvSpPr/>
            <p:nvPr/>
          </p:nvSpPr>
          <p:spPr>
            <a:xfrm>
              <a:off x="1822844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1"/>
            <p:cNvSpPr/>
            <p:nvPr/>
          </p:nvSpPr>
          <p:spPr>
            <a:xfrm>
              <a:off x="1630192" y="4810109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2"/>
            <p:cNvSpPr/>
            <p:nvPr/>
          </p:nvSpPr>
          <p:spPr>
            <a:xfrm>
              <a:off x="192105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3"/>
            <p:cNvSpPr/>
            <p:nvPr/>
          </p:nvSpPr>
          <p:spPr>
            <a:xfrm>
              <a:off x="182284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4"/>
            <p:cNvSpPr/>
            <p:nvPr/>
          </p:nvSpPr>
          <p:spPr>
            <a:xfrm>
              <a:off x="186212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5"/>
            <p:cNvSpPr/>
            <p:nvPr/>
          </p:nvSpPr>
          <p:spPr>
            <a:xfrm>
              <a:off x="184248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6"/>
            <p:cNvSpPr/>
            <p:nvPr/>
          </p:nvSpPr>
          <p:spPr>
            <a:xfrm>
              <a:off x="194070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7"/>
            <p:cNvSpPr/>
            <p:nvPr/>
          </p:nvSpPr>
          <p:spPr>
            <a:xfrm>
              <a:off x="1999628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58"/>
            <p:cNvSpPr/>
            <p:nvPr/>
          </p:nvSpPr>
          <p:spPr>
            <a:xfrm>
              <a:off x="1901415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59"/>
            <p:cNvSpPr/>
            <p:nvPr/>
          </p:nvSpPr>
          <p:spPr>
            <a:xfrm>
              <a:off x="190141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0"/>
            <p:cNvSpPr/>
            <p:nvPr/>
          </p:nvSpPr>
          <p:spPr>
            <a:xfrm>
              <a:off x="1803201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1"/>
            <p:cNvSpPr/>
            <p:nvPr/>
          </p:nvSpPr>
          <p:spPr>
            <a:xfrm>
              <a:off x="1842487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2"/>
            <p:cNvSpPr/>
            <p:nvPr/>
          </p:nvSpPr>
          <p:spPr>
            <a:xfrm>
              <a:off x="1960343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3"/>
            <p:cNvSpPr/>
            <p:nvPr/>
          </p:nvSpPr>
          <p:spPr>
            <a:xfrm>
              <a:off x="190141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4"/>
            <p:cNvSpPr/>
            <p:nvPr/>
          </p:nvSpPr>
          <p:spPr>
            <a:xfrm>
              <a:off x="1822844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5"/>
            <p:cNvSpPr/>
            <p:nvPr/>
          </p:nvSpPr>
          <p:spPr>
            <a:xfrm>
              <a:off x="1822844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6"/>
            <p:cNvSpPr/>
            <p:nvPr/>
          </p:nvSpPr>
          <p:spPr>
            <a:xfrm>
              <a:off x="2019271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7"/>
            <p:cNvSpPr/>
            <p:nvPr/>
          </p:nvSpPr>
          <p:spPr>
            <a:xfrm>
              <a:off x="2097841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68"/>
            <p:cNvSpPr/>
            <p:nvPr/>
          </p:nvSpPr>
          <p:spPr>
            <a:xfrm>
              <a:off x="1999628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69"/>
            <p:cNvSpPr/>
            <p:nvPr/>
          </p:nvSpPr>
          <p:spPr>
            <a:xfrm>
              <a:off x="1921057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0"/>
            <p:cNvSpPr/>
            <p:nvPr/>
          </p:nvSpPr>
          <p:spPr>
            <a:xfrm>
              <a:off x="1979985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1"/>
            <p:cNvSpPr/>
            <p:nvPr/>
          </p:nvSpPr>
          <p:spPr>
            <a:xfrm>
              <a:off x="1979985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2"/>
            <p:cNvSpPr/>
            <p:nvPr/>
          </p:nvSpPr>
          <p:spPr>
            <a:xfrm>
              <a:off x="190141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3"/>
            <p:cNvSpPr/>
            <p:nvPr/>
          </p:nvSpPr>
          <p:spPr>
            <a:xfrm>
              <a:off x="1960343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4"/>
            <p:cNvSpPr/>
            <p:nvPr/>
          </p:nvSpPr>
          <p:spPr>
            <a:xfrm>
              <a:off x="194070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5"/>
            <p:cNvSpPr/>
            <p:nvPr/>
          </p:nvSpPr>
          <p:spPr>
            <a:xfrm>
              <a:off x="1881772" y="52731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6"/>
            <p:cNvSpPr/>
            <p:nvPr/>
          </p:nvSpPr>
          <p:spPr>
            <a:xfrm>
              <a:off x="190141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7"/>
            <p:cNvSpPr/>
            <p:nvPr/>
          </p:nvSpPr>
          <p:spPr>
            <a:xfrm>
              <a:off x="182284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8"/>
            <p:cNvSpPr/>
            <p:nvPr/>
          </p:nvSpPr>
          <p:spPr>
            <a:xfrm>
              <a:off x="1901415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79"/>
            <p:cNvSpPr/>
            <p:nvPr/>
          </p:nvSpPr>
          <p:spPr>
            <a:xfrm>
              <a:off x="192105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0"/>
            <p:cNvSpPr/>
            <p:nvPr/>
          </p:nvSpPr>
          <p:spPr>
            <a:xfrm>
              <a:off x="190141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1"/>
            <p:cNvSpPr/>
            <p:nvPr/>
          </p:nvSpPr>
          <p:spPr>
            <a:xfrm>
              <a:off x="186212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2"/>
            <p:cNvSpPr/>
            <p:nvPr/>
          </p:nvSpPr>
          <p:spPr>
            <a:xfrm>
              <a:off x="184248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3"/>
            <p:cNvSpPr/>
            <p:nvPr/>
          </p:nvSpPr>
          <p:spPr>
            <a:xfrm>
              <a:off x="1901415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4"/>
            <p:cNvSpPr/>
            <p:nvPr/>
          </p:nvSpPr>
          <p:spPr>
            <a:xfrm>
              <a:off x="2038913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5"/>
            <p:cNvSpPr/>
            <p:nvPr/>
          </p:nvSpPr>
          <p:spPr>
            <a:xfrm>
              <a:off x="2058556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6"/>
            <p:cNvSpPr/>
            <p:nvPr/>
          </p:nvSpPr>
          <p:spPr>
            <a:xfrm>
              <a:off x="184248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7"/>
            <p:cNvSpPr/>
            <p:nvPr/>
          </p:nvSpPr>
          <p:spPr>
            <a:xfrm>
              <a:off x="186212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8"/>
            <p:cNvSpPr/>
            <p:nvPr/>
          </p:nvSpPr>
          <p:spPr>
            <a:xfrm>
              <a:off x="192105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89"/>
            <p:cNvSpPr/>
            <p:nvPr/>
          </p:nvSpPr>
          <p:spPr>
            <a:xfrm>
              <a:off x="1940700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0"/>
            <p:cNvSpPr/>
            <p:nvPr/>
          </p:nvSpPr>
          <p:spPr>
            <a:xfrm>
              <a:off x="182284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1"/>
            <p:cNvSpPr/>
            <p:nvPr/>
          </p:nvSpPr>
          <p:spPr>
            <a:xfrm>
              <a:off x="190141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2"/>
            <p:cNvSpPr/>
            <p:nvPr/>
          </p:nvSpPr>
          <p:spPr>
            <a:xfrm>
              <a:off x="1921057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3"/>
            <p:cNvSpPr/>
            <p:nvPr/>
          </p:nvSpPr>
          <p:spPr>
            <a:xfrm>
              <a:off x="1685345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4"/>
            <p:cNvSpPr/>
            <p:nvPr/>
          </p:nvSpPr>
          <p:spPr>
            <a:xfrm>
              <a:off x="186212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5"/>
            <p:cNvSpPr/>
            <p:nvPr/>
          </p:nvSpPr>
          <p:spPr>
            <a:xfrm>
              <a:off x="1921057" y="52499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6"/>
            <p:cNvSpPr/>
            <p:nvPr/>
          </p:nvSpPr>
          <p:spPr>
            <a:xfrm>
              <a:off x="1979985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7"/>
            <p:cNvSpPr/>
            <p:nvPr/>
          </p:nvSpPr>
          <p:spPr>
            <a:xfrm>
              <a:off x="1822844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8"/>
            <p:cNvSpPr/>
            <p:nvPr/>
          </p:nvSpPr>
          <p:spPr>
            <a:xfrm>
              <a:off x="197998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999"/>
            <p:cNvSpPr/>
            <p:nvPr/>
          </p:nvSpPr>
          <p:spPr>
            <a:xfrm>
              <a:off x="186212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0"/>
            <p:cNvSpPr/>
            <p:nvPr/>
          </p:nvSpPr>
          <p:spPr>
            <a:xfrm>
              <a:off x="1960343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1"/>
            <p:cNvSpPr/>
            <p:nvPr/>
          </p:nvSpPr>
          <p:spPr>
            <a:xfrm>
              <a:off x="1881772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2"/>
            <p:cNvSpPr/>
            <p:nvPr/>
          </p:nvSpPr>
          <p:spPr>
            <a:xfrm>
              <a:off x="1862129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3"/>
            <p:cNvSpPr/>
            <p:nvPr/>
          </p:nvSpPr>
          <p:spPr>
            <a:xfrm>
              <a:off x="1862129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4"/>
            <p:cNvSpPr/>
            <p:nvPr/>
          </p:nvSpPr>
          <p:spPr>
            <a:xfrm>
              <a:off x="1842487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5"/>
            <p:cNvSpPr/>
            <p:nvPr/>
          </p:nvSpPr>
          <p:spPr>
            <a:xfrm>
              <a:off x="1685345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6"/>
            <p:cNvSpPr/>
            <p:nvPr/>
          </p:nvSpPr>
          <p:spPr>
            <a:xfrm>
              <a:off x="1783559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7"/>
            <p:cNvSpPr/>
            <p:nvPr/>
          </p:nvSpPr>
          <p:spPr>
            <a:xfrm>
              <a:off x="1783559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8"/>
            <p:cNvSpPr/>
            <p:nvPr/>
          </p:nvSpPr>
          <p:spPr>
            <a:xfrm>
              <a:off x="1881772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09"/>
            <p:cNvSpPr/>
            <p:nvPr/>
          </p:nvSpPr>
          <p:spPr>
            <a:xfrm>
              <a:off x="1704988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0"/>
            <p:cNvSpPr/>
            <p:nvPr/>
          </p:nvSpPr>
          <p:spPr>
            <a:xfrm>
              <a:off x="1803201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1"/>
            <p:cNvSpPr/>
            <p:nvPr/>
          </p:nvSpPr>
          <p:spPr>
            <a:xfrm>
              <a:off x="176391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2"/>
            <p:cNvSpPr/>
            <p:nvPr/>
          </p:nvSpPr>
          <p:spPr>
            <a:xfrm>
              <a:off x="1626417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3"/>
            <p:cNvSpPr/>
            <p:nvPr/>
          </p:nvSpPr>
          <p:spPr>
            <a:xfrm>
              <a:off x="1822844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4"/>
            <p:cNvSpPr/>
            <p:nvPr/>
          </p:nvSpPr>
          <p:spPr>
            <a:xfrm>
              <a:off x="1665703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5"/>
            <p:cNvSpPr/>
            <p:nvPr/>
          </p:nvSpPr>
          <p:spPr>
            <a:xfrm>
              <a:off x="1803201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6"/>
            <p:cNvSpPr/>
            <p:nvPr/>
          </p:nvSpPr>
          <p:spPr>
            <a:xfrm>
              <a:off x="1803201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7"/>
            <p:cNvSpPr/>
            <p:nvPr/>
          </p:nvSpPr>
          <p:spPr>
            <a:xfrm>
              <a:off x="1842487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8"/>
            <p:cNvSpPr/>
            <p:nvPr/>
          </p:nvSpPr>
          <p:spPr>
            <a:xfrm>
              <a:off x="1822844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19"/>
            <p:cNvSpPr/>
            <p:nvPr/>
          </p:nvSpPr>
          <p:spPr>
            <a:xfrm>
              <a:off x="176391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0"/>
            <p:cNvSpPr/>
            <p:nvPr/>
          </p:nvSpPr>
          <p:spPr>
            <a:xfrm>
              <a:off x="1665703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1"/>
            <p:cNvSpPr/>
            <p:nvPr/>
          </p:nvSpPr>
          <p:spPr>
            <a:xfrm>
              <a:off x="1724631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2"/>
            <p:cNvSpPr/>
            <p:nvPr/>
          </p:nvSpPr>
          <p:spPr>
            <a:xfrm>
              <a:off x="1862129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3"/>
            <p:cNvSpPr/>
            <p:nvPr/>
          </p:nvSpPr>
          <p:spPr>
            <a:xfrm>
              <a:off x="1783559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4"/>
            <p:cNvSpPr/>
            <p:nvPr/>
          </p:nvSpPr>
          <p:spPr>
            <a:xfrm>
              <a:off x="1724631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5"/>
            <p:cNvSpPr/>
            <p:nvPr/>
          </p:nvSpPr>
          <p:spPr>
            <a:xfrm>
              <a:off x="1783559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6"/>
            <p:cNvSpPr/>
            <p:nvPr/>
          </p:nvSpPr>
          <p:spPr>
            <a:xfrm>
              <a:off x="1803201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7"/>
            <p:cNvSpPr/>
            <p:nvPr/>
          </p:nvSpPr>
          <p:spPr>
            <a:xfrm>
              <a:off x="1822844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8"/>
            <p:cNvSpPr/>
            <p:nvPr/>
          </p:nvSpPr>
          <p:spPr>
            <a:xfrm>
              <a:off x="1783559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29"/>
            <p:cNvSpPr/>
            <p:nvPr/>
          </p:nvSpPr>
          <p:spPr>
            <a:xfrm>
              <a:off x="1822844" y="49950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0"/>
            <p:cNvSpPr/>
            <p:nvPr/>
          </p:nvSpPr>
          <p:spPr>
            <a:xfrm>
              <a:off x="1803201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1"/>
            <p:cNvSpPr/>
            <p:nvPr/>
          </p:nvSpPr>
          <p:spPr>
            <a:xfrm>
              <a:off x="1744273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2"/>
            <p:cNvSpPr/>
            <p:nvPr/>
          </p:nvSpPr>
          <p:spPr>
            <a:xfrm>
              <a:off x="1704988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3"/>
            <p:cNvSpPr/>
            <p:nvPr/>
          </p:nvSpPr>
          <p:spPr>
            <a:xfrm>
              <a:off x="1704988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4"/>
            <p:cNvSpPr/>
            <p:nvPr/>
          </p:nvSpPr>
          <p:spPr>
            <a:xfrm>
              <a:off x="1763916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5"/>
            <p:cNvSpPr/>
            <p:nvPr/>
          </p:nvSpPr>
          <p:spPr>
            <a:xfrm>
              <a:off x="1763916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6"/>
            <p:cNvSpPr/>
            <p:nvPr/>
          </p:nvSpPr>
          <p:spPr>
            <a:xfrm>
              <a:off x="1822844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7"/>
            <p:cNvSpPr/>
            <p:nvPr/>
          </p:nvSpPr>
          <p:spPr>
            <a:xfrm>
              <a:off x="1901415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8"/>
            <p:cNvSpPr/>
            <p:nvPr/>
          </p:nvSpPr>
          <p:spPr>
            <a:xfrm>
              <a:off x="1842487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39"/>
            <p:cNvSpPr/>
            <p:nvPr/>
          </p:nvSpPr>
          <p:spPr>
            <a:xfrm>
              <a:off x="1685345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0"/>
            <p:cNvSpPr/>
            <p:nvPr/>
          </p:nvSpPr>
          <p:spPr>
            <a:xfrm>
              <a:off x="1822844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1"/>
            <p:cNvSpPr/>
            <p:nvPr/>
          </p:nvSpPr>
          <p:spPr>
            <a:xfrm>
              <a:off x="1724631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2"/>
            <p:cNvSpPr/>
            <p:nvPr/>
          </p:nvSpPr>
          <p:spPr>
            <a:xfrm>
              <a:off x="1744273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3"/>
            <p:cNvSpPr/>
            <p:nvPr/>
          </p:nvSpPr>
          <p:spPr>
            <a:xfrm>
              <a:off x="1822844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4"/>
            <p:cNvSpPr/>
            <p:nvPr/>
          </p:nvSpPr>
          <p:spPr>
            <a:xfrm>
              <a:off x="1744273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5"/>
            <p:cNvSpPr/>
            <p:nvPr/>
          </p:nvSpPr>
          <p:spPr>
            <a:xfrm>
              <a:off x="1685345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6"/>
            <p:cNvSpPr/>
            <p:nvPr/>
          </p:nvSpPr>
          <p:spPr>
            <a:xfrm>
              <a:off x="176391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7"/>
            <p:cNvSpPr/>
            <p:nvPr/>
          </p:nvSpPr>
          <p:spPr>
            <a:xfrm>
              <a:off x="1822844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8"/>
            <p:cNvSpPr/>
            <p:nvPr/>
          </p:nvSpPr>
          <p:spPr>
            <a:xfrm>
              <a:off x="1803201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49"/>
            <p:cNvSpPr/>
            <p:nvPr/>
          </p:nvSpPr>
          <p:spPr>
            <a:xfrm>
              <a:off x="1803201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0"/>
            <p:cNvSpPr/>
            <p:nvPr/>
          </p:nvSpPr>
          <p:spPr>
            <a:xfrm>
              <a:off x="1724631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1"/>
            <p:cNvSpPr/>
            <p:nvPr/>
          </p:nvSpPr>
          <p:spPr>
            <a:xfrm>
              <a:off x="1783559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2"/>
            <p:cNvSpPr/>
            <p:nvPr/>
          </p:nvSpPr>
          <p:spPr>
            <a:xfrm>
              <a:off x="1881772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3"/>
            <p:cNvSpPr/>
            <p:nvPr/>
          </p:nvSpPr>
          <p:spPr>
            <a:xfrm>
              <a:off x="1763916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4"/>
            <p:cNvSpPr/>
            <p:nvPr/>
          </p:nvSpPr>
          <p:spPr>
            <a:xfrm>
              <a:off x="1822844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5"/>
            <p:cNvSpPr/>
            <p:nvPr/>
          </p:nvSpPr>
          <p:spPr>
            <a:xfrm>
              <a:off x="180320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6"/>
            <p:cNvSpPr/>
            <p:nvPr/>
          </p:nvSpPr>
          <p:spPr>
            <a:xfrm>
              <a:off x="1822844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7"/>
            <p:cNvSpPr/>
            <p:nvPr/>
          </p:nvSpPr>
          <p:spPr>
            <a:xfrm>
              <a:off x="1822844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8"/>
            <p:cNvSpPr/>
            <p:nvPr/>
          </p:nvSpPr>
          <p:spPr>
            <a:xfrm>
              <a:off x="1724631" y="49950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59"/>
            <p:cNvSpPr/>
            <p:nvPr/>
          </p:nvSpPr>
          <p:spPr>
            <a:xfrm>
              <a:off x="180320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0"/>
            <p:cNvSpPr/>
            <p:nvPr/>
          </p:nvSpPr>
          <p:spPr>
            <a:xfrm>
              <a:off x="172463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1"/>
            <p:cNvSpPr/>
            <p:nvPr/>
          </p:nvSpPr>
          <p:spPr>
            <a:xfrm>
              <a:off x="1940700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2"/>
            <p:cNvSpPr/>
            <p:nvPr/>
          </p:nvSpPr>
          <p:spPr>
            <a:xfrm>
              <a:off x="1862129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3"/>
            <p:cNvSpPr/>
            <p:nvPr/>
          </p:nvSpPr>
          <p:spPr>
            <a:xfrm>
              <a:off x="1763916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4"/>
            <p:cNvSpPr/>
            <p:nvPr/>
          </p:nvSpPr>
          <p:spPr>
            <a:xfrm>
              <a:off x="1822844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5"/>
            <p:cNvSpPr/>
            <p:nvPr/>
          </p:nvSpPr>
          <p:spPr>
            <a:xfrm>
              <a:off x="1724631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6"/>
            <p:cNvSpPr/>
            <p:nvPr/>
          </p:nvSpPr>
          <p:spPr>
            <a:xfrm>
              <a:off x="1783559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7"/>
            <p:cNvSpPr/>
            <p:nvPr/>
          </p:nvSpPr>
          <p:spPr>
            <a:xfrm>
              <a:off x="1862129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8"/>
            <p:cNvSpPr/>
            <p:nvPr/>
          </p:nvSpPr>
          <p:spPr>
            <a:xfrm>
              <a:off x="1822844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69"/>
            <p:cNvSpPr/>
            <p:nvPr/>
          </p:nvSpPr>
          <p:spPr>
            <a:xfrm>
              <a:off x="1979985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0"/>
            <p:cNvSpPr/>
            <p:nvPr/>
          </p:nvSpPr>
          <p:spPr>
            <a:xfrm>
              <a:off x="1744273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1"/>
            <p:cNvSpPr/>
            <p:nvPr/>
          </p:nvSpPr>
          <p:spPr>
            <a:xfrm>
              <a:off x="1665703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2"/>
            <p:cNvSpPr/>
            <p:nvPr/>
          </p:nvSpPr>
          <p:spPr>
            <a:xfrm>
              <a:off x="1862129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3"/>
            <p:cNvSpPr/>
            <p:nvPr/>
          </p:nvSpPr>
          <p:spPr>
            <a:xfrm>
              <a:off x="1783559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4"/>
            <p:cNvSpPr/>
            <p:nvPr/>
          </p:nvSpPr>
          <p:spPr>
            <a:xfrm>
              <a:off x="1783559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5"/>
            <p:cNvSpPr/>
            <p:nvPr/>
          </p:nvSpPr>
          <p:spPr>
            <a:xfrm>
              <a:off x="1763916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6"/>
            <p:cNvSpPr/>
            <p:nvPr/>
          </p:nvSpPr>
          <p:spPr>
            <a:xfrm>
              <a:off x="1881772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7"/>
            <p:cNvSpPr/>
            <p:nvPr/>
          </p:nvSpPr>
          <p:spPr>
            <a:xfrm>
              <a:off x="1862129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8"/>
            <p:cNvSpPr/>
            <p:nvPr/>
          </p:nvSpPr>
          <p:spPr>
            <a:xfrm>
              <a:off x="1783559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79"/>
            <p:cNvSpPr/>
            <p:nvPr/>
          </p:nvSpPr>
          <p:spPr>
            <a:xfrm>
              <a:off x="1822844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0"/>
            <p:cNvSpPr/>
            <p:nvPr/>
          </p:nvSpPr>
          <p:spPr>
            <a:xfrm>
              <a:off x="1783559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1"/>
            <p:cNvSpPr/>
            <p:nvPr/>
          </p:nvSpPr>
          <p:spPr>
            <a:xfrm>
              <a:off x="1822844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2"/>
            <p:cNvSpPr/>
            <p:nvPr/>
          </p:nvSpPr>
          <p:spPr>
            <a:xfrm>
              <a:off x="1783559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3"/>
            <p:cNvSpPr/>
            <p:nvPr/>
          </p:nvSpPr>
          <p:spPr>
            <a:xfrm>
              <a:off x="1979985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4"/>
            <p:cNvSpPr/>
            <p:nvPr/>
          </p:nvSpPr>
          <p:spPr>
            <a:xfrm>
              <a:off x="1783559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5"/>
            <p:cNvSpPr/>
            <p:nvPr/>
          </p:nvSpPr>
          <p:spPr>
            <a:xfrm>
              <a:off x="1783559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6"/>
            <p:cNvSpPr/>
            <p:nvPr/>
          </p:nvSpPr>
          <p:spPr>
            <a:xfrm>
              <a:off x="1744273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7"/>
            <p:cNvSpPr/>
            <p:nvPr/>
          </p:nvSpPr>
          <p:spPr>
            <a:xfrm>
              <a:off x="1822844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8"/>
            <p:cNvSpPr/>
            <p:nvPr/>
          </p:nvSpPr>
          <p:spPr>
            <a:xfrm>
              <a:off x="1901415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89"/>
            <p:cNvSpPr/>
            <p:nvPr/>
          </p:nvSpPr>
          <p:spPr>
            <a:xfrm>
              <a:off x="1842487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0"/>
            <p:cNvSpPr/>
            <p:nvPr/>
          </p:nvSpPr>
          <p:spPr>
            <a:xfrm>
              <a:off x="1822844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1"/>
            <p:cNvSpPr/>
            <p:nvPr/>
          </p:nvSpPr>
          <p:spPr>
            <a:xfrm>
              <a:off x="1842487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2"/>
            <p:cNvSpPr/>
            <p:nvPr/>
          </p:nvSpPr>
          <p:spPr>
            <a:xfrm>
              <a:off x="1842487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3"/>
            <p:cNvSpPr/>
            <p:nvPr/>
          </p:nvSpPr>
          <p:spPr>
            <a:xfrm>
              <a:off x="1842487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4"/>
            <p:cNvSpPr/>
            <p:nvPr/>
          </p:nvSpPr>
          <p:spPr>
            <a:xfrm>
              <a:off x="1763916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5"/>
            <p:cNvSpPr/>
            <p:nvPr/>
          </p:nvSpPr>
          <p:spPr>
            <a:xfrm>
              <a:off x="1862129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6"/>
            <p:cNvSpPr/>
            <p:nvPr/>
          </p:nvSpPr>
          <p:spPr>
            <a:xfrm>
              <a:off x="1881772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7"/>
            <p:cNvSpPr/>
            <p:nvPr/>
          </p:nvSpPr>
          <p:spPr>
            <a:xfrm>
              <a:off x="1822844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8"/>
            <p:cNvSpPr/>
            <p:nvPr/>
          </p:nvSpPr>
          <p:spPr>
            <a:xfrm>
              <a:off x="1724631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099"/>
            <p:cNvSpPr/>
            <p:nvPr/>
          </p:nvSpPr>
          <p:spPr>
            <a:xfrm>
              <a:off x="1822844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0"/>
            <p:cNvSpPr/>
            <p:nvPr/>
          </p:nvSpPr>
          <p:spPr>
            <a:xfrm>
              <a:off x="1901415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1"/>
            <p:cNvSpPr/>
            <p:nvPr/>
          </p:nvSpPr>
          <p:spPr>
            <a:xfrm>
              <a:off x="1822844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2"/>
            <p:cNvSpPr/>
            <p:nvPr/>
          </p:nvSpPr>
          <p:spPr>
            <a:xfrm>
              <a:off x="1630192" y="5531388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3"/>
            <p:cNvSpPr/>
            <p:nvPr/>
          </p:nvSpPr>
          <p:spPr>
            <a:xfrm>
              <a:off x="192105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4"/>
            <p:cNvSpPr/>
            <p:nvPr/>
          </p:nvSpPr>
          <p:spPr>
            <a:xfrm>
              <a:off x="182284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5"/>
            <p:cNvSpPr/>
            <p:nvPr/>
          </p:nvSpPr>
          <p:spPr>
            <a:xfrm>
              <a:off x="186212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6"/>
            <p:cNvSpPr/>
            <p:nvPr/>
          </p:nvSpPr>
          <p:spPr>
            <a:xfrm>
              <a:off x="184248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7"/>
            <p:cNvSpPr/>
            <p:nvPr/>
          </p:nvSpPr>
          <p:spPr>
            <a:xfrm>
              <a:off x="194070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8"/>
            <p:cNvSpPr/>
            <p:nvPr/>
          </p:nvSpPr>
          <p:spPr>
            <a:xfrm>
              <a:off x="199962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09"/>
            <p:cNvSpPr/>
            <p:nvPr/>
          </p:nvSpPr>
          <p:spPr>
            <a:xfrm>
              <a:off x="190141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0"/>
            <p:cNvSpPr/>
            <p:nvPr/>
          </p:nvSpPr>
          <p:spPr>
            <a:xfrm>
              <a:off x="190141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1"/>
            <p:cNvSpPr/>
            <p:nvPr/>
          </p:nvSpPr>
          <p:spPr>
            <a:xfrm>
              <a:off x="180320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2"/>
            <p:cNvSpPr/>
            <p:nvPr/>
          </p:nvSpPr>
          <p:spPr>
            <a:xfrm>
              <a:off x="184248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3"/>
            <p:cNvSpPr/>
            <p:nvPr/>
          </p:nvSpPr>
          <p:spPr>
            <a:xfrm>
              <a:off x="196034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4"/>
            <p:cNvSpPr/>
            <p:nvPr/>
          </p:nvSpPr>
          <p:spPr>
            <a:xfrm>
              <a:off x="190141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5"/>
            <p:cNvSpPr/>
            <p:nvPr/>
          </p:nvSpPr>
          <p:spPr>
            <a:xfrm>
              <a:off x="182284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6"/>
            <p:cNvSpPr/>
            <p:nvPr/>
          </p:nvSpPr>
          <p:spPr>
            <a:xfrm>
              <a:off x="182284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7"/>
            <p:cNvSpPr/>
            <p:nvPr/>
          </p:nvSpPr>
          <p:spPr>
            <a:xfrm>
              <a:off x="201927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8"/>
            <p:cNvSpPr/>
            <p:nvPr/>
          </p:nvSpPr>
          <p:spPr>
            <a:xfrm>
              <a:off x="209784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19"/>
            <p:cNvSpPr/>
            <p:nvPr/>
          </p:nvSpPr>
          <p:spPr>
            <a:xfrm>
              <a:off x="199962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0"/>
            <p:cNvSpPr/>
            <p:nvPr/>
          </p:nvSpPr>
          <p:spPr>
            <a:xfrm>
              <a:off x="192105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1"/>
            <p:cNvSpPr/>
            <p:nvPr/>
          </p:nvSpPr>
          <p:spPr>
            <a:xfrm>
              <a:off x="197998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2"/>
            <p:cNvSpPr/>
            <p:nvPr/>
          </p:nvSpPr>
          <p:spPr>
            <a:xfrm>
              <a:off x="197998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3"/>
            <p:cNvSpPr/>
            <p:nvPr/>
          </p:nvSpPr>
          <p:spPr>
            <a:xfrm>
              <a:off x="190141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4"/>
            <p:cNvSpPr/>
            <p:nvPr/>
          </p:nvSpPr>
          <p:spPr>
            <a:xfrm>
              <a:off x="196034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5"/>
            <p:cNvSpPr/>
            <p:nvPr/>
          </p:nvSpPr>
          <p:spPr>
            <a:xfrm>
              <a:off x="194070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6"/>
            <p:cNvSpPr/>
            <p:nvPr/>
          </p:nvSpPr>
          <p:spPr>
            <a:xfrm>
              <a:off x="188177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7"/>
            <p:cNvSpPr/>
            <p:nvPr/>
          </p:nvSpPr>
          <p:spPr>
            <a:xfrm>
              <a:off x="190141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8"/>
            <p:cNvSpPr/>
            <p:nvPr/>
          </p:nvSpPr>
          <p:spPr>
            <a:xfrm>
              <a:off x="182284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29"/>
            <p:cNvSpPr/>
            <p:nvPr/>
          </p:nvSpPr>
          <p:spPr>
            <a:xfrm>
              <a:off x="190141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0"/>
            <p:cNvSpPr/>
            <p:nvPr/>
          </p:nvSpPr>
          <p:spPr>
            <a:xfrm>
              <a:off x="192105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1"/>
            <p:cNvSpPr/>
            <p:nvPr/>
          </p:nvSpPr>
          <p:spPr>
            <a:xfrm>
              <a:off x="190141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2"/>
            <p:cNvSpPr/>
            <p:nvPr/>
          </p:nvSpPr>
          <p:spPr>
            <a:xfrm>
              <a:off x="186212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3"/>
            <p:cNvSpPr/>
            <p:nvPr/>
          </p:nvSpPr>
          <p:spPr>
            <a:xfrm>
              <a:off x="184248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4"/>
            <p:cNvSpPr/>
            <p:nvPr/>
          </p:nvSpPr>
          <p:spPr>
            <a:xfrm>
              <a:off x="190141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5"/>
            <p:cNvSpPr/>
            <p:nvPr/>
          </p:nvSpPr>
          <p:spPr>
            <a:xfrm>
              <a:off x="203891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6"/>
            <p:cNvSpPr/>
            <p:nvPr/>
          </p:nvSpPr>
          <p:spPr>
            <a:xfrm>
              <a:off x="205855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7"/>
            <p:cNvSpPr/>
            <p:nvPr/>
          </p:nvSpPr>
          <p:spPr>
            <a:xfrm>
              <a:off x="184248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8"/>
            <p:cNvSpPr/>
            <p:nvPr/>
          </p:nvSpPr>
          <p:spPr>
            <a:xfrm>
              <a:off x="186212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39"/>
            <p:cNvSpPr/>
            <p:nvPr/>
          </p:nvSpPr>
          <p:spPr>
            <a:xfrm>
              <a:off x="192105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0"/>
            <p:cNvSpPr/>
            <p:nvPr/>
          </p:nvSpPr>
          <p:spPr>
            <a:xfrm>
              <a:off x="194070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1"/>
            <p:cNvSpPr/>
            <p:nvPr/>
          </p:nvSpPr>
          <p:spPr>
            <a:xfrm>
              <a:off x="182284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2"/>
            <p:cNvSpPr/>
            <p:nvPr/>
          </p:nvSpPr>
          <p:spPr>
            <a:xfrm>
              <a:off x="190141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3"/>
            <p:cNvSpPr/>
            <p:nvPr/>
          </p:nvSpPr>
          <p:spPr>
            <a:xfrm>
              <a:off x="192105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4"/>
            <p:cNvSpPr/>
            <p:nvPr/>
          </p:nvSpPr>
          <p:spPr>
            <a:xfrm>
              <a:off x="168534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5"/>
            <p:cNvSpPr/>
            <p:nvPr/>
          </p:nvSpPr>
          <p:spPr>
            <a:xfrm>
              <a:off x="186212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6"/>
            <p:cNvSpPr/>
            <p:nvPr/>
          </p:nvSpPr>
          <p:spPr>
            <a:xfrm>
              <a:off x="192105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7"/>
            <p:cNvSpPr/>
            <p:nvPr/>
          </p:nvSpPr>
          <p:spPr>
            <a:xfrm>
              <a:off x="197998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8"/>
            <p:cNvSpPr/>
            <p:nvPr/>
          </p:nvSpPr>
          <p:spPr>
            <a:xfrm>
              <a:off x="182284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49"/>
            <p:cNvSpPr/>
            <p:nvPr/>
          </p:nvSpPr>
          <p:spPr>
            <a:xfrm>
              <a:off x="197998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0"/>
            <p:cNvSpPr/>
            <p:nvPr/>
          </p:nvSpPr>
          <p:spPr>
            <a:xfrm>
              <a:off x="186212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1"/>
            <p:cNvSpPr/>
            <p:nvPr/>
          </p:nvSpPr>
          <p:spPr>
            <a:xfrm>
              <a:off x="196034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2"/>
            <p:cNvSpPr/>
            <p:nvPr/>
          </p:nvSpPr>
          <p:spPr>
            <a:xfrm>
              <a:off x="188177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3"/>
            <p:cNvSpPr/>
            <p:nvPr/>
          </p:nvSpPr>
          <p:spPr>
            <a:xfrm>
              <a:off x="186212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4"/>
            <p:cNvSpPr/>
            <p:nvPr/>
          </p:nvSpPr>
          <p:spPr>
            <a:xfrm>
              <a:off x="186212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5"/>
            <p:cNvSpPr/>
            <p:nvPr/>
          </p:nvSpPr>
          <p:spPr>
            <a:xfrm>
              <a:off x="184248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6"/>
            <p:cNvSpPr/>
            <p:nvPr/>
          </p:nvSpPr>
          <p:spPr>
            <a:xfrm>
              <a:off x="168534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7"/>
            <p:cNvSpPr/>
            <p:nvPr/>
          </p:nvSpPr>
          <p:spPr>
            <a:xfrm>
              <a:off x="178355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8"/>
            <p:cNvSpPr/>
            <p:nvPr/>
          </p:nvSpPr>
          <p:spPr>
            <a:xfrm>
              <a:off x="178355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59"/>
            <p:cNvSpPr/>
            <p:nvPr/>
          </p:nvSpPr>
          <p:spPr>
            <a:xfrm>
              <a:off x="188177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0"/>
            <p:cNvSpPr/>
            <p:nvPr/>
          </p:nvSpPr>
          <p:spPr>
            <a:xfrm>
              <a:off x="170498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1"/>
            <p:cNvSpPr/>
            <p:nvPr/>
          </p:nvSpPr>
          <p:spPr>
            <a:xfrm>
              <a:off x="180320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2"/>
            <p:cNvSpPr/>
            <p:nvPr/>
          </p:nvSpPr>
          <p:spPr>
            <a:xfrm>
              <a:off x="176391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3"/>
            <p:cNvSpPr/>
            <p:nvPr/>
          </p:nvSpPr>
          <p:spPr>
            <a:xfrm>
              <a:off x="162641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4"/>
            <p:cNvSpPr/>
            <p:nvPr/>
          </p:nvSpPr>
          <p:spPr>
            <a:xfrm>
              <a:off x="182284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5"/>
            <p:cNvSpPr/>
            <p:nvPr/>
          </p:nvSpPr>
          <p:spPr>
            <a:xfrm>
              <a:off x="166570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6"/>
            <p:cNvSpPr/>
            <p:nvPr/>
          </p:nvSpPr>
          <p:spPr>
            <a:xfrm>
              <a:off x="180320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7"/>
            <p:cNvSpPr/>
            <p:nvPr/>
          </p:nvSpPr>
          <p:spPr>
            <a:xfrm>
              <a:off x="180320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8"/>
            <p:cNvSpPr/>
            <p:nvPr/>
          </p:nvSpPr>
          <p:spPr>
            <a:xfrm>
              <a:off x="184248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69"/>
            <p:cNvSpPr/>
            <p:nvPr/>
          </p:nvSpPr>
          <p:spPr>
            <a:xfrm>
              <a:off x="182284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0"/>
            <p:cNvSpPr/>
            <p:nvPr/>
          </p:nvSpPr>
          <p:spPr>
            <a:xfrm>
              <a:off x="176391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1"/>
            <p:cNvSpPr/>
            <p:nvPr/>
          </p:nvSpPr>
          <p:spPr>
            <a:xfrm>
              <a:off x="166570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2"/>
            <p:cNvSpPr/>
            <p:nvPr/>
          </p:nvSpPr>
          <p:spPr>
            <a:xfrm>
              <a:off x="172463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3"/>
            <p:cNvSpPr/>
            <p:nvPr/>
          </p:nvSpPr>
          <p:spPr>
            <a:xfrm>
              <a:off x="186212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4"/>
            <p:cNvSpPr/>
            <p:nvPr/>
          </p:nvSpPr>
          <p:spPr>
            <a:xfrm>
              <a:off x="178355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5"/>
            <p:cNvSpPr/>
            <p:nvPr/>
          </p:nvSpPr>
          <p:spPr>
            <a:xfrm>
              <a:off x="172463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6"/>
            <p:cNvSpPr/>
            <p:nvPr/>
          </p:nvSpPr>
          <p:spPr>
            <a:xfrm>
              <a:off x="178355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7"/>
            <p:cNvSpPr/>
            <p:nvPr/>
          </p:nvSpPr>
          <p:spPr>
            <a:xfrm>
              <a:off x="180320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78"/>
            <p:cNvSpPr/>
            <p:nvPr/>
          </p:nvSpPr>
          <p:spPr>
            <a:xfrm>
              <a:off x="182284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79"/>
            <p:cNvSpPr/>
            <p:nvPr/>
          </p:nvSpPr>
          <p:spPr>
            <a:xfrm>
              <a:off x="178355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0"/>
            <p:cNvSpPr/>
            <p:nvPr/>
          </p:nvSpPr>
          <p:spPr>
            <a:xfrm>
              <a:off x="182284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1"/>
            <p:cNvSpPr/>
            <p:nvPr/>
          </p:nvSpPr>
          <p:spPr>
            <a:xfrm>
              <a:off x="180320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2"/>
            <p:cNvSpPr/>
            <p:nvPr/>
          </p:nvSpPr>
          <p:spPr>
            <a:xfrm>
              <a:off x="174427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3"/>
            <p:cNvSpPr/>
            <p:nvPr/>
          </p:nvSpPr>
          <p:spPr>
            <a:xfrm>
              <a:off x="170498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4"/>
            <p:cNvSpPr/>
            <p:nvPr/>
          </p:nvSpPr>
          <p:spPr>
            <a:xfrm>
              <a:off x="170498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5"/>
            <p:cNvSpPr/>
            <p:nvPr/>
          </p:nvSpPr>
          <p:spPr>
            <a:xfrm>
              <a:off x="176391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6"/>
            <p:cNvSpPr/>
            <p:nvPr/>
          </p:nvSpPr>
          <p:spPr>
            <a:xfrm>
              <a:off x="176391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7"/>
            <p:cNvSpPr/>
            <p:nvPr/>
          </p:nvSpPr>
          <p:spPr>
            <a:xfrm>
              <a:off x="182284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88"/>
            <p:cNvSpPr/>
            <p:nvPr/>
          </p:nvSpPr>
          <p:spPr>
            <a:xfrm>
              <a:off x="190141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89"/>
            <p:cNvSpPr/>
            <p:nvPr/>
          </p:nvSpPr>
          <p:spPr>
            <a:xfrm>
              <a:off x="184248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0"/>
            <p:cNvSpPr/>
            <p:nvPr/>
          </p:nvSpPr>
          <p:spPr>
            <a:xfrm>
              <a:off x="168534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1"/>
            <p:cNvSpPr/>
            <p:nvPr/>
          </p:nvSpPr>
          <p:spPr>
            <a:xfrm>
              <a:off x="182284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2"/>
            <p:cNvSpPr/>
            <p:nvPr/>
          </p:nvSpPr>
          <p:spPr>
            <a:xfrm>
              <a:off x="172463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3"/>
            <p:cNvSpPr/>
            <p:nvPr/>
          </p:nvSpPr>
          <p:spPr>
            <a:xfrm>
              <a:off x="174427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4"/>
            <p:cNvSpPr/>
            <p:nvPr/>
          </p:nvSpPr>
          <p:spPr>
            <a:xfrm>
              <a:off x="182284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5"/>
            <p:cNvSpPr/>
            <p:nvPr/>
          </p:nvSpPr>
          <p:spPr>
            <a:xfrm>
              <a:off x="174427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6"/>
            <p:cNvSpPr/>
            <p:nvPr/>
          </p:nvSpPr>
          <p:spPr>
            <a:xfrm>
              <a:off x="168534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7"/>
            <p:cNvSpPr/>
            <p:nvPr/>
          </p:nvSpPr>
          <p:spPr>
            <a:xfrm>
              <a:off x="176391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198"/>
            <p:cNvSpPr/>
            <p:nvPr/>
          </p:nvSpPr>
          <p:spPr>
            <a:xfrm>
              <a:off x="182284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199"/>
            <p:cNvSpPr/>
            <p:nvPr/>
          </p:nvSpPr>
          <p:spPr>
            <a:xfrm>
              <a:off x="180320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0"/>
            <p:cNvSpPr/>
            <p:nvPr/>
          </p:nvSpPr>
          <p:spPr>
            <a:xfrm>
              <a:off x="180320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1"/>
            <p:cNvSpPr/>
            <p:nvPr/>
          </p:nvSpPr>
          <p:spPr>
            <a:xfrm>
              <a:off x="172463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2"/>
            <p:cNvSpPr/>
            <p:nvPr/>
          </p:nvSpPr>
          <p:spPr>
            <a:xfrm>
              <a:off x="178355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3"/>
            <p:cNvSpPr/>
            <p:nvPr/>
          </p:nvSpPr>
          <p:spPr>
            <a:xfrm>
              <a:off x="188177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4"/>
            <p:cNvSpPr/>
            <p:nvPr/>
          </p:nvSpPr>
          <p:spPr>
            <a:xfrm>
              <a:off x="176391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5"/>
            <p:cNvSpPr/>
            <p:nvPr/>
          </p:nvSpPr>
          <p:spPr>
            <a:xfrm>
              <a:off x="182284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6"/>
            <p:cNvSpPr/>
            <p:nvPr/>
          </p:nvSpPr>
          <p:spPr>
            <a:xfrm>
              <a:off x="180320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7"/>
            <p:cNvSpPr/>
            <p:nvPr/>
          </p:nvSpPr>
          <p:spPr>
            <a:xfrm>
              <a:off x="182284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08"/>
            <p:cNvSpPr/>
            <p:nvPr/>
          </p:nvSpPr>
          <p:spPr>
            <a:xfrm>
              <a:off x="182284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09"/>
            <p:cNvSpPr/>
            <p:nvPr/>
          </p:nvSpPr>
          <p:spPr>
            <a:xfrm>
              <a:off x="172463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0"/>
            <p:cNvSpPr/>
            <p:nvPr/>
          </p:nvSpPr>
          <p:spPr>
            <a:xfrm>
              <a:off x="180320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1"/>
            <p:cNvSpPr/>
            <p:nvPr/>
          </p:nvSpPr>
          <p:spPr>
            <a:xfrm>
              <a:off x="172463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2"/>
            <p:cNvSpPr/>
            <p:nvPr/>
          </p:nvSpPr>
          <p:spPr>
            <a:xfrm>
              <a:off x="194070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3"/>
            <p:cNvSpPr/>
            <p:nvPr/>
          </p:nvSpPr>
          <p:spPr>
            <a:xfrm>
              <a:off x="186212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4"/>
            <p:cNvSpPr/>
            <p:nvPr/>
          </p:nvSpPr>
          <p:spPr>
            <a:xfrm>
              <a:off x="176391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5"/>
            <p:cNvSpPr/>
            <p:nvPr/>
          </p:nvSpPr>
          <p:spPr>
            <a:xfrm>
              <a:off x="182284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6"/>
            <p:cNvSpPr/>
            <p:nvPr/>
          </p:nvSpPr>
          <p:spPr>
            <a:xfrm>
              <a:off x="172463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7"/>
            <p:cNvSpPr/>
            <p:nvPr/>
          </p:nvSpPr>
          <p:spPr>
            <a:xfrm>
              <a:off x="178355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18"/>
            <p:cNvSpPr/>
            <p:nvPr/>
          </p:nvSpPr>
          <p:spPr>
            <a:xfrm>
              <a:off x="186212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19"/>
            <p:cNvSpPr/>
            <p:nvPr/>
          </p:nvSpPr>
          <p:spPr>
            <a:xfrm>
              <a:off x="182284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0"/>
            <p:cNvSpPr/>
            <p:nvPr/>
          </p:nvSpPr>
          <p:spPr>
            <a:xfrm>
              <a:off x="197998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1"/>
            <p:cNvSpPr/>
            <p:nvPr/>
          </p:nvSpPr>
          <p:spPr>
            <a:xfrm>
              <a:off x="174427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2"/>
            <p:cNvSpPr/>
            <p:nvPr/>
          </p:nvSpPr>
          <p:spPr>
            <a:xfrm>
              <a:off x="166570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3"/>
            <p:cNvSpPr/>
            <p:nvPr/>
          </p:nvSpPr>
          <p:spPr>
            <a:xfrm>
              <a:off x="186212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4"/>
            <p:cNvSpPr/>
            <p:nvPr/>
          </p:nvSpPr>
          <p:spPr>
            <a:xfrm>
              <a:off x="178355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5"/>
            <p:cNvSpPr/>
            <p:nvPr/>
          </p:nvSpPr>
          <p:spPr>
            <a:xfrm>
              <a:off x="178355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6"/>
            <p:cNvSpPr/>
            <p:nvPr/>
          </p:nvSpPr>
          <p:spPr>
            <a:xfrm>
              <a:off x="176391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7"/>
            <p:cNvSpPr/>
            <p:nvPr/>
          </p:nvSpPr>
          <p:spPr>
            <a:xfrm>
              <a:off x="188177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28"/>
            <p:cNvSpPr/>
            <p:nvPr/>
          </p:nvSpPr>
          <p:spPr>
            <a:xfrm>
              <a:off x="186212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29"/>
            <p:cNvSpPr/>
            <p:nvPr/>
          </p:nvSpPr>
          <p:spPr>
            <a:xfrm>
              <a:off x="178355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0"/>
            <p:cNvSpPr/>
            <p:nvPr/>
          </p:nvSpPr>
          <p:spPr>
            <a:xfrm>
              <a:off x="182284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1"/>
            <p:cNvSpPr/>
            <p:nvPr/>
          </p:nvSpPr>
          <p:spPr>
            <a:xfrm>
              <a:off x="178355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2"/>
            <p:cNvSpPr/>
            <p:nvPr/>
          </p:nvSpPr>
          <p:spPr>
            <a:xfrm>
              <a:off x="182284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3"/>
            <p:cNvSpPr/>
            <p:nvPr/>
          </p:nvSpPr>
          <p:spPr>
            <a:xfrm>
              <a:off x="178355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4"/>
            <p:cNvSpPr/>
            <p:nvPr/>
          </p:nvSpPr>
          <p:spPr>
            <a:xfrm>
              <a:off x="197998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5"/>
            <p:cNvSpPr/>
            <p:nvPr/>
          </p:nvSpPr>
          <p:spPr>
            <a:xfrm>
              <a:off x="178355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6"/>
            <p:cNvSpPr/>
            <p:nvPr/>
          </p:nvSpPr>
          <p:spPr>
            <a:xfrm>
              <a:off x="178355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7"/>
            <p:cNvSpPr/>
            <p:nvPr/>
          </p:nvSpPr>
          <p:spPr>
            <a:xfrm>
              <a:off x="174427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38"/>
            <p:cNvSpPr/>
            <p:nvPr/>
          </p:nvSpPr>
          <p:spPr>
            <a:xfrm>
              <a:off x="182284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39"/>
            <p:cNvSpPr/>
            <p:nvPr/>
          </p:nvSpPr>
          <p:spPr>
            <a:xfrm>
              <a:off x="190141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0"/>
            <p:cNvSpPr/>
            <p:nvPr/>
          </p:nvSpPr>
          <p:spPr>
            <a:xfrm>
              <a:off x="184248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1"/>
            <p:cNvSpPr/>
            <p:nvPr/>
          </p:nvSpPr>
          <p:spPr>
            <a:xfrm>
              <a:off x="182284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2"/>
            <p:cNvSpPr/>
            <p:nvPr/>
          </p:nvSpPr>
          <p:spPr>
            <a:xfrm>
              <a:off x="184248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3"/>
            <p:cNvSpPr/>
            <p:nvPr/>
          </p:nvSpPr>
          <p:spPr>
            <a:xfrm>
              <a:off x="184248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4"/>
            <p:cNvSpPr/>
            <p:nvPr/>
          </p:nvSpPr>
          <p:spPr>
            <a:xfrm>
              <a:off x="184248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5"/>
            <p:cNvSpPr/>
            <p:nvPr/>
          </p:nvSpPr>
          <p:spPr>
            <a:xfrm>
              <a:off x="176391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6"/>
            <p:cNvSpPr/>
            <p:nvPr/>
          </p:nvSpPr>
          <p:spPr>
            <a:xfrm>
              <a:off x="186212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7"/>
            <p:cNvSpPr/>
            <p:nvPr/>
          </p:nvSpPr>
          <p:spPr>
            <a:xfrm>
              <a:off x="188177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48"/>
            <p:cNvSpPr/>
            <p:nvPr/>
          </p:nvSpPr>
          <p:spPr>
            <a:xfrm>
              <a:off x="182284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49"/>
            <p:cNvSpPr/>
            <p:nvPr/>
          </p:nvSpPr>
          <p:spPr>
            <a:xfrm>
              <a:off x="172463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0"/>
            <p:cNvSpPr/>
            <p:nvPr/>
          </p:nvSpPr>
          <p:spPr>
            <a:xfrm>
              <a:off x="182284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1"/>
            <p:cNvSpPr/>
            <p:nvPr/>
          </p:nvSpPr>
          <p:spPr>
            <a:xfrm>
              <a:off x="190141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2"/>
            <p:cNvSpPr/>
            <p:nvPr/>
          </p:nvSpPr>
          <p:spPr>
            <a:xfrm>
              <a:off x="182284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3"/>
            <p:cNvSpPr/>
            <p:nvPr/>
          </p:nvSpPr>
          <p:spPr>
            <a:xfrm>
              <a:off x="2260031" y="2646273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4"/>
            <p:cNvSpPr/>
            <p:nvPr/>
          </p:nvSpPr>
          <p:spPr>
            <a:xfrm>
              <a:off x="2288217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5"/>
            <p:cNvSpPr/>
            <p:nvPr/>
          </p:nvSpPr>
          <p:spPr>
            <a:xfrm>
              <a:off x="2288217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6"/>
            <p:cNvSpPr/>
            <p:nvPr/>
          </p:nvSpPr>
          <p:spPr>
            <a:xfrm>
              <a:off x="2280227" y="31401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7"/>
            <p:cNvSpPr/>
            <p:nvPr/>
          </p:nvSpPr>
          <p:spPr>
            <a:xfrm>
              <a:off x="2296207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58"/>
            <p:cNvSpPr/>
            <p:nvPr/>
          </p:nvSpPr>
          <p:spPr>
            <a:xfrm>
              <a:off x="2288217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59"/>
            <p:cNvSpPr/>
            <p:nvPr/>
          </p:nvSpPr>
          <p:spPr>
            <a:xfrm>
              <a:off x="2312188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0"/>
            <p:cNvSpPr/>
            <p:nvPr/>
          </p:nvSpPr>
          <p:spPr>
            <a:xfrm>
              <a:off x="2288217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1"/>
            <p:cNvSpPr/>
            <p:nvPr/>
          </p:nvSpPr>
          <p:spPr>
            <a:xfrm>
              <a:off x="2296207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2"/>
            <p:cNvSpPr/>
            <p:nvPr/>
          </p:nvSpPr>
          <p:spPr>
            <a:xfrm>
              <a:off x="2288217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3"/>
            <p:cNvSpPr/>
            <p:nvPr/>
          </p:nvSpPr>
          <p:spPr>
            <a:xfrm>
              <a:off x="2296207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4"/>
            <p:cNvSpPr/>
            <p:nvPr/>
          </p:nvSpPr>
          <p:spPr>
            <a:xfrm>
              <a:off x="2296207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5"/>
            <p:cNvSpPr/>
            <p:nvPr/>
          </p:nvSpPr>
          <p:spPr>
            <a:xfrm>
              <a:off x="2304198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6"/>
            <p:cNvSpPr/>
            <p:nvPr/>
          </p:nvSpPr>
          <p:spPr>
            <a:xfrm>
              <a:off x="2288217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7"/>
            <p:cNvSpPr/>
            <p:nvPr/>
          </p:nvSpPr>
          <p:spPr>
            <a:xfrm>
              <a:off x="2264246" y="3201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68"/>
            <p:cNvSpPr/>
            <p:nvPr/>
          </p:nvSpPr>
          <p:spPr>
            <a:xfrm>
              <a:off x="2272237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69"/>
            <p:cNvSpPr/>
            <p:nvPr/>
          </p:nvSpPr>
          <p:spPr>
            <a:xfrm>
              <a:off x="2296207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0"/>
            <p:cNvSpPr/>
            <p:nvPr/>
          </p:nvSpPr>
          <p:spPr>
            <a:xfrm>
              <a:off x="2280227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1"/>
            <p:cNvSpPr/>
            <p:nvPr/>
          </p:nvSpPr>
          <p:spPr>
            <a:xfrm>
              <a:off x="2288217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2"/>
            <p:cNvSpPr/>
            <p:nvPr/>
          </p:nvSpPr>
          <p:spPr>
            <a:xfrm>
              <a:off x="2312188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3"/>
            <p:cNvSpPr/>
            <p:nvPr/>
          </p:nvSpPr>
          <p:spPr>
            <a:xfrm>
              <a:off x="2296207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4"/>
            <p:cNvSpPr/>
            <p:nvPr/>
          </p:nvSpPr>
          <p:spPr>
            <a:xfrm>
              <a:off x="2312188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5"/>
            <p:cNvSpPr/>
            <p:nvPr/>
          </p:nvSpPr>
          <p:spPr>
            <a:xfrm>
              <a:off x="2296207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6"/>
            <p:cNvSpPr/>
            <p:nvPr/>
          </p:nvSpPr>
          <p:spPr>
            <a:xfrm>
              <a:off x="2256256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7"/>
            <p:cNvSpPr/>
            <p:nvPr/>
          </p:nvSpPr>
          <p:spPr>
            <a:xfrm>
              <a:off x="2312188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78"/>
            <p:cNvSpPr/>
            <p:nvPr/>
          </p:nvSpPr>
          <p:spPr>
            <a:xfrm>
              <a:off x="2328168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79"/>
            <p:cNvSpPr/>
            <p:nvPr/>
          </p:nvSpPr>
          <p:spPr>
            <a:xfrm>
              <a:off x="2304198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0"/>
            <p:cNvSpPr/>
            <p:nvPr/>
          </p:nvSpPr>
          <p:spPr>
            <a:xfrm>
              <a:off x="2304198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1"/>
            <p:cNvSpPr/>
            <p:nvPr/>
          </p:nvSpPr>
          <p:spPr>
            <a:xfrm>
              <a:off x="2296207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2"/>
            <p:cNvSpPr/>
            <p:nvPr/>
          </p:nvSpPr>
          <p:spPr>
            <a:xfrm>
              <a:off x="2288217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3"/>
            <p:cNvSpPr/>
            <p:nvPr/>
          </p:nvSpPr>
          <p:spPr>
            <a:xfrm>
              <a:off x="2304198" y="31401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4"/>
            <p:cNvSpPr/>
            <p:nvPr/>
          </p:nvSpPr>
          <p:spPr>
            <a:xfrm>
              <a:off x="2304198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5"/>
            <p:cNvSpPr/>
            <p:nvPr/>
          </p:nvSpPr>
          <p:spPr>
            <a:xfrm>
              <a:off x="2296207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6"/>
            <p:cNvSpPr/>
            <p:nvPr/>
          </p:nvSpPr>
          <p:spPr>
            <a:xfrm>
              <a:off x="2296207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7"/>
            <p:cNvSpPr/>
            <p:nvPr/>
          </p:nvSpPr>
          <p:spPr>
            <a:xfrm>
              <a:off x="2288217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88"/>
            <p:cNvSpPr/>
            <p:nvPr/>
          </p:nvSpPr>
          <p:spPr>
            <a:xfrm>
              <a:off x="2296207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89"/>
            <p:cNvSpPr/>
            <p:nvPr/>
          </p:nvSpPr>
          <p:spPr>
            <a:xfrm>
              <a:off x="2272237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0"/>
            <p:cNvSpPr/>
            <p:nvPr/>
          </p:nvSpPr>
          <p:spPr>
            <a:xfrm>
              <a:off x="2280227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1"/>
            <p:cNvSpPr/>
            <p:nvPr/>
          </p:nvSpPr>
          <p:spPr>
            <a:xfrm>
              <a:off x="2288217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2"/>
            <p:cNvSpPr/>
            <p:nvPr/>
          </p:nvSpPr>
          <p:spPr>
            <a:xfrm>
              <a:off x="2280227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3"/>
            <p:cNvSpPr/>
            <p:nvPr/>
          </p:nvSpPr>
          <p:spPr>
            <a:xfrm>
              <a:off x="2296207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4"/>
            <p:cNvSpPr/>
            <p:nvPr/>
          </p:nvSpPr>
          <p:spPr>
            <a:xfrm>
              <a:off x="2280227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5"/>
            <p:cNvSpPr/>
            <p:nvPr/>
          </p:nvSpPr>
          <p:spPr>
            <a:xfrm>
              <a:off x="2280227" y="3171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6"/>
            <p:cNvSpPr/>
            <p:nvPr/>
          </p:nvSpPr>
          <p:spPr>
            <a:xfrm>
              <a:off x="2280227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7"/>
            <p:cNvSpPr/>
            <p:nvPr/>
          </p:nvSpPr>
          <p:spPr>
            <a:xfrm>
              <a:off x="2304198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298"/>
            <p:cNvSpPr/>
            <p:nvPr/>
          </p:nvSpPr>
          <p:spPr>
            <a:xfrm>
              <a:off x="2328168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299"/>
            <p:cNvSpPr/>
            <p:nvPr/>
          </p:nvSpPr>
          <p:spPr>
            <a:xfrm>
              <a:off x="2288217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0"/>
            <p:cNvSpPr/>
            <p:nvPr/>
          </p:nvSpPr>
          <p:spPr>
            <a:xfrm>
              <a:off x="2304198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1"/>
            <p:cNvSpPr/>
            <p:nvPr/>
          </p:nvSpPr>
          <p:spPr>
            <a:xfrm>
              <a:off x="2288217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2"/>
            <p:cNvSpPr/>
            <p:nvPr/>
          </p:nvSpPr>
          <p:spPr>
            <a:xfrm>
              <a:off x="2296207" y="3047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3"/>
            <p:cNvSpPr/>
            <p:nvPr/>
          </p:nvSpPr>
          <p:spPr>
            <a:xfrm>
              <a:off x="2288217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4"/>
            <p:cNvSpPr/>
            <p:nvPr/>
          </p:nvSpPr>
          <p:spPr>
            <a:xfrm>
              <a:off x="2551895" y="2784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5"/>
            <p:cNvSpPr/>
            <p:nvPr/>
          </p:nvSpPr>
          <p:spPr>
            <a:xfrm>
              <a:off x="2535914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6"/>
            <p:cNvSpPr/>
            <p:nvPr/>
          </p:nvSpPr>
          <p:spPr>
            <a:xfrm>
              <a:off x="2567875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7"/>
            <p:cNvSpPr/>
            <p:nvPr/>
          </p:nvSpPr>
          <p:spPr>
            <a:xfrm>
              <a:off x="2495963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08"/>
            <p:cNvSpPr/>
            <p:nvPr/>
          </p:nvSpPr>
          <p:spPr>
            <a:xfrm>
              <a:off x="2543905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09"/>
            <p:cNvSpPr/>
            <p:nvPr/>
          </p:nvSpPr>
          <p:spPr>
            <a:xfrm>
              <a:off x="2535914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0"/>
            <p:cNvSpPr/>
            <p:nvPr/>
          </p:nvSpPr>
          <p:spPr>
            <a:xfrm>
              <a:off x="2551895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1"/>
            <p:cNvSpPr/>
            <p:nvPr/>
          </p:nvSpPr>
          <p:spPr>
            <a:xfrm>
              <a:off x="2440032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2"/>
            <p:cNvSpPr/>
            <p:nvPr/>
          </p:nvSpPr>
          <p:spPr>
            <a:xfrm>
              <a:off x="2543905" y="2846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3"/>
            <p:cNvSpPr/>
            <p:nvPr/>
          </p:nvSpPr>
          <p:spPr>
            <a:xfrm>
              <a:off x="2487973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4"/>
            <p:cNvSpPr/>
            <p:nvPr/>
          </p:nvSpPr>
          <p:spPr>
            <a:xfrm>
              <a:off x="2456012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5"/>
            <p:cNvSpPr/>
            <p:nvPr/>
          </p:nvSpPr>
          <p:spPr>
            <a:xfrm>
              <a:off x="2511944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6"/>
            <p:cNvSpPr/>
            <p:nvPr/>
          </p:nvSpPr>
          <p:spPr>
            <a:xfrm>
              <a:off x="2495963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7"/>
            <p:cNvSpPr/>
            <p:nvPr/>
          </p:nvSpPr>
          <p:spPr>
            <a:xfrm>
              <a:off x="2551895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18"/>
            <p:cNvSpPr/>
            <p:nvPr/>
          </p:nvSpPr>
          <p:spPr>
            <a:xfrm>
              <a:off x="2464002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19"/>
            <p:cNvSpPr/>
            <p:nvPr/>
          </p:nvSpPr>
          <p:spPr>
            <a:xfrm>
              <a:off x="2527924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0"/>
            <p:cNvSpPr/>
            <p:nvPr/>
          </p:nvSpPr>
          <p:spPr>
            <a:xfrm>
              <a:off x="2535914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1"/>
            <p:cNvSpPr/>
            <p:nvPr/>
          </p:nvSpPr>
          <p:spPr>
            <a:xfrm>
              <a:off x="2503953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2"/>
            <p:cNvSpPr/>
            <p:nvPr/>
          </p:nvSpPr>
          <p:spPr>
            <a:xfrm>
              <a:off x="2535914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3"/>
            <p:cNvSpPr/>
            <p:nvPr/>
          </p:nvSpPr>
          <p:spPr>
            <a:xfrm>
              <a:off x="2487973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4"/>
            <p:cNvSpPr/>
            <p:nvPr/>
          </p:nvSpPr>
          <p:spPr>
            <a:xfrm>
              <a:off x="2559885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5"/>
            <p:cNvSpPr/>
            <p:nvPr/>
          </p:nvSpPr>
          <p:spPr>
            <a:xfrm>
              <a:off x="2495963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6"/>
            <p:cNvSpPr/>
            <p:nvPr/>
          </p:nvSpPr>
          <p:spPr>
            <a:xfrm>
              <a:off x="2567875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7"/>
            <p:cNvSpPr/>
            <p:nvPr/>
          </p:nvSpPr>
          <p:spPr>
            <a:xfrm>
              <a:off x="2551895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28"/>
            <p:cNvSpPr/>
            <p:nvPr/>
          </p:nvSpPr>
          <p:spPr>
            <a:xfrm>
              <a:off x="2519934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29"/>
            <p:cNvSpPr/>
            <p:nvPr/>
          </p:nvSpPr>
          <p:spPr>
            <a:xfrm>
              <a:off x="2527924" y="2846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0"/>
            <p:cNvSpPr/>
            <p:nvPr/>
          </p:nvSpPr>
          <p:spPr>
            <a:xfrm>
              <a:off x="2559885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1"/>
            <p:cNvSpPr/>
            <p:nvPr/>
          </p:nvSpPr>
          <p:spPr>
            <a:xfrm>
              <a:off x="2575866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2"/>
            <p:cNvSpPr/>
            <p:nvPr/>
          </p:nvSpPr>
          <p:spPr>
            <a:xfrm>
              <a:off x="2535914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3"/>
            <p:cNvSpPr/>
            <p:nvPr/>
          </p:nvSpPr>
          <p:spPr>
            <a:xfrm>
              <a:off x="2456012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4"/>
            <p:cNvSpPr/>
            <p:nvPr/>
          </p:nvSpPr>
          <p:spPr>
            <a:xfrm>
              <a:off x="2479983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5"/>
            <p:cNvSpPr/>
            <p:nvPr/>
          </p:nvSpPr>
          <p:spPr>
            <a:xfrm>
              <a:off x="2471993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6"/>
            <p:cNvSpPr/>
            <p:nvPr/>
          </p:nvSpPr>
          <p:spPr>
            <a:xfrm>
              <a:off x="2487973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7"/>
            <p:cNvSpPr/>
            <p:nvPr/>
          </p:nvSpPr>
          <p:spPr>
            <a:xfrm>
              <a:off x="2583856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38"/>
            <p:cNvSpPr/>
            <p:nvPr/>
          </p:nvSpPr>
          <p:spPr>
            <a:xfrm>
              <a:off x="2535914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39"/>
            <p:cNvSpPr/>
            <p:nvPr/>
          </p:nvSpPr>
          <p:spPr>
            <a:xfrm>
              <a:off x="2535914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0"/>
            <p:cNvSpPr/>
            <p:nvPr/>
          </p:nvSpPr>
          <p:spPr>
            <a:xfrm>
              <a:off x="2551895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1"/>
            <p:cNvSpPr/>
            <p:nvPr/>
          </p:nvSpPr>
          <p:spPr>
            <a:xfrm>
              <a:off x="2527924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2"/>
            <p:cNvSpPr/>
            <p:nvPr/>
          </p:nvSpPr>
          <p:spPr>
            <a:xfrm>
              <a:off x="2503953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3"/>
            <p:cNvSpPr/>
            <p:nvPr/>
          </p:nvSpPr>
          <p:spPr>
            <a:xfrm>
              <a:off x="2495963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4"/>
            <p:cNvSpPr/>
            <p:nvPr/>
          </p:nvSpPr>
          <p:spPr>
            <a:xfrm>
              <a:off x="2527924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5"/>
            <p:cNvSpPr/>
            <p:nvPr/>
          </p:nvSpPr>
          <p:spPr>
            <a:xfrm>
              <a:off x="2543905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6"/>
            <p:cNvSpPr/>
            <p:nvPr/>
          </p:nvSpPr>
          <p:spPr>
            <a:xfrm>
              <a:off x="2495963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7"/>
            <p:cNvSpPr/>
            <p:nvPr/>
          </p:nvSpPr>
          <p:spPr>
            <a:xfrm>
              <a:off x="2440032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48"/>
            <p:cNvSpPr/>
            <p:nvPr/>
          </p:nvSpPr>
          <p:spPr>
            <a:xfrm>
              <a:off x="2511944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49"/>
            <p:cNvSpPr/>
            <p:nvPr/>
          </p:nvSpPr>
          <p:spPr>
            <a:xfrm>
              <a:off x="2511944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0"/>
            <p:cNvSpPr/>
            <p:nvPr/>
          </p:nvSpPr>
          <p:spPr>
            <a:xfrm>
              <a:off x="2511944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1"/>
            <p:cNvSpPr/>
            <p:nvPr/>
          </p:nvSpPr>
          <p:spPr>
            <a:xfrm>
              <a:off x="2519934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2"/>
            <p:cNvSpPr/>
            <p:nvPr/>
          </p:nvSpPr>
          <p:spPr>
            <a:xfrm>
              <a:off x="2416061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3"/>
            <p:cNvSpPr/>
            <p:nvPr/>
          </p:nvSpPr>
          <p:spPr>
            <a:xfrm>
              <a:off x="2503953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4"/>
            <p:cNvSpPr/>
            <p:nvPr/>
          </p:nvSpPr>
          <p:spPr>
            <a:xfrm>
              <a:off x="2655768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5"/>
            <p:cNvSpPr/>
            <p:nvPr/>
          </p:nvSpPr>
          <p:spPr>
            <a:xfrm>
              <a:off x="258385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6"/>
            <p:cNvSpPr/>
            <p:nvPr/>
          </p:nvSpPr>
          <p:spPr>
            <a:xfrm>
              <a:off x="2647778" y="27694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7"/>
            <p:cNvSpPr/>
            <p:nvPr/>
          </p:nvSpPr>
          <p:spPr>
            <a:xfrm>
              <a:off x="2623807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58"/>
            <p:cNvSpPr/>
            <p:nvPr/>
          </p:nvSpPr>
          <p:spPr>
            <a:xfrm>
              <a:off x="2639787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59"/>
            <p:cNvSpPr/>
            <p:nvPr/>
          </p:nvSpPr>
          <p:spPr>
            <a:xfrm>
              <a:off x="2703709" y="269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0"/>
            <p:cNvSpPr/>
            <p:nvPr/>
          </p:nvSpPr>
          <p:spPr>
            <a:xfrm>
              <a:off x="2535914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1"/>
            <p:cNvSpPr/>
            <p:nvPr/>
          </p:nvSpPr>
          <p:spPr>
            <a:xfrm>
              <a:off x="2679739" y="27385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2"/>
            <p:cNvSpPr/>
            <p:nvPr/>
          </p:nvSpPr>
          <p:spPr>
            <a:xfrm>
              <a:off x="2639787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3"/>
            <p:cNvSpPr/>
            <p:nvPr/>
          </p:nvSpPr>
          <p:spPr>
            <a:xfrm>
              <a:off x="2663758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4"/>
            <p:cNvSpPr/>
            <p:nvPr/>
          </p:nvSpPr>
          <p:spPr>
            <a:xfrm>
              <a:off x="2583856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5"/>
            <p:cNvSpPr/>
            <p:nvPr/>
          </p:nvSpPr>
          <p:spPr>
            <a:xfrm>
              <a:off x="2599836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6"/>
            <p:cNvSpPr/>
            <p:nvPr/>
          </p:nvSpPr>
          <p:spPr>
            <a:xfrm>
              <a:off x="2615817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7"/>
            <p:cNvSpPr/>
            <p:nvPr/>
          </p:nvSpPr>
          <p:spPr>
            <a:xfrm>
              <a:off x="2575866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68"/>
            <p:cNvSpPr/>
            <p:nvPr/>
          </p:nvSpPr>
          <p:spPr>
            <a:xfrm>
              <a:off x="258385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69"/>
            <p:cNvSpPr/>
            <p:nvPr/>
          </p:nvSpPr>
          <p:spPr>
            <a:xfrm>
              <a:off x="2599836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0"/>
            <p:cNvSpPr/>
            <p:nvPr/>
          </p:nvSpPr>
          <p:spPr>
            <a:xfrm>
              <a:off x="2615817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1"/>
            <p:cNvSpPr/>
            <p:nvPr/>
          </p:nvSpPr>
          <p:spPr>
            <a:xfrm>
              <a:off x="2711700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2"/>
            <p:cNvSpPr/>
            <p:nvPr/>
          </p:nvSpPr>
          <p:spPr>
            <a:xfrm>
              <a:off x="2727680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3"/>
            <p:cNvSpPr/>
            <p:nvPr/>
          </p:nvSpPr>
          <p:spPr>
            <a:xfrm>
              <a:off x="2575866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4"/>
            <p:cNvSpPr/>
            <p:nvPr/>
          </p:nvSpPr>
          <p:spPr>
            <a:xfrm>
              <a:off x="2631797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5"/>
            <p:cNvSpPr/>
            <p:nvPr/>
          </p:nvSpPr>
          <p:spPr>
            <a:xfrm>
              <a:off x="2567875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6"/>
            <p:cNvSpPr/>
            <p:nvPr/>
          </p:nvSpPr>
          <p:spPr>
            <a:xfrm>
              <a:off x="2711700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7"/>
            <p:cNvSpPr/>
            <p:nvPr/>
          </p:nvSpPr>
          <p:spPr>
            <a:xfrm>
              <a:off x="2567875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78"/>
            <p:cNvSpPr/>
            <p:nvPr/>
          </p:nvSpPr>
          <p:spPr>
            <a:xfrm>
              <a:off x="2631797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79"/>
            <p:cNvSpPr/>
            <p:nvPr/>
          </p:nvSpPr>
          <p:spPr>
            <a:xfrm>
              <a:off x="2655768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0"/>
            <p:cNvSpPr/>
            <p:nvPr/>
          </p:nvSpPr>
          <p:spPr>
            <a:xfrm>
              <a:off x="2559885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1"/>
            <p:cNvSpPr/>
            <p:nvPr/>
          </p:nvSpPr>
          <p:spPr>
            <a:xfrm>
              <a:off x="2567875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2"/>
            <p:cNvSpPr/>
            <p:nvPr/>
          </p:nvSpPr>
          <p:spPr>
            <a:xfrm>
              <a:off x="2623807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3"/>
            <p:cNvSpPr/>
            <p:nvPr/>
          </p:nvSpPr>
          <p:spPr>
            <a:xfrm>
              <a:off x="2639787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4"/>
            <p:cNvSpPr/>
            <p:nvPr/>
          </p:nvSpPr>
          <p:spPr>
            <a:xfrm>
              <a:off x="2663758" y="27231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5"/>
            <p:cNvSpPr/>
            <p:nvPr/>
          </p:nvSpPr>
          <p:spPr>
            <a:xfrm>
              <a:off x="2687729" y="26458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6"/>
            <p:cNvSpPr/>
            <p:nvPr/>
          </p:nvSpPr>
          <p:spPr>
            <a:xfrm>
              <a:off x="2623807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7"/>
            <p:cNvSpPr/>
            <p:nvPr/>
          </p:nvSpPr>
          <p:spPr>
            <a:xfrm>
              <a:off x="2583856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88"/>
            <p:cNvSpPr/>
            <p:nvPr/>
          </p:nvSpPr>
          <p:spPr>
            <a:xfrm>
              <a:off x="2623807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89"/>
            <p:cNvSpPr/>
            <p:nvPr/>
          </p:nvSpPr>
          <p:spPr>
            <a:xfrm>
              <a:off x="2663758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0"/>
            <p:cNvSpPr/>
            <p:nvPr/>
          </p:nvSpPr>
          <p:spPr>
            <a:xfrm>
              <a:off x="2623807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1"/>
            <p:cNvSpPr/>
            <p:nvPr/>
          </p:nvSpPr>
          <p:spPr>
            <a:xfrm>
              <a:off x="2615817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2"/>
            <p:cNvSpPr/>
            <p:nvPr/>
          </p:nvSpPr>
          <p:spPr>
            <a:xfrm>
              <a:off x="2559885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3"/>
            <p:cNvSpPr/>
            <p:nvPr/>
          </p:nvSpPr>
          <p:spPr>
            <a:xfrm>
              <a:off x="2607827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4"/>
            <p:cNvSpPr/>
            <p:nvPr/>
          </p:nvSpPr>
          <p:spPr>
            <a:xfrm>
              <a:off x="2623807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5"/>
            <p:cNvSpPr/>
            <p:nvPr/>
          </p:nvSpPr>
          <p:spPr>
            <a:xfrm>
              <a:off x="2583856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6"/>
            <p:cNvSpPr/>
            <p:nvPr/>
          </p:nvSpPr>
          <p:spPr>
            <a:xfrm>
              <a:off x="258385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7"/>
            <p:cNvSpPr/>
            <p:nvPr/>
          </p:nvSpPr>
          <p:spPr>
            <a:xfrm>
              <a:off x="2647778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398"/>
            <p:cNvSpPr/>
            <p:nvPr/>
          </p:nvSpPr>
          <p:spPr>
            <a:xfrm>
              <a:off x="2631797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399"/>
            <p:cNvSpPr/>
            <p:nvPr/>
          </p:nvSpPr>
          <p:spPr>
            <a:xfrm>
              <a:off x="2591846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0"/>
            <p:cNvSpPr/>
            <p:nvPr/>
          </p:nvSpPr>
          <p:spPr>
            <a:xfrm>
              <a:off x="2575866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1"/>
            <p:cNvSpPr/>
            <p:nvPr/>
          </p:nvSpPr>
          <p:spPr>
            <a:xfrm>
              <a:off x="2591846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2"/>
            <p:cNvSpPr/>
            <p:nvPr/>
          </p:nvSpPr>
          <p:spPr>
            <a:xfrm>
              <a:off x="2607827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3"/>
            <p:cNvSpPr/>
            <p:nvPr/>
          </p:nvSpPr>
          <p:spPr>
            <a:xfrm>
              <a:off x="2583856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l1404"/>
            <p:cNvSpPr/>
            <p:nvPr/>
          </p:nvSpPr>
          <p:spPr>
            <a:xfrm>
              <a:off x="2260031" y="3367552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5"/>
            <p:cNvSpPr/>
            <p:nvPr/>
          </p:nvSpPr>
          <p:spPr>
            <a:xfrm>
              <a:off x="2288217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6"/>
            <p:cNvSpPr/>
            <p:nvPr/>
          </p:nvSpPr>
          <p:spPr>
            <a:xfrm>
              <a:off x="228821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7"/>
            <p:cNvSpPr/>
            <p:nvPr/>
          </p:nvSpPr>
          <p:spPr>
            <a:xfrm>
              <a:off x="2280227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08"/>
            <p:cNvSpPr/>
            <p:nvPr/>
          </p:nvSpPr>
          <p:spPr>
            <a:xfrm>
              <a:off x="2296207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09"/>
            <p:cNvSpPr/>
            <p:nvPr/>
          </p:nvSpPr>
          <p:spPr>
            <a:xfrm>
              <a:off x="2288217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0"/>
            <p:cNvSpPr/>
            <p:nvPr/>
          </p:nvSpPr>
          <p:spPr>
            <a:xfrm>
              <a:off x="2312188" y="34830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1"/>
            <p:cNvSpPr/>
            <p:nvPr/>
          </p:nvSpPr>
          <p:spPr>
            <a:xfrm>
              <a:off x="2288217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2"/>
            <p:cNvSpPr/>
            <p:nvPr/>
          </p:nvSpPr>
          <p:spPr>
            <a:xfrm>
              <a:off x="2296207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3"/>
            <p:cNvSpPr/>
            <p:nvPr/>
          </p:nvSpPr>
          <p:spPr>
            <a:xfrm>
              <a:off x="2288217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4"/>
            <p:cNvSpPr/>
            <p:nvPr/>
          </p:nvSpPr>
          <p:spPr>
            <a:xfrm>
              <a:off x="2296207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5"/>
            <p:cNvSpPr/>
            <p:nvPr/>
          </p:nvSpPr>
          <p:spPr>
            <a:xfrm>
              <a:off x="2296207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6"/>
            <p:cNvSpPr/>
            <p:nvPr/>
          </p:nvSpPr>
          <p:spPr>
            <a:xfrm>
              <a:off x="2304198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7"/>
            <p:cNvSpPr/>
            <p:nvPr/>
          </p:nvSpPr>
          <p:spPr>
            <a:xfrm>
              <a:off x="228821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18"/>
            <p:cNvSpPr/>
            <p:nvPr/>
          </p:nvSpPr>
          <p:spPr>
            <a:xfrm>
              <a:off x="226424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19"/>
            <p:cNvSpPr/>
            <p:nvPr/>
          </p:nvSpPr>
          <p:spPr>
            <a:xfrm>
              <a:off x="2272237" y="34598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0"/>
            <p:cNvSpPr/>
            <p:nvPr/>
          </p:nvSpPr>
          <p:spPr>
            <a:xfrm>
              <a:off x="2296207" y="3367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1"/>
            <p:cNvSpPr/>
            <p:nvPr/>
          </p:nvSpPr>
          <p:spPr>
            <a:xfrm>
              <a:off x="2280227" y="34830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2"/>
            <p:cNvSpPr/>
            <p:nvPr/>
          </p:nvSpPr>
          <p:spPr>
            <a:xfrm>
              <a:off x="2288217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3"/>
            <p:cNvSpPr/>
            <p:nvPr/>
          </p:nvSpPr>
          <p:spPr>
            <a:xfrm>
              <a:off x="2312188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4"/>
            <p:cNvSpPr/>
            <p:nvPr/>
          </p:nvSpPr>
          <p:spPr>
            <a:xfrm>
              <a:off x="2296207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5"/>
            <p:cNvSpPr/>
            <p:nvPr/>
          </p:nvSpPr>
          <p:spPr>
            <a:xfrm>
              <a:off x="2312188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6"/>
            <p:cNvSpPr/>
            <p:nvPr/>
          </p:nvSpPr>
          <p:spPr>
            <a:xfrm>
              <a:off x="2296207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7"/>
            <p:cNvSpPr/>
            <p:nvPr/>
          </p:nvSpPr>
          <p:spPr>
            <a:xfrm>
              <a:off x="2256256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28"/>
            <p:cNvSpPr/>
            <p:nvPr/>
          </p:nvSpPr>
          <p:spPr>
            <a:xfrm>
              <a:off x="2312188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29"/>
            <p:cNvSpPr/>
            <p:nvPr/>
          </p:nvSpPr>
          <p:spPr>
            <a:xfrm>
              <a:off x="2328168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0"/>
            <p:cNvSpPr/>
            <p:nvPr/>
          </p:nvSpPr>
          <p:spPr>
            <a:xfrm>
              <a:off x="230419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1"/>
            <p:cNvSpPr/>
            <p:nvPr/>
          </p:nvSpPr>
          <p:spPr>
            <a:xfrm>
              <a:off x="2304198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2"/>
            <p:cNvSpPr/>
            <p:nvPr/>
          </p:nvSpPr>
          <p:spPr>
            <a:xfrm>
              <a:off x="2296207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3"/>
            <p:cNvSpPr/>
            <p:nvPr/>
          </p:nvSpPr>
          <p:spPr>
            <a:xfrm>
              <a:off x="2288217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4"/>
            <p:cNvSpPr/>
            <p:nvPr/>
          </p:nvSpPr>
          <p:spPr>
            <a:xfrm>
              <a:off x="2304198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5"/>
            <p:cNvSpPr/>
            <p:nvPr/>
          </p:nvSpPr>
          <p:spPr>
            <a:xfrm>
              <a:off x="2304198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6"/>
            <p:cNvSpPr/>
            <p:nvPr/>
          </p:nvSpPr>
          <p:spPr>
            <a:xfrm>
              <a:off x="2296207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7"/>
            <p:cNvSpPr/>
            <p:nvPr/>
          </p:nvSpPr>
          <p:spPr>
            <a:xfrm>
              <a:off x="2296207" y="3436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38"/>
            <p:cNvSpPr/>
            <p:nvPr/>
          </p:nvSpPr>
          <p:spPr>
            <a:xfrm>
              <a:off x="2288217" y="3413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39"/>
            <p:cNvSpPr/>
            <p:nvPr/>
          </p:nvSpPr>
          <p:spPr>
            <a:xfrm>
              <a:off x="2296207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0"/>
            <p:cNvSpPr/>
            <p:nvPr/>
          </p:nvSpPr>
          <p:spPr>
            <a:xfrm>
              <a:off x="2272237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1"/>
            <p:cNvSpPr/>
            <p:nvPr/>
          </p:nvSpPr>
          <p:spPr>
            <a:xfrm>
              <a:off x="2280227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2"/>
            <p:cNvSpPr/>
            <p:nvPr/>
          </p:nvSpPr>
          <p:spPr>
            <a:xfrm>
              <a:off x="2288217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3"/>
            <p:cNvSpPr/>
            <p:nvPr/>
          </p:nvSpPr>
          <p:spPr>
            <a:xfrm>
              <a:off x="228022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4"/>
            <p:cNvSpPr/>
            <p:nvPr/>
          </p:nvSpPr>
          <p:spPr>
            <a:xfrm>
              <a:off x="2296207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5"/>
            <p:cNvSpPr/>
            <p:nvPr/>
          </p:nvSpPr>
          <p:spPr>
            <a:xfrm>
              <a:off x="2280227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6"/>
            <p:cNvSpPr/>
            <p:nvPr/>
          </p:nvSpPr>
          <p:spPr>
            <a:xfrm>
              <a:off x="2280227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7"/>
            <p:cNvSpPr/>
            <p:nvPr/>
          </p:nvSpPr>
          <p:spPr>
            <a:xfrm>
              <a:off x="2280227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48"/>
            <p:cNvSpPr/>
            <p:nvPr/>
          </p:nvSpPr>
          <p:spPr>
            <a:xfrm>
              <a:off x="2304198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49"/>
            <p:cNvSpPr/>
            <p:nvPr/>
          </p:nvSpPr>
          <p:spPr>
            <a:xfrm>
              <a:off x="2328168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0"/>
            <p:cNvSpPr/>
            <p:nvPr/>
          </p:nvSpPr>
          <p:spPr>
            <a:xfrm>
              <a:off x="228821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1"/>
            <p:cNvSpPr/>
            <p:nvPr/>
          </p:nvSpPr>
          <p:spPr>
            <a:xfrm>
              <a:off x="2304198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2"/>
            <p:cNvSpPr/>
            <p:nvPr/>
          </p:nvSpPr>
          <p:spPr>
            <a:xfrm>
              <a:off x="2288217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3"/>
            <p:cNvSpPr/>
            <p:nvPr/>
          </p:nvSpPr>
          <p:spPr>
            <a:xfrm>
              <a:off x="2296207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4"/>
            <p:cNvSpPr/>
            <p:nvPr/>
          </p:nvSpPr>
          <p:spPr>
            <a:xfrm>
              <a:off x="2288217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5"/>
            <p:cNvSpPr/>
            <p:nvPr/>
          </p:nvSpPr>
          <p:spPr>
            <a:xfrm>
              <a:off x="2551895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6"/>
            <p:cNvSpPr/>
            <p:nvPr/>
          </p:nvSpPr>
          <p:spPr>
            <a:xfrm>
              <a:off x="2535914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7"/>
            <p:cNvSpPr/>
            <p:nvPr/>
          </p:nvSpPr>
          <p:spPr>
            <a:xfrm>
              <a:off x="2567875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58"/>
            <p:cNvSpPr/>
            <p:nvPr/>
          </p:nvSpPr>
          <p:spPr>
            <a:xfrm>
              <a:off x="2495963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59"/>
            <p:cNvSpPr/>
            <p:nvPr/>
          </p:nvSpPr>
          <p:spPr>
            <a:xfrm>
              <a:off x="2543905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0"/>
            <p:cNvSpPr/>
            <p:nvPr/>
          </p:nvSpPr>
          <p:spPr>
            <a:xfrm>
              <a:off x="2535914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1"/>
            <p:cNvSpPr/>
            <p:nvPr/>
          </p:nvSpPr>
          <p:spPr>
            <a:xfrm>
              <a:off x="2551895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2"/>
            <p:cNvSpPr/>
            <p:nvPr/>
          </p:nvSpPr>
          <p:spPr>
            <a:xfrm>
              <a:off x="2440032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3"/>
            <p:cNvSpPr/>
            <p:nvPr/>
          </p:nvSpPr>
          <p:spPr>
            <a:xfrm>
              <a:off x="2543905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4"/>
            <p:cNvSpPr/>
            <p:nvPr/>
          </p:nvSpPr>
          <p:spPr>
            <a:xfrm>
              <a:off x="2487973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5"/>
            <p:cNvSpPr/>
            <p:nvPr/>
          </p:nvSpPr>
          <p:spPr>
            <a:xfrm>
              <a:off x="2456012" y="3923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6"/>
            <p:cNvSpPr/>
            <p:nvPr/>
          </p:nvSpPr>
          <p:spPr>
            <a:xfrm>
              <a:off x="251194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7"/>
            <p:cNvSpPr/>
            <p:nvPr/>
          </p:nvSpPr>
          <p:spPr>
            <a:xfrm>
              <a:off x="2495963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68"/>
            <p:cNvSpPr/>
            <p:nvPr/>
          </p:nvSpPr>
          <p:spPr>
            <a:xfrm>
              <a:off x="2551895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69"/>
            <p:cNvSpPr/>
            <p:nvPr/>
          </p:nvSpPr>
          <p:spPr>
            <a:xfrm>
              <a:off x="2464002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0"/>
            <p:cNvSpPr/>
            <p:nvPr/>
          </p:nvSpPr>
          <p:spPr>
            <a:xfrm>
              <a:off x="2527924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1"/>
            <p:cNvSpPr/>
            <p:nvPr/>
          </p:nvSpPr>
          <p:spPr>
            <a:xfrm>
              <a:off x="253591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2"/>
            <p:cNvSpPr/>
            <p:nvPr/>
          </p:nvSpPr>
          <p:spPr>
            <a:xfrm>
              <a:off x="2503953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3"/>
            <p:cNvSpPr/>
            <p:nvPr/>
          </p:nvSpPr>
          <p:spPr>
            <a:xfrm>
              <a:off x="2535914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4"/>
            <p:cNvSpPr/>
            <p:nvPr/>
          </p:nvSpPr>
          <p:spPr>
            <a:xfrm>
              <a:off x="2487973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5"/>
            <p:cNvSpPr/>
            <p:nvPr/>
          </p:nvSpPr>
          <p:spPr>
            <a:xfrm>
              <a:off x="2559885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6"/>
            <p:cNvSpPr/>
            <p:nvPr/>
          </p:nvSpPr>
          <p:spPr>
            <a:xfrm>
              <a:off x="2495963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7"/>
            <p:cNvSpPr/>
            <p:nvPr/>
          </p:nvSpPr>
          <p:spPr>
            <a:xfrm>
              <a:off x="2567875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78"/>
            <p:cNvSpPr/>
            <p:nvPr/>
          </p:nvSpPr>
          <p:spPr>
            <a:xfrm>
              <a:off x="2551895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79"/>
            <p:cNvSpPr/>
            <p:nvPr/>
          </p:nvSpPr>
          <p:spPr>
            <a:xfrm>
              <a:off x="2519934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0"/>
            <p:cNvSpPr/>
            <p:nvPr/>
          </p:nvSpPr>
          <p:spPr>
            <a:xfrm>
              <a:off x="252792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1"/>
            <p:cNvSpPr/>
            <p:nvPr/>
          </p:nvSpPr>
          <p:spPr>
            <a:xfrm>
              <a:off x="2559885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2"/>
            <p:cNvSpPr/>
            <p:nvPr/>
          </p:nvSpPr>
          <p:spPr>
            <a:xfrm>
              <a:off x="257586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3"/>
            <p:cNvSpPr/>
            <p:nvPr/>
          </p:nvSpPr>
          <p:spPr>
            <a:xfrm>
              <a:off x="2535914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4"/>
            <p:cNvSpPr/>
            <p:nvPr/>
          </p:nvSpPr>
          <p:spPr>
            <a:xfrm>
              <a:off x="2456012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5"/>
            <p:cNvSpPr/>
            <p:nvPr/>
          </p:nvSpPr>
          <p:spPr>
            <a:xfrm>
              <a:off x="2479983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6"/>
            <p:cNvSpPr/>
            <p:nvPr/>
          </p:nvSpPr>
          <p:spPr>
            <a:xfrm>
              <a:off x="2471993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7"/>
            <p:cNvSpPr/>
            <p:nvPr/>
          </p:nvSpPr>
          <p:spPr>
            <a:xfrm>
              <a:off x="2487973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88"/>
            <p:cNvSpPr/>
            <p:nvPr/>
          </p:nvSpPr>
          <p:spPr>
            <a:xfrm>
              <a:off x="258385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89"/>
            <p:cNvSpPr/>
            <p:nvPr/>
          </p:nvSpPr>
          <p:spPr>
            <a:xfrm>
              <a:off x="253591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0"/>
            <p:cNvSpPr/>
            <p:nvPr/>
          </p:nvSpPr>
          <p:spPr>
            <a:xfrm>
              <a:off x="253591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1"/>
            <p:cNvSpPr/>
            <p:nvPr/>
          </p:nvSpPr>
          <p:spPr>
            <a:xfrm>
              <a:off x="2551895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2"/>
            <p:cNvSpPr/>
            <p:nvPr/>
          </p:nvSpPr>
          <p:spPr>
            <a:xfrm>
              <a:off x="2527924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3"/>
            <p:cNvSpPr/>
            <p:nvPr/>
          </p:nvSpPr>
          <p:spPr>
            <a:xfrm>
              <a:off x="2503953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4"/>
            <p:cNvSpPr/>
            <p:nvPr/>
          </p:nvSpPr>
          <p:spPr>
            <a:xfrm>
              <a:off x="2495963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5"/>
            <p:cNvSpPr/>
            <p:nvPr/>
          </p:nvSpPr>
          <p:spPr>
            <a:xfrm>
              <a:off x="2527924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6"/>
            <p:cNvSpPr/>
            <p:nvPr/>
          </p:nvSpPr>
          <p:spPr>
            <a:xfrm>
              <a:off x="254390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7"/>
            <p:cNvSpPr/>
            <p:nvPr/>
          </p:nvSpPr>
          <p:spPr>
            <a:xfrm>
              <a:off x="2495963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498"/>
            <p:cNvSpPr/>
            <p:nvPr/>
          </p:nvSpPr>
          <p:spPr>
            <a:xfrm>
              <a:off x="2440032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499"/>
            <p:cNvSpPr/>
            <p:nvPr/>
          </p:nvSpPr>
          <p:spPr>
            <a:xfrm>
              <a:off x="2511944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0"/>
            <p:cNvSpPr/>
            <p:nvPr/>
          </p:nvSpPr>
          <p:spPr>
            <a:xfrm>
              <a:off x="251194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1"/>
            <p:cNvSpPr/>
            <p:nvPr/>
          </p:nvSpPr>
          <p:spPr>
            <a:xfrm>
              <a:off x="2511944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2"/>
            <p:cNvSpPr/>
            <p:nvPr/>
          </p:nvSpPr>
          <p:spPr>
            <a:xfrm>
              <a:off x="2519934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3"/>
            <p:cNvSpPr/>
            <p:nvPr/>
          </p:nvSpPr>
          <p:spPr>
            <a:xfrm>
              <a:off x="2416061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4"/>
            <p:cNvSpPr/>
            <p:nvPr/>
          </p:nvSpPr>
          <p:spPr>
            <a:xfrm>
              <a:off x="2503953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5"/>
            <p:cNvSpPr/>
            <p:nvPr/>
          </p:nvSpPr>
          <p:spPr>
            <a:xfrm>
              <a:off x="2655768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6"/>
            <p:cNvSpPr/>
            <p:nvPr/>
          </p:nvSpPr>
          <p:spPr>
            <a:xfrm>
              <a:off x="258385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7"/>
            <p:cNvSpPr/>
            <p:nvPr/>
          </p:nvSpPr>
          <p:spPr>
            <a:xfrm>
              <a:off x="264777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08"/>
            <p:cNvSpPr/>
            <p:nvPr/>
          </p:nvSpPr>
          <p:spPr>
            <a:xfrm>
              <a:off x="2623807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09"/>
            <p:cNvSpPr/>
            <p:nvPr/>
          </p:nvSpPr>
          <p:spPr>
            <a:xfrm>
              <a:off x="263978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0"/>
            <p:cNvSpPr/>
            <p:nvPr/>
          </p:nvSpPr>
          <p:spPr>
            <a:xfrm>
              <a:off x="2703709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1"/>
            <p:cNvSpPr/>
            <p:nvPr/>
          </p:nvSpPr>
          <p:spPr>
            <a:xfrm>
              <a:off x="2535914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2"/>
            <p:cNvSpPr/>
            <p:nvPr/>
          </p:nvSpPr>
          <p:spPr>
            <a:xfrm>
              <a:off x="2679739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3"/>
            <p:cNvSpPr/>
            <p:nvPr/>
          </p:nvSpPr>
          <p:spPr>
            <a:xfrm>
              <a:off x="2639787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4"/>
            <p:cNvSpPr/>
            <p:nvPr/>
          </p:nvSpPr>
          <p:spPr>
            <a:xfrm>
              <a:off x="2663758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5"/>
            <p:cNvSpPr/>
            <p:nvPr/>
          </p:nvSpPr>
          <p:spPr>
            <a:xfrm>
              <a:off x="2583856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6"/>
            <p:cNvSpPr/>
            <p:nvPr/>
          </p:nvSpPr>
          <p:spPr>
            <a:xfrm>
              <a:off x="259983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7"/>
            <p:cNvSpPr/>
            <p:nvPr/>
          </p:nvSpPr>
          <p:spPr>
            <a:xfrm>
              <a:off x="261581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18"/>
            <p:cNvSpPr/>
            <p:nvPr/>
          </p:nvSpPr>
          <p:spPr>
            <a:xfrm>
              <a:off x="2575866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19"/>
            <p:cNvSpPr/>
            <p:nvPr/>
          </p:nvSpPr>
          <p:spPr>
            <a:xfrm>
              <a:off x="258385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0"/>
            <p:cNvSpPr/>
            <p:nvPr/>
          </p:nvSpPr>
          <p:spPr>
            <a:xfrm>
              <a:off x="2599836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1"/>
            <p:cNvSpPr/>
            <p:nvPr/>
          </p:nvSpPr>
          <p:spPr>
            <a:xfrm>
              <a:off x="261581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2"/>
            <p:cNvSpPr/>
            <p:nvPr/>
          </p:nvSpPr>
          <p:spPr>
            <a:xfrm>
              <a:off x="2711700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3"/>
            <p:cNvSpPr/>
            <p:nvPr/>
          </p:nvSpPr>
          <p:spPr>
            <a:xfrm>
              <a:off x="2727680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4"/>
            <p:cNvSpPr/>
            <p:nvPr/>
          </p:nvSpPr>
          <p:spPr>
            <a:xfrm>
              <a:off x="2575866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5"/>
            <p:cNvSpPr/>
            <p:nvPr/>
          </p:nvSpPr>
          <p:spPr>
            <a:xfrm>
              <a:off x="2631797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6"/>
            <p:cNvSpPr/>
            <p:nvPr/>
          </p:nvSpPr>
          <p:spPr>
            <a:xfrm>
              <a:off x="2567875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7"/>
            <p:cNvSpPr/>
            <p:nvPr/>
          </p:nvSpPr>
          <p:spPr>
            <a:xfrm>
              <a:off x="2711700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28"/>
            <p:cNvSpPr/>
            <p:nvPr/>
          </p:nvSpPr>
          <p:spPr>
            <a:xfrm>
              <a:off x="2567875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29"/>
            <p:cNvSpPr/>
            <p:nvPr/>
          </p:nvSpPr>
          <p:spPr>
            <a:xfrm>
              <a:off x="2631797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0"/>
            <p:cNvSpPr/>
            <p:nvPr/>
          </p:nvSpPr>
          <p:spPr>
            <a:xfrm>
              <a:off x="2655768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1"/>
            <p:cNvSpPr/>
            <p:nvPr/>
          </p:nvSpPr>
          <p:spPr>
            <a:xfrm>
              <a:off x="2559885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2"/>
            <p:cNvSpPr/>
            <p:nvPr/>
          </p:nvSpPr>
          <p:spPr>
            <a:xfrm>
              <a:off x="256787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3"/>
            <p:cNvSpPr/>
            <p:nvPr/>
          </p:nvSpPr>
          <p:spPr>
            <a:xfrm>
              <a:off x="2623807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4"/>
            <p:cNvSpPr/>
            <p:nvPr/>
          </p:nvSpPr>
          <p:spPr>
            <a:xfrm>
              <a:off x="263978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5"/>
            <p:cNvSpPr/>
            <p:nvPr/>
          </p:nvSpPr>
          <p:spPr>
            <a:xfrm>
              <a:off x="2663758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6"/>
            <p:cNvSpPr/>
            <p:nvPr/>
          </p:nvSpPr>
          <p:spPr>
            <a:xfrm>
              <a:off x="2687729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7"/>
            <p:cNvSpPr/>
            <p:nvPr/>
          </p:nvSpPr>
          <p:spPr>
            <a:xfrm>
              <a:off x="2623807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38"/>
            <p:cNvSpPr/>
            <p:nvPr/>
          </p:nvSpPr>
          <p:spPr>
            <a:xfrm>
              <a:off x="258385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39"/>
            <p:cNvSpPr/>
            <p:nvPr/>
          </p:nvSpPr>
          <p:spPr>
            <a:xfrm>
              <a:off x="2623807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0"/>
            <p:cNvSpPr/>
            <p:nvPr/>
          </p:nvSpPr>
          <p:spPr>
            <a:xfrm>
              <a:off x="266375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1"/>
            <p:cNvSpPr/>
            <p:nvPr/>
          </p:nvSpPr>
          <p:spPr>
            <a:xfrm>
              <a:off x="2623807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2"/>
            <p:cNvSpPr/>
            <p:nvPr/>
          </p:nvSpPr>
          <p:spPr>
            <a:xfrm>
              <a:off x="2615817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1543"/>
            <p:cNvSpPr/>
            <p:nvPr/>
          </p:nvSpPr>
          <p:spPr>
            <a:xfrm>
              <a:off x="255988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4"/>
            <p:cNvSpPr/>
            <p:nvPr/>
          </p:nvSpPr>
          <p:spPr>
            <a:xfrm>
              <a:off x="2607827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1545"/>
            <p:cNvSpPr/>
            <p:nvPr/>
          </p:nvSpPr>
          <p:spPr>
            <a:xfrm>
              <a:off x="2623807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6"/>
            <p:cNvSpPr/>
            <p:nvPr/>
          </p:nvSpPr>
          <p:spPr>
            <a:xfrm>
              <a:off x="2583856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1547"/>
            <p:cNvSpPr/>
            <p:nvPr/>
          </p:nvSpPr>
          <p:spPr>
            <a:xfrm>
              <a:off x="258385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48"/>
            <p:cNvSpPr/>
            <p:nvPr/>
          </p:nvSpPr>
          <p:spPr>
            <a:xfrm>
              <a:off x="2647778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1549"/>
            <p:cNvSpPr/>
            <p:nvPr/>
          </p:nvSpPr>
          <p:spPr>
            <a:xfrm>
              <a:off x="2631797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0"/>
            <p:cNvSpPr/>
            <p:nvPr/>
          </p:nvSpPr>
          <p:spPr>
            <a:xfrm>
              <a:off x="259184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1551"/>
            <p:cNvSpPr/>
            <p:nvPr/>
          </p:nvSpPr>
          <p:spPr>
            <a:xfrm>
              <a:off x="2575866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2"/>
            <p:cNvSpPr/>
            <p:nvPr/>
          </p:nvSpPr>
          <p:spPr>
            <a:xfrm>
              <a:off x="259184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1553"/>
            <p:cNvSpPr/>
            <p:nvPr/>
          </p:nvSpPr>
          <p:spPr>
            <a:xfrm>
              <a:off x="2607827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4"/>
            <p:cNvSpPr/>
            <p:nvPr/>
          </p:nvSpPr>
          <p:spPr>
            <a:xfrm>
              <a:off x="258385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l1555"/>
            <p:cNvSpPr/>
            <p:nvPr/>
          </p:nvSpPr>
          <p:spPr>
            <a:xfrm>
              <a:off x="2260031" y="4088831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tx1556"/>
            <p:cNvSpPr/>
            <p:nvPr/>
          </p:nvSpPr>
          <p:spPr>
            <a:xfrm>
              <a:off x="2288382" y="4333359"/>
              <a:ext cx="452434" cy="758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Petal.Length</a:t>
              </a:r>
            </a:p>
          </p:txBody>
        </p:sp>
        <p:sp>
          <p:nvSpPr>
            <p:cNvPr id="1559" name="pl1557"/>
            <p:cNvSpPr/>
            <p:nvPr/>
          </p:nvSpPr>
          <p:spPr>
            <a:xfrm>
              <a:off x="2260031" y="4810109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t1558"/>
            <p:cNvSpPr/>
            <p:nvPr/>
          </p:nvSpPr>
          <p:spPr>
            <a:xfrm>
              <a:off x="228821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t1559"/>
            <p:cNvSpPr/>
            <p:nvPr/>
          </p:nvSpPr>
          <p:spPr>
            <a:xfrm>
              <a:off x="228821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0"/>
            <p:cNvSpPr/>
            <p:nvPr/>
          </p:nvSpPr>
          <p:spPr>
            <a:xfrm>
              <a:off x="228022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1561"/>
            <p:cNvSpPr/>
            <p:nvPr/>
          </p:nvSpPr>
          <p:spPr>
            <a:xfrm>
              <a:off x="229620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1562"/>
            <p:cNvSpPr/>
            <p:nvPr/>
          </p:nvSpPr>
          <p:spPr>
            <a:xfrm>
              <a:off x="228821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1563"/>
            <p:cNvSpPr/>
            <p:nvPr/>
          </p:nvSpPr>
          <p:spPr>
            <a:xfrm>
              <a:off x="2312188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4"/>
            <p:cNvSpPr/>
            <p:nvPr/>
          </p:nvSpPr>
          <p:spPr>
            <a:xfrm>
              <a:off x="2288217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1565"/>
            <p:cNvSpPr/>
            <p:nvPr/>
          </p:nvSpPr>
          <p:spPr>
            <a:xfrm>
              <a:off x="229620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1566"/>
            <p:cNvSpPr/>
            <p:nvPr/>
          </p:nvSpPr>
          <p:spPr>
            <a:xfrm>
              <a:off x="228821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1567"/>
            <p:cNvSpPr/>
            <p:nvPr/>
          </p:nvSpPr>
          <p:spPr>
            <a:xfrm>
              <a:off x="2296207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68"/>
            <p:cNvSpPr/>
            <p:nvPr/>
          </p:nvSpPr>
          <p:spPr>
            <a:xfrm>
              <a:off x="229620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1569"/>
            <p:cNvSpPr/>
            <p:nvPr/>
          </p:nvSpPr>
          <p:spPr>
            <a:xfrm>
              <a:off x="2304198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1570"/>
            <p:cNvSpPr/>
            <p:nvPr/>
          </p:nvSpPr>
          <p:spPr>
            <a:xfrm>
              <a:off x="2288217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1571"/>
            <p:cNvSpPr/>
            <p:nvPr/>
          </p:nvSpPr>
          <p:spPr>
            <a:xfrm>
              <a:off x="2264246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2"/>
            <p:cNvSpPr/>
            <p:nvPr/>
          </p:nvSpPr>
          <p:spPr>
            <a:xfrm>
              <a:off x="227223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1573"/>
            <p:cNvSpPr/>
            <p:nvPr/>
          </p:nvSpPr>
          <p:spPr>
            <a:xfrm>
              <a:off x="2296207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1574"/>
            <p:cNvSpPr/>
            <p:nvPr/>
          </p:nvSpPr>
          <p:spPr>
            <a:xfrm>
              <a:off x="2280227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t1575"/>
            <p:cNvSpPr/>
            <p:nvPr/>
          </p:nvSpPr>
          <p:spPr>
            <a:xfrm>
              <a:off x="2288217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6"/>
            <p:cNvSpPr/>
            <p:nvPr/>
          </p:nvSpPr>
          <p:spPr>
            <a:xfrm>
              <a:off x="2312188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t1577"/>
            <p:cNvSpPr/>
            <p:nvPr/>
          </p:nvSpPr>
          <p:spPr>
            <a:xfrm>
              <a:off x="2296207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1578"/>
            <p:cNvSpPr/>
            <p:nvPr/>
          </p:nvSpPr>
          <p:spPr>
            <a:xfrm>
              <a:off x="2312188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t1579"/>
            <p:cNvSpPr/>
            <p:nvPr/>
          </p:nvSpPr>
          <p:spPr>
            <a:xfrm>
              <a:off x="2296207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0"/>
            <p:cNvSpPr/>
            <p:nvPr/>
          </p:nvSpPr>
          <p:spPr>
            <a:xfrm>
              <a:off x="2256256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t1581"/>
            <p:cNvSpPr/>
            <p:nvPr/>
          </p:nvSpPr>
          <p:spPr>
            <a:xfrm>
              <a:off x="2312188" y="52731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t1582"/>
            <p:cNvSpPr/>
            <p:nvPr/>
          </p:nvSpPr>
          <p:spPr>
            <a:xfrm>
              <a:off x="2328168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t1583"/>
            <p:cNvSpPr/>
            <p:nvPr/>
          </p:nvSpPr>
          <p:spPr>
            <a:xfrm>
              <a:off x="2304198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1584"/>
            <p:cNvSpPr/>
            <p:nvPr/>
          </p:nvSpPr>
          <p:spPr>
            <a:xfrm>
              <a:off x="2304198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1585"/>
            <p:cNvSpPr/>
            <p:nvPr/>
          </p:nvSpPr>
          <p:spPr>
            <a:xfrm>
              <a:off x="229620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1586"/>
            <p:cNvSpPr/>
            <p:nvPr/>
          </p:nvSpPr>
          <p:spPr>
            <a:xfrm>
              <a:off x="228821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1587"/>
            <p:cNvSpPr/>
            <p:nvPr/>
          </p:nvSpPr>
          <p:spPr>
            <a:xfrm>
              <a:off x="2304198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1588"/>
            <p:cNvSpPr/>
            <p:nvPr/>
          </p:nvSpPr>
          <p:spPr>
            <a:xfrm>
              <a:off x="2304198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1589"/>
            <p:cNvSpPr/>
            <p:nvPr/>
          </p:nvSpPr>
          <p:spPr>
            <a:xfrm>
              <a:off x="2296207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1590"/>
            <p:cNvSpPr/>
            <p:nvPr/>
          </p:nvSpPr>
          <p:spPr>
            <a:xfrm>
              <a:off x="2296207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1591"/>
            <p:cNvSpPr/>
            <p:nvPr/>
          </p:nvSpPr>
          <p:spPr>
            <a:xfrm>
              <a:off x="228821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1592"/>
            <p:cNvSpPr/>
            <p:nvPr/>
          </p:nvSpPr>
          <p:spPr>
            <a:xfrm>
              <a:off x="229620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1593"/>
            <p:cNvSpPr/>
            <p:nvPr/>
          </p:nvSpPr>
          <p:spPr>
            <a:xfrm>
              <a:off x="227223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1594"/>
            <p:cNvSpPr/>
            <p:nvPr/>
          </p:nvSpPr>
          <p:spPr>
            <a:xfrm>
              <a:off x="228022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1595"/>
            <p:cNvSpPr/>
            <p:nvPr/>
          </p:nvSpPr>
          <p:spPr>
            <a:xfrm>
              <a:off x="2288217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1596"/>
            <p:cNvSpPr/>
            <p:nvPr/>
          </p:nvSpPr>
          <p:spPr>
            <a:xfrm>
              <a:off x="228022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1597"/>
            <p:cNvSpPr/>
            <p:nvPr/>
          </p:nvSpPr>
          <p:spPr>
            <a:xfrm>
              <a:off x="229620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1598"/>
            <p:cNvSpPr/>
            <p:nvPr/>
          </p:nvSpPr>
          <p:spPr>
            <a:xfrm>
              <a:off x="2280227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1599"/>
            <p:cNvSpPr/>
            <p:nvPr/>
          </p:nvSpPr>
          <p:spPr>
            <a:xfrm>
              <a:off x="2280227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1600"/>
            <p:cNvSpPr/>
            <p:nvPr/>
          </p:nvSpPr>
          <p:spPr>
            <a:xfrm>
              <a:off x="228022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1601"/>
            <p:cNvSpPr/>
            <p:nvPr/>
          </p:nvSpPr>
          <p:spPr>
            <a:xfrm>
              <a:off x="2304198" y="52499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1602"/>
            <p:cNvSpPr/>
            <p:nvPr/>
          </p:nvSpPr>
          <p:spPr>
            <a:xfrm>
              <a:off x="2328168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1603"/>
            <p:cNvSpPr/>
            <p:nvPr/>
          </p:nvSpPr>
          <p:spPr>
            <a:xfrm>
              <a:off x="2288217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1604"/>
            <p:cNvSpPr/>
            <p:nvPr/>
          </p:nvSpPr>
          <p:spPr>
            <a:xfrm>
              <a:off x="2304198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1605"/>
            <p:cNvSpPr/>
            <p:nvPr/>
          </p:nvSpPr>
          <p:spPr>
            <a:xfrm>
              <a:off x="228821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1606"/>
            <p:cNvSpPr/>
            <p:nvPr/>
          </p:nvSpPr>
          <p:spPr>
            <a:xfrm>
              <a:off x="229620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1607"/>
            <p:cNvSpPr/>
            <p:nvPr/>
          </p:nvSpPr>
          <p:spPr>
            <a:xfrm>
              <a:off x="228821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1608"/>
            <p:cNvSpPr/>
            <p:nvPr/>
          </p:nvSpPr>
          <p:spPr>
            <a:xfrm>
              <a:off x="2551895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1609"/>
            <p:cNvSpPr/>
            <p:nvPr/>
          </p:nvSpPr>
          <p:spPr>
            <a:xfrm>
              <a:off x="2535914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1610"/>
            <p:cNvSpPr/>
            <p:nvPr/>
          </p:nvSpPr>
          <p:spPr>
            <a:xfrm>
              <a:off x="2567875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1611"/>
            <p:cNvSpPr/>
            <p:nvPr/>
          </p:nvSpPr>
          <p:spPr>
            <a:xfrm>
              <a:off x="2495963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1612"/>
            <p:cNvSpPr/>
            <p:nvPr/>
          </p:nvSpPr>
          <p:spPr>
            <a:xfrm>
              <a:off x="2543905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1613"/>
            <p:cNvSpPr/>
            <p:nvPr/>
          </p:nvSpPr>
          <p:spPr>
            <a:xfrm>
              <a:off x="2535914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1614"/>
            <p:cNvSpPr/>
            <p:nvPr/>
          </p:nvSpPr>
          <p:spPr>
            <a:xfrm>
              <a:off x="2551895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1615"/>
            <p:cNvSpPr/>
            <p:nvPr/>
          </p:nvSpPr>
          <p:spPr>
            <a:xfrm>
              <a:off x="2440032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1616"/>
            <p:cNvSpPr/>
            <p:nvPr/>
          </p:nvSpPr>
          <p:spPr>
            <a:xfrm>
              <a:off x="2543905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1617"/>
            <p:cNvSpPr/>
            <p:nvPr/>
          </p:nvSpPr>
          <p:spPr>
            <a:xfrm>
              <a:off x="2487973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1618"/>
            <p:cNvSpPr/>
            <p:nvPr/>
          </p:nvSpPr>
          <p:spPr>
            <a:xfrm>
              <a:off x="2456012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1619"/>
            <p:cNvSpPr/>
            <p:nvPr/>
          </p:nvSpPr>
          <p:spPr>
            <a:xfrm>
              <a:off x="2511944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1620"/>
            <p:cNvSpPr/>
            <p:nvPr/>
          </p:nvSpPr>
          <p:spPr>
            <a:xfrm>
              <a:off x="2495963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1621"/>
            <p:cNvSpPr/>
            <p:nvPr/>
          </p:nvSpPr>
          <p:spPr>
            <a:xfrm>
              <a:off x="2551895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1622"/>
            <p:cNvSpPr/>
            <p:nvPr/>
          </p:nvSpPr>
          <p:spPr>
            <a:xfrm>
              <a:off x="2464002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1623"/>
            <p:cNvSpPr/>
            <p:nvPr/>
          </p:nvSpPr>
          <p:spPr>
            <a:xfrm>
              <a:off x="2527924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1624"/>
            <p:cNvSpPr/>
            <p:nvPr/>
          </p:nvSpPr>
          <p:spPr>
            <a:xfrm>
              <a:off x="2535914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1625"/>
            <p:cNvSpPr/>
            <p:nvPr/>
          </p:nvSpPr>
          <p:spPr>
            <a:xfrm>
              <a:off x="2503953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t1626"/>
            <p:cNvSpPr/>
            <p:nvPr/>
          </p:nvSpPr>
          <p:spPr>
            <a:xfrm>
              <a:off x="2535914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1627"/>
            <p:cNvSpPr/>
            <p:nvPr/>
          </p:nvSpPr>
          <p:spPr>
            <a:xfrm>
              <a:off x="2487973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1628"/>
            <p:cNvSpPr/>
            <p:nvPr/>
          </p:nvSpPr>
          <p:spPr>
            <a:xfrm>
              <a:off x="2559885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1629"/>
            <p:cNvSpPr/>
            <p:nvPr/>
          </p:nvSpPr>
          <p:spPr>
            <a:xfrm>
              <a:off x="2495963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1630"/>
            <p:cNvSpPr/>
            <p:nvPr/>
          </p:nvSpPr>
          <p:spPr>
            <a:xfrm>
              <a:off x="2567875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1631"/>
            <p:cNvSpPr/>
            <p:nvPr/>
          </p:nvSpPr>
          <p:spPr>
            <a:xfrm>
              <a:off x="2551895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1632"/>
            <p:cNvSpPr/>
            <p:nvPr/>
          </p:nvSpPr>
          <p:spPr>
            <a:xfrm>
              <a:off x="2519934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1633"/>
            <p:cNvSpPr/>
            <p:nvPr/>
          </p:nvSpPr>
          <p:spPr>
            <a:xfrm>
              <a:off x="2527924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1634"/>
            <p:cNvSpPr/>
            <p:nvPr/>
          </p:nvSpPr>
          <p:spPr>
            <a:xfrm>
              <a:off x="2559885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1635"/>
            <p:cNvSpPr/>
            <p:nvPr/>
          </p:nvSpPr>
          <p:spPr>
            <a:xfrm>
              <a:off x="2575866" y="49950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1636"/>
            <p:cNvSpPr/>
            <p:nvPr/>
          </p:nvSpPr>
          <p:spPr>
            <a:xfrm>
              <a:off x="2535914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1637"/>
            <p:cNvSpPr/>
            <p:nvPr/>
          </p:nvSpPr>
          <p:spPr>
            <a:xfrm>
              <a:off x="2456012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1638"/>
            <p:cNvSpPr/>
            <p:nvPr/>
          </p:nvSpPr>
          <p:spPr>
            <a:xfrm>
              <a:off x="2479983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1639"/>
            <p:cNvSpPr/>
            <p:nvPr/>
          </p:nvSpPr>
          <p:spPr>
            <a:xfrm>
              <a:off x="2471993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1640"/>
            <p:cNvSpPr/>
            <p:nvPr/>
          </p:nvSpPr>
          <p:spPr>
            <a:xfrm>
              <a:off x="2487973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1641"/>
            <p:cNvSpPr/>
            <p:nvPr/>
          </p:nvSpPr>
          <p:spPr>
            <a:xfrm>
              <a:off x="2583856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1642"/>
            <p:cNvSpPr/>
            <p:nvPr/>
          </p:nvSpPr>
          <p:spPr>
            <a:xfrm>
              <a:off x="2535914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1643"/>
            <p:cNvSpPr/>
            <p:nvPr/>
          </p:nvSpPr>
          <p:spPr>
            <a:xfrm>
              <a:off x="2535914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1644"/>
            <p:cNvSpPr/>
            <p:nvPr/>
          </p:nvSpPr>
          <p:spPr>
            <a:xfrm>
              <a:off x="2551895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1645"/>
            <p:cNvSpPr/>
            <p:nvPr/>
          </p:nvSpPr>
          <p:spPr>
            <a:xfrm>
              <a:off x="2527924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1646"/>
            <p:cNvSpPr/>
            <p:nvPr/>
          </p:nvSpPr>
          <p:spPr>
            <a:xfrm>
              <a:off x="2503953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1647"/>
            <p:cNvSpPr/>
            <p:nvPr/>
          </p:nvSpPr>
          <p:spPr>
            <a:xfrm>
              <a:off x="2495963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1648"/>
            <p:cNvSpPr/>
            <p:nvPr/>
          </p:nvSpPr>
          <p:spPr>
            <a:xfrm>
              <a:off x="2527924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1649"/>
            <p:cNvSpPr/>
            <p:nvPr/>
          </p:nvSpPr>
          <p:spPr>
            <a:xfrm>
              <a:off x="2543905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1650"/>
            <p:cNvSpPr/>
            <p:nvPr/>
          </p:nvSpPr>
          <p:spPr>
            <a:xfrm>
              <a:off x="2495963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1651"/>
            <p:cNvSpPr/>
            <p:nvPr/>
          </p:nvSpPr>
          <p:spPr>
            <a:xfrm>
              <a:off x="2440032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1652"/>
            <p:cNvSpPr/>
            <p:nvPr/>
          </p:nvSpPr>
          <p:spPr>
            <a:xfrm>
              <a:off x="2511944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1653"/>
            <p:cNvSpPr/>
            <p:nvPr/>
          </p:nvSpPr>
          <p:spPr>
            <a:xfrm>
              <a:off x="2511944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1654"/>
            <p:cNvSpPr/>
            <p:nvPr/>
          </p:nvSpPr>
          <p:spPr>
            <a:xfrm>
              <a:off x="2511944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1655"/>
            <p:cNvSpPr/>
            <p:nvPr/>
          </p:nvSpPr>
          <p:spPr>
            <a:xfrm>
              <a:off x="2519934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1656"/>
            <p:cNvSpPr/>
            <p:nvPr/>
          </p:nvSpPr>
          <p:spPr>
            <a:xfrm>
              <a:off x="2416061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1657"/>
            <p:cNvSpPr/>
            <p:nvPr/>
          </p:nvSpPr>
          <p:spPr>
            <a:xfrm>
              <a:off x="2503953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1658"/>
            <p:cNvSpPr/>
            <p:nvPr/>
          </p:nvSpPr>
          <p:spPr>
            <a:xfrm>
              <a:off x="2655768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1659"/>
            <p:cNvSpPr/>
            <p:nvPr/>
          </p:nvSpPr>
          <p:spPr>
            <a:xfrm>
              <a:off x="2583856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1660"/>
            <p:cNvSpPr/>
            <p:nvPr/>
          </p:nvSpPr>
          <p:spPr>
            <a:xfrm>
              <a:off x="2647778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1661"/>
            <p:cNvSpPr/>
            <p:nvPr/>
          </p:nvSpPr>
          <p:spPr>
            <a:xfrm>
              <a:off x="2623807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1662"/>
            <p:cNvSpPr/>
            <p:nvPr/>
          </p:nvSpPr>
          <p:spPr>
            <a:xfrm>
              <a:off x="2639787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1663"/>
            <p:cNvSpPr/>
            <p:nvPr/>
          </p:nvSpPr>
          <p:spPr>
            <a:xfrm>
              <a:off x="2703709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1664"/>
            <p:cNvSpPr/>
            <p:nvPr/>
          </p:nvSpPr>
          <p:spPr>
            <a:xfrm>
              <a:off x="2535914" y="49950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1665"/>
            <p:cNvSpPr/>
            <p:nvPr/>
          </p:nvSpPr>
          <p:spPr>
            <a:xfrm>
              <a:off x="2679739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1666"/>
            <p:cNvSpPr/>
            <p:nvPr/>
          </p:nvSpPr>
          <p:spPr>
            <a:xfrm>
              <a:off x="2639787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1667"/>
            <p:cNvSpPr/>
            <p:nvPr/>
          </p:nvSpPr>
          <p:spPr>
            <a:xfrm>
              <a:off x="2663758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1668"/>
            <p:cNvSpPr/>
            <p:nvPr/>
          </p:nvSpPr>
          <p:spPr>
            <a:xfrm>
              <a:off x="2583856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1669"/>
            <p:cNvSpPr/>
            <p:nvPr/>
          </p:nvSpPr>
          <p:spPr>
            <a:xfrm>
              <a:off x="2599836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1670"/>
            <p:cNvSpPr/>
            <p:nvPr/>
          </p:nvSpPr>
          <p:spPr>
            <a:xfrm>
              <a:off x="2615817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1671"/>
            <p:cNvSpPr/>
            <p:nvPr/>
          </p:nvSpPr>
          <p:spPr>
            <a:xfrm>
              <a:off x="2575866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1672"/>
            <p:cNvSpPr/>
            <p:nvPr/>
          </p:nvSpPr>
          <p:spPr>
            <a:xfrm>
              <a:off x="2583856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1673"/>
            <p:cNvSpPr/>
            <p:nvPr/>
          </p:nvSpPr>
          <p:spPr>
            <a:xfrm>
              <a:off x="2599836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1674"/>
            <p:cNvSpPr/>
            <p:nvPr/>
          </p:nvSpPr>
          <p:spPr>
            <a:xfrm>
              <a:off x="2615817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1675"/>
            <p:cNvSpPr/>
            <p:nvPr/>
          </p:nvSpPr>
          <p:spPr>
            <a:xfrm>
              <a:off x="2711700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1676"/>
            <p:cNvSpPr/>
            <p:nvPr/>
          </p:nvSpPr>
          <p:spPr>
            <a:xfrm>
              <a:off x="2727680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1677"/>
            <p:cNvSpPr/>
            <p:nvPr/>
          </p:nvSpPr>
          <p:spPr>
            <a:xfrm>
              <a:off x="257586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1678"/>
            <p:cNvSpPr/>
            <p:nvPr/>
          </p:nvSpPr>
          <p:spPr>
            <a:xfrm>
              <a:off x="2631797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1679"/>
            <p:cNvSpPr/>
            <p:nvPr/>
          </p:nvSpPr>
          <p:spPr>
            <a:xfrm>
              <a:off x="2567875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1680"/>
            <p:cNvSpPr/>
            <p:nvPr/>
          </p:nvSpPr>
          <p:spPr>
            <a:xfrm>
              <a:off x="2711700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1681"/>
            <p:cNvSpPr/>
            <p:nvPr/>
          </p:nvSpPr>
          <p:spPr>
            <a:xfrm>
              <a:off x="2567875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1682"/>
            <p:cNvSpPr/>
            <p:nvPr/>
          </p:nvSpPr>
          <p:spPr>
            <a:xfrm>
              <a:off x="2631797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1683"/>
            <p:cNvSpPr/>
            <p:nvPr/>
          </p:nvSpPr>
          <p:spPr>
            <a:xfrm>
              <a:off x="2655768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1684"/>
            <p:cNvSpPr/>
            <p:nvPr/>
          </p:nvSpPr>
          <p:spPr>
            <a:xfrm>
              <a:off x="2559885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1685"/>
            <p:cNvSpPr/>
            <p:nvPr/>
          </p:nvSpPr>
          <p:spPr>
            <a:xfrm>
              <a:off x="2567875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1686"/>
            <p:cNvSpPr/>
            <p:nvPr/>
          </p:nvSpPr>
          <p:spPr>
            <a:xfrm>
              <a:off x="2623807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1687"/>
            <p:cNvSpPr/>
            <p:nvPr/>
          </p:nvSpPr>
          <p:spPr>
            <a:xfrm>
              <a:off x="2639787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1688"/>
            <p:cNvSpPr/>
            <p:nvPr/>
          </p:nvSpPr>
          <p:spPr>
            <a:xfrm>
              <a:off x="2663758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1689"/>
            <p:cNvSpPr/>
            <p:nvPr/>
          </p:nvSpPr>
          <p:spPr>
            <a:xfrm>
              <a:off x="2687729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1690"/>
            <p:cNvSpPr/>
            <p:nvPr/>
          </p:nvSpPr>
          <p:spPr>
            <a:xfrm>
              <a:off x="2623807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1691"/>
            <p:cNvSpPr/>
            <p:nvPr/>
          </p:nvSpPr>
          <p:spPr>
            <a:xfrm>
              <a:off x="258385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1692"/>
            <p:cNvSpPr/>
            <p:nvPr/>
          </p:nvSpPr>
          <p:spPr>
            <a:xfrm>
              <a:off x="2623807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1693"/>
            <p:cNvSpPr/>
            <p:nvPr/>
          </p:nvSpPr>
          <p:spPr>
            <a:xfrm>
              <a:off x="2663758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1694"/>
            <p:cNvSpPr/>
            <p:nvPr/>
          </p:nvSpPr>
          <p:spPr>
            <a:xfrm>
              <a:off x="2623807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1695"/>
            <p:cNvSpPr/>
            <p:nvPr/>
          </p:nvSpPr>
          <p:spPr>
            <a:xfrm>
              <a:off x="2615817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t1696"/>
            <p:cNvSpPr/>
            <p:nvPr/>
          </p:nvSpPr>
          <p:spPr>
            <a:xfrm>
              <a:off x="2559885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t1697"/>
            <p:cNvSpPr/>
            <p:nvPr/>
          </p:nvSpPr>
          <p:spPr>
            <a:xfrm>
              <a:off x="2607827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t1698"/>
            <p:cNvSpPr/>
            <p:nvPr/>
          </p:nvSpPr>
          <p:spPr>
            <a:xfrm>
              <a:off x="2623807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t1699"/>
            <p:cNvSpPr/>
            <p:nvPr/>
          </p:nvSpPr>
          <p:spPr>
            <a:xfrm>
              <a:off x="2583856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t1700"/>
            <p:cNvSpPr/>
            <p:nvPr/>
          </p:nvSpPr>
          <p:spPr>
            <a:xfrm>
              <a:off x="2583856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t1701"/>
            <p:cNvSpPr/>
            <p:nvPr/>
          </p:nvSpPr>
          <p:spPr>
            <a:xfrm>
              <a:off x="2647778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t1702"/>
            <p:cNvSpPr/>
            <p:nvPr/>
          </p:nvSpPr>
          <p:spPr>
            <a:xfrm>
              <a:off x="2631797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t1703"/>
            <p:cNvSpPr/>
            <p:nvPr/>
          </p:nvSpPr>
          <p:spPr>
            <a:xfrm>
              <a:off x="2591846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t1704"/>
            <p:cNvSpPr/>
            <p:nvPr/>
          </p:nvSpPr>
          <p:spPr>
            <a:xfrm>
              <a:off x="2575866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t1705"/>
            <p:cNvSpPr/>
            <p:nvPr/>
          </p:nvSpPr>
          <p:spPr>
            <a:xfrm>
              <a:off x="2591846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t1706"/>
            <p:cNvSpPr/>
            <p:nvPr/>
          </p:nvSpPr>
          <p:spPr>
            <a:xfrm>
              <a:off x="2607827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1707"/>
            <p:cNvSpPr/>
            <p:nvPr/>
          </p:nvSpPr>
          <p:spPr>
            <a:xfrm>
              <a:off x="2583856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l1708"/>
            <p:cNvSpPr/>
            <p:nvPr/>
          </p:nvSpPr>
          <p:spPr>
            <a:xfrm>
              <a:off x="2260031" y="5531388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l1709"/>
            <p:cNvSpPr/>
            <p:nvPr/>
          </p:nvSpPr>
          <p:spPr>
            <a:xfrm>
              <a:off x="2278888" y="6131966"/>
              <a:ext cx="479414" cy="0"/>
            </a:xfrm>
            <a:custGeom>
              <a:avLst/>
              <a:pathLst>
                <a:path w="479414" h="0">
                  <a:moveTo>
                    <a:pt x="0" y="0"/>
                  </a:moveTo>
                  <a:lnTo>
                    <a:pt x="4794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0"/>
            <p:cNvSpPr/>
            <p:nvPr/>
          </p:nvSpPr>
          <p:spPr>
            <a:xfrm>
              <a:off x="2278888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1"/>
            <p:cNvSpPr/>
            <p:nvPr/>
          </p:nvSpPr>
          <p:spPr>
            <a:xfrm>
              <a:off x="2358790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2"/>
            <p:cNvSpPr/>
            <p:nvPr/>
          </p:nvSpPr>
          <p:spPr>
            <a:xfrm>
              <a:off x="2438692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3"/>
            <p:cNvSpPr/>
            <p:nvPr/>
          </p:nvSpPr>
          <p:spPr>
            <a:xfrm>
              <a:off x="2518595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4"/>
            <p:cNvSpPr/>
            <p:nvPr/>
          </p:nvSpPr>
          <p:spPr>
            <a:xfrm>
              <a:off x="2598497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5"/>
            <p:cNvSpPr/>
            <p:nvPr/>
          </p:nvSpPr>
          <p:spPr>
            <a:xfrm>
              <a:off x="2678399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6"/>
            <p:cNvSpPr/>
            <p:nvPr/>
          </p:nvSpPr>
          <p:spPr>
            <a:xfrm>
              <a:off x="2758302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tx1717"/>
            <p:cNvSpPr/>
            <p:nvPr/>
          </p:nvSpPr>
          <p:spPr>
            <a:xfrm>
              <a:off x="2250911" y="6279179"/>
              <a:ext cx="55953" cy="700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720" name="tx1718"/>
            <p:cNvSpPr/>
            <p:nvPr/>
          </p:nvSpPr>
          <p:spPr>
            <a:xfrm>
              <a:off x="2410716" y="6276798"/>
              <a:ext cx="55953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721" name="tx1719"/>
            <p:cNvSpPr/>
            <p:nvPr/>
          </p:nvSpPr>
          <p:spPr>
            <a:xfrm>
              <a:off x="2570520" y="6278187"/>
              <a:ext cx="55953" cy="71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722" name="tx1720"/>
            <p:cNvSpPr/>
            <p:nvPr/>
          </p:nvSpPr>
          <p:spPr>
            <a:xfrm>
              <a:off x="2730325" y="6279973"/>
              <a:ext cx="55953" cy="692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723" name="pt1721"/>
            <p:cNvSpPr/>
            <p:nvPr/>
          </p:nvSpPr>
          <p:spPr>
            <a:xfrm>
              <a:off x="228821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t1722"/>
            <p:cNvSpPr/>
            <p:nvPr/>
          </p:nvSpPr>
          <p:spPr>
            <a:xfrm>
              <a:off x="228821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t1723"/>
            <p:cNvSpPr/>
            <p:nvPr/>
          </p:nvSpPr>
          <p:spPr>
            <a:xfrm>
              <a:off x="228022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t1724"/>
            <p:cNvSpPr/>
            <p:nvPr/>
          </p:nvSpPr>
          <p:spPr>
            <a:xfrm>
              <a:off x="229620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t1725"/>
            <p:cNvSpPr/>
            <p:nvPr/>
          </p:nvSpPr>
          <p:spPr>
            <a:xfrm>
              <a:off x="228821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t1726"/>
            <p:cNvSpPr/>
            <p:nvPr/>
          </p:nvSpPr>
          <p:spPr>
            <a:xfrm>
              <a:off x="231218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1727"/>
            <p:cNvSpPr/>
            <p:nvPr/>
          </p:nvSpPr>
          <p:spPr>
            <a:xfrm>
              <a:off x="228821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1728"/>
            <p:cNvSpPr/>
            <p:nvPr/>
          </p:nvSpPr>
          <p:spPr>
            <a:xfrm>
              <a:off x="229620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1729"/>
            <p:cNvSpPr/>
            <p:nvPr/>
          </p:nvSpPr>
          <p:spPr>
            <a:xfrm>
              <a:off x="228821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1730"/>
            <p:cNvSpPr/>
            <p:nvPr/>
          </p:nvSpPr>
          <p:spPr>
            <a:xfrm>
              <a:off x="229620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1731"/>
            <p:cNvSpPr/>
            <p:nvPr/>
          </p:nvSpPr>
          <p:spPr>
            <a:xfrm>
              <a:off x="229620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1732"/>
            <p:cNvSpPr/>
            <p:nvPr/>
          </p:nvSpPr>
          <p:spPr>
            <a:xfrm>
              <a:off x="230419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1733"/>
            <p:cNvSpPr/>
            <p:nvPr/>
          </p:nvSpPr>
          <p:spPr>
            <a:xfrm>
              <a:off x="228821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1734"/>
            <p:cNvSpPr/>
            <p:nvPr/>
          </p:nvSpPr>
          <p:spPr>
            <a:xfrm>
              <a:off x="226424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1735"/>
            <p:cNvSpPr/>
            <p:nvPr/>
          </p:nvSpPr>
          <p:spPr>
            <a:xfrm>
              <a:off x="22722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1736"/>
            <p:cNvSpPr/>
            <p:nvPr/>
          </p:nvSpPr>
          <p:spPr>
            <a:xfrm>
              <a:off x="229620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1737"/>
            <p:cNvSpPr/>
            <p:nvPr/>
          </p:nvSpPr>
          <p:spPr>
            <a:xfrm>
              <a:off x="228022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1738"/>
            <p:cNvSpPr/>
            <p:nvPr/>
          </p:nvSpPr>
          <p:spPr>
            <a:xfrm>
              <a:off x="228821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1739"/>
            <p:cNvSpPr/>
            <p:nvPr/>
          </p:nvSpPr>
          <p:spPr>
            <a:xfrm>
              <a:off x="231218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1740"/>
            <p:cNvSpPr/>
            <p:nvPr/>
          </p:nvSpPr>
          <p:spPr>
            <a:xfrm>
              <a:off x="229620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1741"/>
            <p:cNvSpPr/>
            <p:nvPr/>
          </p:nvSpPr>
          <p:spPr>
            <a:xfrm>
              <a:off x="231218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1742"/>
            <p:cNvSpPr/>
            <p:nvPr/>
          </p:nvSpPr>
          <p:spPr>
            <a:xfrm>
              <a:off x="229620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1743"/>
            <p:cNvSpPr/>
            <p:nvPr/>
          </p:nvSpPr>
          <p:spPr>
            <a:xfrm>
              <a:off x="225625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1744"/>
            <p:cNvSpPr/>
            <p:nvPr/>
          </p:nvSpPr>
          <p:spPr>
            <a:xfrm>
              <a:off x="231218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1745"/>
            <p:cNvSpPr/>
            <p:nvPr/>
          </p:nvSpPr>
          <p:spPr>
            <a:xfrm>
              <a:off x="232816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1746"/>
            <p:cNvSpPr/>
            <p:nvPr/>
          </p:nvSpPr>
          <p:spPr>
            <a:xfrm>
              <a:off x="230419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1747"/>
            <p:cNvSpPr/>
            <p:nvPr/>
          </p:nvSpPr>
          <p:spPr>
            <a:xfrm>
              <a:off x="230419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1748"/>
            <p:cNvSpPr/>
            <p:nvPr/>
          </p:nvSpPr>
          <p:spPr>
            <a:xfrm>
              <a:off x="229620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1749"/>
            <p:cNvSpPr/>
            <p:nvPr/>
          </p:nvSpPr>
          <p:spPr>
            <a:xfrm>
              <a:off x="228821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1750"/>
            <p:cNvSpPr/>
            <p:nvPr/>
          </p:nvSpPr>
          <p:spPr>
            <a:xfrm>
              <a:off x="230419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1751"/>
            <p:cNvSpPr/>
            <p:nvPr/>
          </p:nvSpPr>
          <p:spPr>
            <a:xfrm>
              <a:off x="230419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1752"/>
            <p:cNvSpPr/>
            <p:nvPr/>
          </p:nvSpPr>
          <p:spPr>
            <a:xfrm>
              <a:off x="229620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1753"/>
            <p:cNvSpPr/>
            <p:nvPr/>
          </p:nvSpPr>
          <p:spPr>
            <a:xfrm>
              <a:off x="229620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1754"/>
            <p:cNvSpPr/>
            <p:nvPr/>
          </p:nvSpPr>
          <p:spPr>
            <a:xfrm>
              <a:off x="228821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1755"/>
            <p:cNvSpPr/>
            <p:nvPr/>
          </p:nvSpPr>
          <p:spPr>
            <a:xfrm>
              <a:off x="229620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1756"/>
            <p:cNvSpPr/>
            <p:nvPr/>
          </p:nvSpPr>
          <p:spPr>
            <a:xfrm>
              <a:off x="22722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1757"/>
            <p:cNvSpPr/>
            <p:nvPr/>
          </p:nvSpPr>
          <p:spPr>
            <a:xfrm>
              <a:off x="228022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1758"/>
            <p:cNvSpPr/>
            <p:nvPr/>
          </p:nvSpPr>
          <p:spPr>
            <a:xfrm>
              <a:off x="228821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1759"/>
            <p:cNvSpPr/>
            <p:nvPr/>
          </p:nvSpPr>
          <p:spPr>
            <a:xfrm>
              <a:off x="228022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1760"/>
            <p:cNvSpPr/>
            <p:nvPr/>
          </p:nvSpPr>
          <p:spPr>
            <a:xfrm>
              <a:off x="229620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1761"/>
            <p:cNvSpPr/>
            <p:nvPr/>
          </p:nvSpPr>
          <p:spPr>
            <a:xfrm>
              <a:off x="228022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1762"/>
            <p:cNvSpPr/>
            <p:nvPr/>
          </p:nvSpPr>
          <p:spPr>
            <a:xfrm>
              <a:off x="228022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1763"/>
            <p:cNvSpPr/>
            <p:nvPr/>
          </p:nvSpPr>
          <p:spPr>
            <a:xfrm>
              <a:off x="228022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1764"/>
            <p:cNvSpPr/>
            <p:nvPr/>
          </p:nvSpPr>
          <p:spPr>
            <a:xfrm>
              <a:off x="230419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1765"/>
            <p:cNvSpPr/>
            <p:nvPr/>
          </p:nvSpPr>
          <p:spPr>
            <a:xfrm>
              <a:off x="232816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1766"/>
            <p:cNvSpPr/>
            <p:nvPr/>
          </p:nvSpPr>
          <p:spPr>
            <a:xfrm>
              <a:off x="228821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1767"/>
            <p:cNvSpPr/>
            <p:nvPr/>
          </p:nvSpPr>
          <p:spPr>
            <a:xfrm>
              <a:off x="230419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1768"/>
            <p:cNvSpPr/>
            <p:nvPr/>
          </p:nvSpPr>
          <p:spPr>
            <a:xfrm>
              <a:off x="228821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1769"/>
            <p:cNvSpPr/>
            <p:nvPr/>
          </p:nvSpPr>
          <p:spPr>
            <a:xfrm>
              <a:off x="229620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1770"/>
            <p:cNvSpPr/>
            <p:nvPr/>
          </p:nvSpPr>
          <p:spPr>
            <a:xfrm>
              <a:off x="228821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1771"/>
            <p:cNvSpPr/>
            <p:nvPr/>
          </p:nvSpPr>
          <p:spPr>
            <a:xfrm>
              <a:off x="255189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1772"/>
            <p:cNvSpPr/>
            <p:nvPr/>
          </p:nvSpPr>
          <p:spPr>
            <a:xfrm>
              <a:off x="253591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1773"/>
            <p:cNvSpPr/>
            <p:nvPr/>
          </p:nvSpPr>
          <p:spPr>
            <a:xfrm>
              <a:off x="25678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1774"/>
            <p:cNvSpPr/>
            <p:nvPr/>
          </p:nvSpPr>
          <p:spPr>
            <a:xfrm>
              <a:off x="249596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1775"/>
            <p:cNvSpPr/>
            <p:nvPr/>
          </p:nvSpPr>
          <p:spPr>
            <a:xfrm>
              <a:off x="254390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1776"/>
            <p:cNvSpPr/>
            <p:nvPr/>
          </p:nvSpPr>
          <p:spPr>
            <a:xfrm>
              <a:off x="253591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1777"/>
            <p:cNvSpPr/>
            <p:nvPr/>
          </p:nvSpPr>
          <p:spPr>
            <a:xfrm>
              <a:off x="255189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1778"/>
            <p:cNvSpPr/>
            <p:nvPr/>
          </p:nvSpPr>
          <p:spPr>
            <a:xfrm>
              <a:off x="244003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1779"/>
            <p:cNvSpPr/>
            <p:nvPr/>
          </p:nvSpPr>
          <p:spPr>
            <a:xfrm>
              <a:off x="254390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1780"/>
            <p:cNvSpPr/>
            <p:nvPr/>
          </p:nvSpPr>
          <p:spPr>
            <a:xfrm>
              <a:off x="248797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1781"/>
            <p:cNvSpPr/>
            <p:nvPr/>
          </p:nvSpPr>
          <p:spPr>
            <a:xfrm>
              <a:off x="245601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1782"/>
            <p:cNvSpPr/>
            <p:nvPr/>
          </p:nvSpPr>
          <p:spPr>
            <a:xfrm>
              <a:off x="251194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3"/>
            <p:cNvSpPr/>
            <p:nvPr/>
          </p:nvSpPr>
          <p:spPr>
            <a:xfrm>
              <a:off x="249596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4"/>
            <p:cNvSpPr/>
            <p:nvPr/>
          </p:nvSpPr>
          <p:spPr>
            <a:xfrm>
              <a:off x="255189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1785"/>
            <p:cNvSpPr/>
            <p:nvPr/>
          </p:nvSpPr>
          <p:spPr>
            <a:xfrm>
              <a:off x="246400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1786"/>
            <p:cNvSpPr/>
            <p:nvPr/>
          </p:nvSpPr>
          <p:spPr>
            <a:xfrm>
              <a:off x="252792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1787"/>
            <p:cNvSpPr/>
            <p:nvPr/>
          </p:nvSpPr>
          <p:spPr>
            <a:xfrm>
              <a:off x="253591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1788"/>
            <p:cNvSpPr/>
            <p:nvPr/>
          </p:nvSpPr>
          <p:spPr>
            <a:xfrm>
              <a:off x="250395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1789"/>
            <p:cNvSpPr/>
            <p:nvPr/>
          </p:nvSpPr>
          <p:spPr>
            <a:xfrm>
              <a:off x="253591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0"/>
            <p:cNvSpPr/>
            <p:nvPr/>
          </p:nvSpPr>
          <p:spPr>
            <a:xfrm>
              <a:off x="248797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1"/>
            <p:cNvSpPr/>
            <p:nvPr/>
          </p:nvSpPr>
          <p:spPr>
            <a:xfrm>
              <a:off x="255988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2"/>
            <p:cNvSpPr/>
            <p:nvPr/>
          </p:nvSpPr>
          <p:spPr>
            <a:xfrm>
              <a:off x="249596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1793"/>
            <p:cNvSpPr/>
            <p:nvPr/>
          </p:nvSpPr>
          <p:spPr>
            <a:xfrm>
              <a:off x="25678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1794"/>
            <p:cNvSpPr/>
            <p:nvPr/>
          </p:nvSpPr>
          <p:spPr>
            <a:xfrm>
              <a:off x="255189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1795"/>
            <p:cNvSpPr/>
            <p:nvPr/>
          </p:nvSpPr>
          <p:spPr>
            <a:xfrm>
              <a:off x="251993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1796"/>
            <p:cNvSpPr/>
            <p:nvPr/>
          </p:nvSpPr>
          <p:spPr>
            <a:xfrm>
              <a:off x="252792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1797"/>
            <p:cNvSpPr/>
            <p:nvPr/>
          </p:nvSpPr>
          <p:spPr>
            <a:xfrm>
              <a:off x="255988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1798"/>
            <p:cNvSpPr/>
            <p:nvPr/>
          </p:nvSpPr>
          <p:spPr>
            <a:xfrm>
              <a:off x="257586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1799"/>
            <p:cNvSpPr/>
            <p:nvPr/>
          </p:nvSpPr>
          <p:spPr>
            <a:xfrm>
              <a:off x="253591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1800"/>
            <p:cNvSpPr/>
            <p:nvPr/>
          </p:nvSpPr>
          <p:spPr>
            <a:xfrm>
              <a:off x="245601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1801"/>
            <p:cNvSpPr/>
            <p:nvPr/>
          </p:nvSpPr>
          <p:spPr>
            <a:xfrm>
              <a:off x="247998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1802"/>
            <p:cNvSpPr/>
            <p:nvPr/>
          </p:nvSpPr>
          <p:spPr>
            <a:xfrm>
              <a:off x="247199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1803"/>
            <p:cNvSpPr/>
            <p:nvPr/>
          </p:nvSpPr>
          <p:spPr>
            <a:xfrm>
              <a:off x="248797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t1804"/>
            <p:cNvSpPr/>
            <p:nvPr/>
          </p:nvSpPr>
          <p:spPr>
            <a:xfrm>
              <a:off x="258385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t1805"/>
            <p:cNvSpPr/>
            <p:nvPr/>
          </p:nvSpPr>
          <p:spPr>
            <a:xfrm>
              <a:off x="253591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t1806"/>
            <p:cNvSpPr/>
            <p:nvPr/>
          </p:nvSpPr>
          <p:spPr>
            <a:xfrm>
              <a:off x="253591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t1807"/>
            <p:cNvSpPr/>
            <p:nvPr/>
          </p:nvSpPr>
          <p:spPr>
            <a:xfrm>
              <a:off x="255189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t1808"/>
            <p:cNvSpPr/>
            <p:nvPr/>
          </p:nvSpPr>
          <p:spPr>
            <a:xfrm>
              <a:off x="252792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t1809"/>
            <p:cNvSpPr/>
            <p:nvPr/>
          </p:nvSpPr>
          <p:spPr>
            <a:xfrm>
              <a:off x="250395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t1810"/>
            <p:cNvSpPr/>
            <p:nvPr/>
          </p:nvSpPr>
          <p:spPr>
            <a:xfrm>
              <a:off x="249596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t1811"/>
            <p:cNvSpPr/>
            <p:nvPr/>
          </p:nvSpPr>
          <p:spPr>
            <a:xfrm>
              <a:off x="252792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t1812"/>
            <p:cNvSpPr/>
            <p:nvPr/>
          </p:nvSpPr>
          <p:spPr>
            <a:xfrm>
              <a:off x="254390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t1813"/>
            <p:cNvSpPr/>
            <p:nvPr/>
          </p:nvSpPr>
          <p:spPr>
            <a:xfrm>
              <a:off x="249596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t1814"/>
            <p:cNvSpPr/>
            <p:nvPr/>
          </p:nvSpPr>
          <p:spPr>
            <a:xfrm>
              <a:off x="244003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t1815"/>
            <p:cNvSpPr/>
            <p:nvPr/>
          </p:nvSpPr>
          <p:spPr>
            <a:xfrm>
              <a:off x="251194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t1816"/>
            <p:cNvSpPr/>
            <p:nvPr/>
          </p:nvSpPr>
          <p:spPr>
            <a:xfrm>
              <a:off x="251194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t1817"/>
            <p:cNvSpPr/>
            <p:nvPr/>
          </p:nvSpPr>
          <p:spPr>
            <a:xfrm>
              <a:off x="251194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t1818"/>
            <p:cNvSpPr/>
            <p:nvPr/>
          </p:nvSpPr>
          <p:spPr>
            <a:xfrm>
              <a:off x="251993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t1819"/>
            <p:cNvSpPr/>
            <p:nvPr/>
          </p:nvSpPr>
          <p:spPr>
            <a:xfrm>
              <a:off x="241606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t1820"/>
            <p:cNvSpPr/>
            <p:nvPr/>
          </p:nvSpPr>
          <p:spPr>
            <a:xfrm>
              <a:off x="250395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t1821"/>
            <p:cNvSpPr/>
            <p:nvPr/>
          </p:nvSpPr>
          <p:spPr>
            <a:xfrm>
              <a:off x="265576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t1822"/>
            <p:cNvSpPr/>
            <p:nvPr/>
          </p:nvSpPr>
          <p:spPr>
            <a:xfrm>
              <a:off x="258385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t1823"/>
            <p:cNvSpPr/>
            <p:nvPr/>
          </p:nvSpPr>
          <p:spPr>
            <a:xfrm>
              <a:off x="264777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1824"/>
            <p:cNvSpPr/>
            <p:nvPr/>
          </p:nvSpPr>
          <p:spPr>
            <a:xfrm>
              <a:off x="262380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1825"/>
            <p:cNvSpPr/>
            <p:nvPr/>
          </p:nvSpPr>
          <p:spPr>
            <a:xfrm>
              <a:off x="263978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1826"/>
            <p:cNvSpPr/>
            <p:nvPr/>
          </p:nvSpPr>
          <p:spPr>
            <a:xfrm>
              <a:off x="270370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1827"/>
            <p:cNvSpPr/>
            <p:nvPr/>
          </p:nvSpPr>
          <p:spPr>
            <a:xfrm>
              <a:off x="253591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1828"/>
            <p:cNvSpPr/>
            <p:nvPr/>
          </p:nvSpPr>
          <p:spPr>
            <a:xfrm>
              <a:off x="267973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1829"/>
            <p:cNvSpPr/>
            <p:nvPr/>
          </p:nvSpPr>
          <p:spPr>
            <a:xfrm>
              <a:off x="263978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1830"/>
            <p:cNvSpPr/>
            <p:nvPr/>
          </p:nvSpPr>
          <p:spPr>
            <a:xfrm>
              <a:off x="266375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1831"/>
            <p:cNvSpPr/>
            <p:nvPr/>
          </p:nvSpPr>
          <p:spPr>
            <a:xfrm>
              <a:off x="258385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1832"/>
            <p:cNvSpPr/>
            <p:nvPr/>
          </p:nvSpPr>
          <p:spPr>
            <a:xfrm>
              <a:off x="259983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1833"/>
            <p:cNvSpPr/>
            <p:nvPr/>
          </p:nvSpPr>
          <p:spPr>
            <a:xfrm>
              <a:off x="261581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1834"/>
            <p:cNvSpPr/>
            <p:nvPr/>
          </p:nvSpPr>
          <p:spPr>
            <a:xfrm>
              <a:off x="257586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1835"/>
            <p:cNvSpPr/>
            <p:nvPr/>
          </p:nvSpPr>
          <p:spPr>
            <a:xfrm>
              <a:off x="258385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1836"/>
            <p:cNvSpPr/>
            <p:nvPr/>
          </p:nvSpPr>
          <p:spPr>
            <a:xfrm>
              <a:off x="259983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1837"/>
            <p:cNvSpPr/>
            <p:nvPr/>
          </p:nvSpPr>
          <p:spPr>
            <a:xfrm>
              <a:off x="261581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1838"/>
            <p:cNvSpPr/>
            <p:nvPr/>
          </p:nvSpPr>
          <p:spPr>
            <a:xfrm>
              <a:off x="271170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1839"/>
            <p:cNvSpPr/>
            <p:nvPr/>
          </p:nvSpPr>
          <p:spPr>
            <a:xfrm>
              <a:off x="272768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1840"/>
            <p:cNvSpPr/>
            <p:nvPr/>
          </p:nvSpPr>
          <p:spPr>
            <a:xfrm>
              <a:off x="257586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1841"/>
            <p:cNvSpPr/>
            <p:nvPr/>
          </p:nvSpPr>
          <p:spPr>
            <a:xfrm>
              <a:off x="263179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1842"/>
            <p:cNvSpPr/>
            <p:nvPr/>
          </p:nvSpPr>
          <p:spPr>
            <a:xfrm>
              <a:off x="256787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1843"/>
            <p:cNvSpPr/>
            <p:nvPr/>
          </p:nvSpPr>
          <p:spPr>
            <a:xfrm>
              <a:off x="271170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1844"/>
            <p:cNvSpPr/>
            <p:nvPr/>
          </p:nvSpPr>
          <p:spPr>
            <a:xfrm>
              <a:off x="256787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1845"/>
            <p:cNvSpPr/>
            <p:nvPr/>
          </p:nvSpPr>
          <p:spPr>
            <a:xfrm>
              <a:off x="263179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1846"/>
            <p:cNvSpPr/>
            <p:nvPr/>
          </p:nvSpPr>
          <p:spPr>
            <a:xfrm>
              <a:off x="265576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1847"/>
            <p:cNvSpPr/>
            <p:nvPr/>
          </p:nvSpPr>
          <p:spPr>
            <a:xfrm>
              <a:off x="255988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1848"/>
            <p:cNvSpPr/>
            <p:nvPr/>
          </p:nvSpPr>
          <p:spPr>
            <a:xfrm>
              <a:off x="256787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1849"/>
            <p:cNvSpPr/>
            <p:nvPr/>
          </p:nvSpPr>
          <p:spPr>
            <a:xfrm>
              <a:off x="262380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t1850"/>
            <p:cNvSpPr/>
            <p:nvPr/>
          </p:nvSpPr>
          <p:spPr>
            <a:xfrm>
              <a:off x="263978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t1851"/>
            <p:cNvSpPr/>
            <p:nvPr/>
          </p:nvSpPr>
          <p:spPr>
            <a:xfrm>
              <a:off x="266375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t1852"/>
            <p:cNvSpPr/>
            <p:nvPr/>
          </p:nvSpPr>
          <p:spPr>
            <a:xfrm>
              <a:off x="268772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t1853"/>
            <p:cNvSpPr/>
            <p:nvPr/>
          </p:nvSpPr>
          <p:spPr>
            <a:xfrm>
              <a:off x="262380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t1854"/>
            <p:cNvSpPr/>
            <p:nvPr/>
          </p:nvSpPr>
          <p:spPr>
            <a:xfrm>
              <a:off x="258385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t1855"/>
            <p:cNvSpPr/>
            <p:nvPr/>
          </p:nvSpPr>
          <p:spPr>
            <a:xfrm>
              <a:off x="262380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t1856"/>
            <p:cNvSpPr/>
            <p:nvPr/>
          </p:nvSpPr>
          <p:spPr>
            <a:xfrm>
              <a:off x="266375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t1857"/>
            <p:cNvSpPr/>
            <p:nvPr/>
          </p:nvSpPr>
          <p:spPr>
            <a:xfrm>
              <a:off x="262380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t1858"/>
            <p:cNvSpPr/>
            <p:nvPr/>
          </p:nvSpPr>
          <p:spPr>
            <a:xfrm>
              <a:off x="261581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t1859"/>
            <p:cNvSpPr/>
            <p:nvPr/>
          </p:nvSpPr>
          <p:spPr>
            <a:xfrm>
              <a:off x="255988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t1860"/>
            <p:cNvSpPr/>
            <p:nvPr/>
          </p:nvSpPr>
          <p:spPr>
            <a:xfrm>
              <a:off x="260782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t1861"/>
            <p:cNvSpPr/>
            <p:nvPr/>
          </p:nvSpPr>
          <p:spPr>
            <a:xfrm>
              <a:off x="262380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t1862"/>
            <p:cNvSpPr/>
            <p:nvPr/>
          </p:nvSpPr>
          <p:spPr>
            <a:xfrm>
              <a:off x="258385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t1863"/>
            <p:cNvSpPr/>
            <p:nvPr/>
          </p:nvSpPr>
          <p:spPr>
            <a:xfrm>
              <a:off x="258385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t1864"/>
            <p:cNvSpPr/>
            <p:nvPr/>
          </p:nvSpPr>
          <p:spPr>
            <a:xfrm>
              <a:off x="264777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t1865"/>
            <p:cNvSpPr/>
            <p:nvPr/>
          </p:nvSpPr>
          <p:spPr>
            <a:xfrm>
              <a:off x="263179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t1866"/>
            <p:cNvSpPr/>
            <p:nvPr/>
          </p:nvSpPr>
          <p:spPr>
            <a:xfrm>
              <a:off x="259184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t1867"/>
            <p:cNvSpPr/>
            <p:nvPr/>
          </p:nvSpPr>
          <p:spPr>
            <a:xfrm>
              <a:off x="257586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t1868"/>
            <p:cNvSpPr/>
            <p:nvPr/>
          </p:nvSpPr>
          <p:spPr>
            <a:xfrm>
              <a:off x="259184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t1869"/>
            <p:cNvSpPr/>
            <p:nvPr/>
          </p:nvSpPr>
          <p:spPr>
            <a:xfrm>
              <a:off x="260782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t1870"/>
            <p:cNvSpPr/>
            <p:nvPr/>
          </p:nvSpPr>
          <p:spPr>
            <a:xfrm>
              <a:off x="258385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l1871"/>
            <p:cNvSpPr/>
            <p:nvPr/>
          </p:nvSpPr>
          <p:spPr>
            <a:xfrm>
              <a:off x="2889869" y="2646273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l1872"/>
            <p:cNvSpPr/>
            <p:nvPr/>
          </p:nvSpPr>
          <p:spPr>
            <a:xfrm>
              <a:off x="2987297" y="2646273"/>
              <a:ext cx="392853" cy="0"/>
            </a:xfrm>
            <a:custGeom>
              <a:avLst/>
              <a:pathLst>
                <a:path w="392853" h="0">
                  <a:moveTo>
                    <a:pt x="0" y="0"/>
                  </a:moveTo>
                  <a:lnTo>
                    <a:pt x="3928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3"/>
            <p:cNvSpPr/>
            <p:nvPr/>
          </p:nvSpPr>
          <p:spPr>
            <a:xfrm>
              <a:off x="2987297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4"/>
            <p:cNvSpPr/>
            <p:nvPr/>
          </p:nvSpPr>
          <p:spPr>
            <a:xfrm>
              <a:off x="3085510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5"/>
            <p:cNvSpPr/>
            <p:nvPr/>
          </p:nvSpPr>
          <p:spPr>
            <a:xfrm>
              <a:off x="3183724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6"/>
            <p:cNvSpPr/>
            <p:nvPr/>
          </p:nvSpPr>
          <p:spPr>
            <a:xfrm>
              <a:off x="3281937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7"/>
            <p:cNvSpPr/>
            <p:nvPr/>
          </p:nvSpPr>
          <p:spPr>
            <a:xfrm>
              <a:off x="3380150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tx1878"/>
            <p:cNvSpPr/>
            <p:nvPr/>
          </p:nvSpPr>
          <p:spPr>
            <a:xfrm>
              <a:off x="2917367" y="2429002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1881" name="tx1879"/>
            <p:cNvSpPr/>
            <p:nvPr/>
          </p:nvSpPr>
          <p:spPr>
            <a:xfrm>
              <a:off x="3212007" y="2428804"/>
              <a:ext cx="139858" cy="72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882" name="pt1880"/>
            <p:cNvSpPr/>
            <p:nvPr/>
          </p:nvSpPr>
          <p:spPr>
            <a:xfrm>
              <a:off x="2905737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t1881"/>
            <p:cNvSpPr/>
            <p:nvPr/>
          </p:nvSpPr>
          <p:spPr>
            <a:xfrm>
              <a:off x="2905737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t1882"/>
            <p:cNvSpPr/>
            <p:nvPr/>
          </p:nvSpPr>
          <p:spPr>
            <a:xfrm>
              <a:off x="2905737" y="31401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t1883"/>
            <p:cNvSpPr/>
            <p:nvPr/>
          </p:nvSpPr>
          <p:spPr>
            <a:xfrm>
              <a:off x="2905737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t1884"/>
            <p:cNvSpPr/>
            <p:nvPr/>
          </p:nvSpPr>
          <p:spPr>
            <a:xfrm>
              <a:off x="2905737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t1885"/>
            <p:cNvSpPr/>
            <p:nvPr/>
          </p:nvSpPr>
          <p:spPr>
            <a:xfrm>
              <a:off x="2945023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t1886"/>
            <p:cNvSpPr/>
            <p:nvPr/>
          </p:nvSpPr>
          <p:spPr>
            <a:xfrm>
              <a:off x="2925380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1887"/>
            <p:cNvSpPr/>
            <p:nvPr/>
          </p:nvSpPr>
          <p:spPr>
            <a:xfrm>
              <a:off x="2905737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1888"/>
            <p:cNvSpPr/>
            <p:nvPr/>
          </p:nvSpPr>
          <p:spPr>
            <a:xfrm>
              <a:off x="2905737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1889"/>
            <p:cNvSpPr/>
            <p:nvPr/>
          </p:nvSpPr>
          <p:spPr>
            <a:xfrm>
              <a:off x="2886095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1890"/>
            <p:cNvSpPr/>
            <p:nvPr/>
          </p:nvSpPr>
          <p:spPr>
            <a:xfrm>
              <a:off x="2905737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t1891"/>
            <p:cNvSpPr/>
            <p:nvPr/>
          </p:nvSpPr>
          <p:spPr>
            <a:xfrm>
              <a:off x="2905737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t1892"/>
            <p:cNvSpPr/>
            <p:nvPr/>
          </p:nvSpPr>
          <p:spPr>
            <a:xfrm>
              <a:off x="2886095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t1893"/>
            <p:cNvSpPr/>
            <p:nvPr/>
          </p:nvSpPr>
          <p:spPr>
            <a:xfrm>
              <a:off x="2886095" y="3201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1894"/>
            <p:cNvSpPr/>
            <p:nvPr/>
          </p:nvSpPr>
          <p:spPr>
            <a:xfrm>
              <a:off x="2905737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1895"/>
            <p:cNvSpPr/>
            <p:nvPr/>
          </p:nvSpPr>
          <p:spPr>
            <a:xfrm>
              <a:off x="2945023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1896"/>
            <p:cNvSpPr/>
            <p:nvPr/>
          </p:nvSpPr>
          <p:spPr>
            <a:xfrm>
              <a:off x="2945023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1897"/>
            <p:cNvSpPr/>
            <p:nvPr/>
          </p:nvSpPr>
          <p:spPr>
            <a:xfrm>
              <a:off x="2925380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1898"/>
            <p:cNvSpPr/>
            <p:nvPr/>
          </p:nvSpPr>
          <p:spPr>
            <a:xfrm>
              <a:off x="2925380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1899"/>
            <p:cNvSpPr/>
            <p:nvPr/>
          </p:nvSpPr>
          <p:spPr>
            <a:xfrm>
              <a:off x="2925380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1900"/>
            <p:cNvSpPr/>
            <p:nvPr/>
          </p:nvSpPr>
          <p:spPr>
            <a:xfrm>
              <a:off x="2905737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1901"/>
            <p:cNvSpPr/>
            <p:nvPr/>
          </p:nvSpPr>
          <p:spPr>
            <a:xfrm>
              <a:off x="2945023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1902"/>
            <p:cNvSpPr/>
            <p:nvPr/>
          </p:nvSpPr>
          <p:spPr>
            <a:xfrm>
              <a:off x="2905737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1903"/>
            <p:cNvSpPr/>
            <p:nvPr/>
          </p:nvSpPr>
          <p:spPr>
            <a:xfrm>
              <a:off x="2964665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1904"/>
            <p:cNvSpPr/>
            <p:nvPr/>
          </p:nvSpPr>
          <p:spPr>
            <a:xfrm>
              <a:off x="2905737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t1905"/>
            <p:cNvSpPr/>
            <p:nvPr/>
          </p:nvSpPr>
          <p:spPr>
            <a:xfrm>
              <a:off x="2905737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t1906"/>
            <p:cNvSpPr/>
            <p:nvPr/>
          </p:nvSpPr>
          <p:spPr>
            <a:xfrm>
              <a:off x="2945023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t1907"/>
            <p:cNvSpPr/>
            <p:nvPr/>
          </p:nvSpPr>
          <p:spPr>
            <a:xfrm>
              <a:off x="2905737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t1908"/>
            <p:cNvSpPr/>
            <p:nvPr/>
          </p:nvSpPr>
          <p:spPr>
            <a:xfrm>
              <a:off x="2905737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t1909"/>
            <p:cNvSpPr/>
            <p:nvPr/>
          </p:nvSpPr>
          <p:spPr>
            <a:xfrm>
              <a:off x="2905737" y="31401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t1910"/>
            <p:cNvSpPr/>
            <p:nvPr/>
          </p:nvSpPr>
          <p:spPr>
            <a:xfrm>
              <a:off x="2905737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1911"/>
            <p:cNvSpPr/>
            <p:nvPr/>
          </p:nvSpPr>
          <p:spPr>
            <a:xfrm>
              <a:off x="2945023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1912"/>
            <p:cNvSpPr/>
            <p:nvPr/>
          </p:nvSpPr>
          <p:spPr>
            <a:xfrm>
              <a:off x="2886095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1913"/>
            <p:cNvSpPr/>
            <p:nvPr/>
          </p:nvSpPr>
          <p:spPr>
            <a:xfrm>
              <a:off x="2905737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1914"/>
            <p:cNvSpPr/>
            <p:nvPr/>
          </p:nvSpPr>
          <p:spPr>
            <a:xfrm>
              <a:off x="2905737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1915"/>
            <p:cNvSpPr/>
            <p:nvPr/>
          </p:nvSpPr>
          <p:spPr>
            <a:xfrm>
              <a:off x="2905737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1916"/>
            <p:cNvSpPr/>
            <p:nvPr/>
          </p:nvSpPr>
          <p:spPr>
            <a:xfrm>
              <a:off x="2905737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1917"/>
            <p:cNvSpPr/>
            <p:nvPr/>
          </p:nvSpPr>
          <p:spPr>
            <a:xfrm>
              <a:off x="2886095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1918"/>
            <p:cNvSpPr/>
            <p:nvPr/>
          </p:nvSpPr>
          <p:spPr>
            <a:xfrm>
              <a:off x="2905737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1919"/>
            <p:cNvSpPr/>
            <p:nvPr/>
          </p:nvSpPr>
          <p:spPr>
            <a:xfrm>
              <a:off x="2905737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1920"/>
            <p:cNvSpPr/>
            <p:nvPr/>
          </p:nvSpPr>
          <p:spPr>
            <a:xfrm>
              <a:off x="2925380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1921"/>
            <p:cNvSpPr/>
            <p:nvPr/>
          </p:nvSpPr>
          <p:spPr>
            <a:xfrm>
              <a:off x="2925380" y="3171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1922"/>
            <p:cNvSpPr/>
            <p:nvPr/>
          </p:nvSpPr>
          <p:spPr>
            <a:xfrm>
              <a:off x="2905737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1923"/>
            <p:cNvSpPr/>
            <p:nvPr/>
          </p:nvSpPr>
          <p:spPr>
            <a:xfrm>
              <a:off x="2984308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1924"/>
            <p:cNvSpPr/>
            <p:nvPr/>
          </p:nvSpPr>
          <p:spPr>
            <a:xfrm>
              <a:off x="2945023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1925"/>
            <p:cNvSpPr/>
            <p:nvPr/>
          </p:nvSpPr>
          <p:spPr>
            <a:xfrm>
              <a:off x="2925380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1926"/>
            <p:cNvSpPr/>
            <p:nvPr/>
          </p:nvSpPr>
          <p:spPr>
            <a:xfrm>
              <a:off x="2905737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1927"/>
            <p:cNvSpPr/>
            <p:nvPr/>
          </p:nvSpPr>
          <p:spPr>
            <a:xfrm>
              <a:off x="2905737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1928"/>
            <p:cNvSpPr/>
            <p:nvPr/>
          </p:nvSpPr>
          <p:spPr>
            <a:xfrm>
              <a:off x="2905737" y="3047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t1929"/>
            <p:cNvSpPr/>
            <p:nvPr/>
          </p:nvSpPr>
          <p:spPr>
            <a:xfrm>
              <a:off x="2905737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t1930"/>
            <p:cNvSpPr/>
            <p:nvPr/>
          </p:nvSpPr>
          <p:spPr>
            <a:xfrm>
              <a:off x="3141449" y="2784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t1931"/>
            <p:cNvSpPr/>
            <p:nvPr/>
          </p:nvSpPr>
          <p:spPr>
            <a:xfrm>
              <a:off x="3161092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t1932"/>
            <p:cNvSpPr/>
            <p:nvPr/>
          </p:nvSpPr>
          <p:spPr>
            <a:xfrm>
              <a:off x="3161092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t1933"/>
            <p:cNvSpPr/>
            <p:nvPr/>
          </p:nvSpPr>
          <p:spPr>
            <a:xfrm>
              <a:off x="3121807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t1934"/>
            <p:cNvSpPr/>
            <p:nvPr/>
          </p:nvSpPr>
          <p:spPr>
            <a:xfrm>
              <a:off x="3161092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t1935"/>
            <p:cNvSpPr/>
            <p:nvPr/>
          </p:nvSpPr>
          <p:spPr>
            <a:xfrm>
              <a:off x="3121807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t1936"/>
            <p:cNvSpPr/>
            <p:nvPr/>
          </p:nvSpPr>
          <p:spPr>
            <a:xfrm>
              <a:off x="3180735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t1937"/>
            <p:cNvSpPr/>
            <p:nvPr/>
          </p:nvSpPr>
          <p:spPr>
            <a:xfrm>
              <a:off x="3062879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t1938"/>
            <p:cNvSpPr/>
            <p:nvPr/>
          </p:nvSpPr>
          <p:spPr>
            <a:xfrm>
              <a:off x="3121807" y="2846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t1939"/>
            <p:cNvSpPr/>
            <p:nvPr/>
          </p:nvSpPr>
          <p:spPr>
            <a:xfrm>
              <a:off x="3141449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t1940"/>
            <p:cNvSpPr/>
            <p:nvPr/>
          </p:nvSpPr>
          <p:spPr>
            <a:xfrm>
              <a:off x="3062879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t1941"/>
            <p:cNvSpPr/>
            <p:nvPr/>
          </p:nvSpPr>
          <p:spPr>
            <a:xfrm>
              <a:off x="3161092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t1942"/>
            <p:cNvSpPr/>
            <p:nvPr/>
          </p:nvSpPr>
          <p:spPr>
            <a:xfrm>
              <a:off x="3062879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t1943"/>
            <p:cNvSpPr/>
            <p:nvPr/>
          </p:nvSpPr>
          <p:spPr>
            <a:xfrm>
              <a:off x="3141449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t1944"/>
            <p:cNvSpPr/>
            <p:nvPr/>
          </p:nvSpPr>
          <p:spPr>
            <a:xfrm>
              <a:off x="3121807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t1945"/>
            <p:cNvSpPr/>
            <p:nvPr/>
          </p:nvSpPr>
          <p:spPr>
            <a:xfrm>
              <a:off x="3141449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t1946"/>
            <p:cNvSpPr/>
            <p:nvPr/>
          </p:nvSpPr>
          <p:spPr>
            <a:xfrm>
              <a:off x="3161092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t1947"/>
            <p:cNvSpPr/>
            <p:nvPr/>
          </p:nvSpPr>
          <p:spPr>
            <a:xfrm>
              <a:off x="3062879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t1948"/>
            <p:cNvSpPr/>
            <p:nvPr/>
          </p:nvSpPr>
          <p:spPr>
            <a:xfrm>
              <a:off x="3161092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t1949"/>
            <p:cNvSpPr/>
            <p:nvPr/>
          </p:nvSpPr>
          <p:spPr>
            <a:xfrm>
              <a:off x="3082521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t1950"/>
            <p:cNvSpPr/>
            <p:nvPr/>
          </p:nvSpPr>
          <p:spPr>
            <a:xfrm>
              <a:off x="3220020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t1951"/>
            <p:cNvSpPr/>
            <p:nvPr/>
          </p:nvSpPr>
          <p:spPr>
            <a:xfrm>
              <a:off x="3121807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t1952"/>
            <p:cNvSpPr/>
            <p:nvPr/>
          </p:nvSpPr>
          <p:spPr>
            <a:xfrm>
              <a:off x="3161092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t1953"/>
            <p:cNvSpPr/>
            <p:nvPr/>
          </p:nvSpPr>
          <p:spPr>
            <a:xfrm>
              <a:off x="3102164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t1954"/>
            <p:cNvSpPr/>
            <p:nvPr/>
          </p:nvSpPr>
          <p:spPr>
            <a:xfrm>
              <a:off x="3121807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t1955"/>
            <p:cNvSpPr/>
            <p:nvPr/>
          </p:nvSpPr>
          <p:spPr>
            <a:xfrm>
              <a:off x="3141449" y="2846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t1956"/>
            <p:cNvSpPr/>
            <p:nvPr/>
          </p:nvSpPr>
          <p:spPr>
            <a:xfrm>
              <a:off x="3141449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t1957"/>
            <p:cNvSpPr/>
            <p:nvPr/>
          </p:nvSpPr>
          <p:spPr>
            <a:xfrm>
              <a:off x="3200377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t1958"/>
            <p:cNvSpPr/>
            <p:nvPr/>
          </p:nvSpPr>
          <p:spPr>
            <a:xfrm>
              <a:off x="3161092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t1959"/>
            <p:cNvSpPr/>
            <p:nvPr/>
          </p:nvSpPr>
          <p:spPr>
            <a:xfrm>
              <a:off x="3062879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t1960"/>
            <p:cNvSpPr/>
            <p:nvPr/>
          </p:nvSpPr>
          <p:spPr>
            <a:xfrm>
              <a:off x="3082521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t1961"/>
            <p:cNvSpPr/>
            <p:nvPr/>
          </p:nvSpPr>
          <p:spPr>
            <a:xfrm>
              <a:off x="3062879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t1962"/>
            <p:cNvSpPr/>
            <p:nvPr/>
          </p:nvSpPr>
          <p:spPr>
            <a:xfrm>
              <a:off x="3102164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t1963"/>
            <p:cNvSpPr/>
            <p:nvPr/>
          </p:nvSpPr>
          <p:spPr>
            <a:xfrm>
              <a:off x="3180735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t1964"/>
            <p:cNvSpPr/>
            <p:nvPr/>
          </p:nvSpPr>
          <p:spPr>
            <a:xfrm>
              <a:off x="3161092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t1965"/>
            <p:cNvSpPr/>
            <p:nvPr/>
          </p:nvSpPr>
          <p:spPr>
            <a:xfrm>
              <a:off x="3180735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t1966"/>
            <p:cNvSpPr/>
            <p:nvPr/>
          </p:nvSpPr>
          <p:spPr>
            <a:xfrm>
              <a:off x="3161092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t1967"/>
            <p:cNvSpPr/>
            <p:nvPr/>
          </p:nvSpPr>
          <p:spPr>
            <a:xfrm>
              <a:off x="3121807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t1968"/>
            <p:cNvSpPr/>
            <p:nvPr/>
          </p:nvSpPr>
          <p:spPr>
            <a:xfrm>
              <a:off x="3121807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t1969"/>
            <p:cNvSpPr/>
            <p:nvPr/>
          </p:nvSpPr>
          <p:spPr>
            <a:xfrm>
              <a:off x="3121807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t1970"/>
            <p:cNvSpPr/>
            <p:nvPr/>
          </p:nvSpPr>
          <p:spPr>
            <a:xfrm>
              <a:off x="3102164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t1971"/>
            <p:cNvSpPr/>
            <p:nvPr/>
          </p:nvSpPr>
          <p:spPr>
            <a:xfrm>
              <a:off x="3141449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t1972"/>
            <p:cNvSpPr/>
            <p:nvPr/>
          </p:nvSpPr>
          <p:spPr>
            <a:xfrm>
              <a:off x="3102164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t1973"/>
            <p:cNvSpPr/>
            <p:nvPr/>
          </p:nvSpPr>
          <p:spPr>
            <a:xfrm>
              <a:off x="3062879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t1974"/>
            <p:cNvSpPr/>
            <p:nvPr/>
          </p:nvSpPr>
          <p:spPr>
            <a:xfrm>
              <a:off x="3121807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t1975"/>
            <p:cNvSpPr/>
            <p:nvPr/>
          </p:nvSpPr>
          <p:spPr>
            <a:xfrm>
              <a:off x="3102164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t1976"/>
            <p:cNvSpPr/>
            <p:nvPr/>
          </p:nvSpPr>
          <p:spPr>
            <a:xfrm>
              <a:off x="3121807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t1977"/>
            <p:cNvSpPr/>
            <p:nvPr/>
          </p:nvSpPr>
          <p:spPr>
            <a:xfrm>
              <a:off x="3121807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t1978"/>
            <p:cNvSpPr/>
            <p:nvPr/>
          </p:nvSpPr>
          <p:spPr>
            <a:xfrm>
              <a:off x="3082521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t1979"/>
            <p:cNvSpPr/>
            <p:nvPr/>
          </p:nvSpPr>
          <p:spPr>
            <a:xfrm>
              <a:off x="3121807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t1980"/>
            <p:cNvSpPr/>
            <p:nvPr/>
          </p:nvSpPr>
          <p:spPr>
            <a:xfrm>
              <a:off x="3357519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t1981"/>
            <p:cNvSpPr/>
            <p:nvPr/>
          </p:nvSpPr>
          <p:spPr>
            <a:xfrm>
              <a:off x="3239663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t1982"/>
            <p:cNvSpPr/>
            <p:nvPr/>
          </p:nvSpPr>
          <p:spPr>
            <a:xfrm>
              <a:off x="3278948" y="27694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t1983"/>
            <p:cNvSpPr/>
            <p:nvPr/>
          </p:nvSpPr>
          <p:spPr>
            <a:xfrm>
              <a:off x="3220020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t1984"/>
            <p:cNvSpPr/>
            <p:nvPr/>
          </p:nvSpPr>
          <p:spPr>
            <a:xfrm>
              <a:off x="3298591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t1985"/>
            <p:cNvSpPr/>
            <p:nvPr/>
          </p:nvSpPr>
          <p:spPr>
            <a:xfrm>
              <a:off x="3278948" y="269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t1986"/>
            <p:cNvSpPr/>
            <p:nvPr/>
          </p:nvSpPr>
          <p:spPr>
            <a:xfrm>
              <a:off x="3200377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t1987"/>
            <p:cNvSpPr/>
            <p:nvPr/>
          </p:nvSpPr>
          <p:spPr>
            <a:xfrm>
              <a:off x="3220020" y="27385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t1988"/>
            <p:cNvSpPr/>
            <p:nvPr/>
          </p:nvSpPr>
          <p:spPr>
            <a:xfrm>
              <a:off x="3220020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t1989"/>
            <p:cNvSpPr/>
            <p:nvPr/>
          </p:nvSpPr>
          <p:spPr>
            <a:xfrm>
              <a:off x="3357519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t1990"/>
            <p:cNvSpPr/>
            <p:nvPr/>
          </p:nvSpPr>
          <p:spPr>
            <a:xfrm>
              <a:off x="3259305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t1991"/>
            <p:cNvSpPr/>
            <p:nvPr/>
          </p:nvSpPr>
          <p:spPr>
            <a:xfrm>
              <a:off x="3239663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t1992"/>
            <p:cNvSpPr/>
            <p:nvPr/>
          </p:nvSpPr>
          <p:spPr>
            <a:xfrm>
              <a:off x="3278948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t1993"/>
            <p:cNvSpPr/>
            <p:nvPr/>
          </p:nvSpPr>
          <p:spPr>
            <a:xfrm>
              <a:off x="3259305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t1994"/>
            <p:cNvSpPr/>
            <p:nvPr/>
          </p:nvSpPr>
          <p:spPr>
            <a:xfrm>
              <a:off x="333787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t1995"/>
            <p:cNvSpPr/>
            <p:nvPr/>
          </p:nvSpPr>
          <p:spPr>
            <a:xfrm>
              <a:off x="3318233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t1996"/>
            <p:cNvSpPr/>
            <p:nvPr/>
          </p:nvSpPr>
          <p:spPr>
            <a:xfrm>
              <a:off x="3220020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t1997"/>
            <p:cNvSpPr/>
            <p:nvPr/>
          </p:nvSpPr>
          <p:spPr>
            <a:xfrm>
              <a:off x="3298591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t1998"/>
            <p:cNvSpPr/>
            <p:nvPr/>
          </p:nvSpPr>
          <p:spPr>
            <a:xfrm>
              <a:off x="3318233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t1999"/>
            <p:cNvSpPr/>
            <p:nvPr/>
          </p:nvSpPr>
          <p:spPr>
            <a:xfrm>
              <a:off x="3161092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t2000"/>
            <p:cNvSpPr/>
            <p:nvPr/>
          </p:nvSpPr>
          <p:spPr>
            <a:xfrm>
              <a:off x="3318233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t2001"/>
            <p:cNvSpPr/>
            <p:nvPr/>
          </p:nvSpPr>
          <p:spPr>
            <a:xfrm>
              <a:off x="3259305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t2002"/>
            <p:cNvSpPr/>
            <p:nvPr/>
          </p:nvSpPr>
          <p:spPr>
            <a:xfrm>
              <a:off x="3259305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t2003"/>
            <p:cNvSpPr/>
            <p:nvPr/>
          </p:nvSpPr>
          <p:spPr>
            <a:xfrm>
              <a:off x="3220020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t2004"/>
            <p:cNvSpPr/>
            <p:nvPr/>
          </p:nvSpPr>
          <p:spPr>
            <a:xfrm>
              <a:off x="3278948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t2005"/>
            <p:cNvSpPr/>
            <p:nvPr/>
          </p:nvSpPr>
          <p:spPr>
            <a:xfrm>
              <a:off x="3220020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t2006"/>
            <p:cNvSpPr/>
            <p:nvPr/>
          </p:nvSpPr>
          <p:spPr>
            <a:xfrm>
              <a:off x="3220020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t2007"/>
            <p:cNvSpPr/>
            <p:nvPr/>
          </p:nvSpPr>
          <p:spPr>
            <a:xfrm>
              <a:off x="3220020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t2008"/>
            <p:cNvSpPr/>
            <p:nvPr/>
          </p:nvSpPr>
          <p:spPr>
            <a:xfrm>
              <a:off x="3278948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t2009"/>
            <p:cNvSpPr/>
            <p:nvPr/>
          </p:nvSpPr>
          <p:spPr>
            <a:xfrm>
              <a:off x="3180735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t2010"/>
            <p:cNvSpPr/>
            <p:nvPr/>
          </p:nvSpPr>
          <p:spPr>
            <a:xfrm>
              <a:off x="3239663" y="27231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t2011"/>
            <p:cNvSpPr/>
            <p:nvPr/>
          </p:nvSpPr>
          <p:spPr>
            <a:xfrm>
              <a:off x="3259305" y="26458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t2012"/>
            <p:cNvSpPr/>
            <p:nvPr/>
          </p:nvSpPr>
          <p:spPr>
            <a:xfrm>
              <a:off x="3298591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t2013"/>
            <p:cNvSpPr/>
            <p:nvPr/>
          </p:nvSpPr>
          <p:spPr>
            <a:xfrm>
              <a:off x="3161092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t2014"/>
            <p:cNvSpPr/>
            <p:nvPr/>
          </p:nvSpPr>
          <p:spPr>
            <a:xfrm>
              <a:off x="3141449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t2015"/>
            <p:cNvSpPr/>
            <p:nvPr/>
          </p:nvSpPr>
          <p:spPr>
            <a:xfrm>
              <a:off x="3318233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t2016"/>
            <p:cNvSpPr/>
            <p:nvPr/>
          </p:nvSpPr>
          <p:spPr>
            <a:xfrm>
              <a:off x="3337876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t2017"/>
            <p:cNvSpPr/>
            <p:nvPr/>
          </p:nvSpPr>
          <p:spPr>
            <a:xfrm>
              <a:off x="3220020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t2018"/>
            <p:cNvSpPr/>
            <p:nvPr/>
          </p:nvSpPr>
          <p:spPr>
            <a:xfrm>
              <a:off x="3220020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t2019"/>
            <p:cNvSpPr/>
            <p:nvPr/>
          </p:nvSpPr>
          <p:spPr>
            <a:xfrm>
              <a:off x="3278948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t2020"/>
            <p:cNvSpPr/>
            <p:nvPr/>
          </p:nvSpPr>
          <p:spPr>
            <a:xfrm>
              <a:off x="3337876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t2021"/>
            <p:cNvSpPr/>
            <p:nvPr/>
          </p:nvSpPr>
          <p:spPr>
            <a:xfrm>
              <a:off x="3318233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t2022"/>
            <p:cNvSpPr/>
            <p:nvPr/>
          </p:nvSpPr>
          <p:spPr>
            <a:xfrm>
              <a:off x="3239663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t2023"/>
            <p:cNvSpPr/>
            <p:nvPr/>
          </p:nvSpPr>
          <p:spPr>
            <a:xfrm>
              <a:off x="3318233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t2024"/>
            <p:cNvSpPr/>
            <p:nvPr/>
          </p:nvSpPr>
          <p:spPr>
            <a:xfrm>
              <a:off x="3357519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t2025"/>
            <p:cNvSpPr/>
            <p:nvPr/>
          </p:nvSpPr>
          <p:spPr>
            <a:xfrm>
              <a:off x="3318233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t2026"/>
            <p:cNvSpPr/>
            <p:nvPr/>
          </p:nvSpPr>
          <p:spPr>
            <a:xfrm>
              <a:off x="3239663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t2027"/>
            <p:cNvSpPr/>
            <p:nvPr/>
          </p:nvSpPr>
          <p:spPr>
            <a:xfrm>
              <a:off x="3259305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t2028"/>
            <p:cNvSpPr/>
            <p:nvPr/>
          </p:nvSpPr>
          <p:spPr>
            <a:xfrm>
              <a:off x="3318233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t2029"/>
            <p:cNvSpPr/>
            <p:nvPr/>
          </p:nvSpPr>
          <p:spPr>
            <a:xfrm>
              <a:off x="3220020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l2030"/>
            <p:cNvSpPr/>
            <p:nvPr/>
          </p:nvSpPr>
          <p:spPr>
            <a:xfrm>
              <a:off x="2889869" y="3367552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t2031"/>
            <p:cNvSpPr/>
            <p:nvPr/>
          </p:nvSpPr>
          <p:spPr>
            <a:xfrm>
              <a:off x="2905737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t2032"/>
            <p:cNvSpPr/>
            <p:nvPr/>
          </p:nvSpPr>
          <p:spPr>
            <a:xfrm>
              <a:off x="290573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t2033"/>
            <p:cNvSpPr/>
            <p:nvPr/>
          </p:nvSpPr>
          <p:spPr>
            <a:xfrm>
              <a:off x="2905737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t2034"/>
            <p:cNvSpPr/>
            <p:nvPr/>
          </p:nvSpPr>
          <p:spPr>
            <a:xfrm>
              <a:off x="2905737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t2035"/>
            <p:cNvSpPr/>
            <p:nvPr/>
          </p:nvSpPr>
          <p:spPr>
            <a:xfrm>
              <a:off x="2905737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t2036"/>
            <p:cNvSpPr/>
            <p:nvPr/>
          </p:nvSpPr>
          <p:spPr>
            <a:xfrm>
              <a:off x="2945023" y="34830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t2037"/>
            <p:cNvSpPr/>
            <p:nvPr/>
          </p:nvSpPr>
          <p:spPr>
            <a:xfrm>
              <a:off x="2925380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t2038"/>
            <p:cNvSpPr/>
            <p:nvPr/>
          </p:nvSpPr>
          <p:spPr>
            <a:xfrm>
              <a:off x="2905737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t2039"/>
            <p:cNvSpPr/>
            <p:nvPr/>
          </p:nvSpPr>
          <p:spPr>
            <a:xfrm>
              <a:off x="2905737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t2040"/>
            <p:cNvSpPr/>
            <p:nvPr/>
          </p:nvSpPr>
          <p:spPr>
            <a:xfrm>
              <a:off x="2886095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t2041"/>
            <p:cNvSpPr/>
            <p:nvPr/>
          </p:nvSpPr>
          <p:spPr>
            <a:xfrm>
              <a:off x="2905737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t2042"/>
            <p:cNvSpPr/>
            <p:nvPr/>
          </p:nvSpPr>
          <p:spPr>
            <a:xfrm>
              <a:off x="2905737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t2043"/>
            <p:cNvSpPr/>
            <p:nvPr/>
          </p:nvSpPr>
          <p:spPr>
            <a:xfrm>
              <a:off x="288609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t2044"/>
            <p:cNvSpPr/>
            <p:nvPr/>
          </p:nvSpPr>
          <p:spPr>
            <a:xfrm>
              <a:off x="288609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t2045"/>
            <p:cNvSpPr/>
            <p:nvPr/>
          </p:nvSpPr>
          <p:spPr>
            <a:xfrm>
              <a:off x="2905737" y="34598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t2046"/>
            <p:cNvSpPr/>
            <p:nvPr/>
          </p:nvSpPr>
          <p:spPr>
            <a:xfrm>
              <a:off x="2945023" y="3367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t2047"/>
            <p:cNvSpPr/>
            <p:nvPr/>
          </p:nvSpPr>
          <p:spPr>
            <a:xfrm>
              <a:off x="2945023" y="34830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t2048"/>
            <p:cNvSpPr/>
            <p:nvPr/>
          </p:nvSpPr>
          <p:spPr>
            <a:xfrm>
              <a:off x="2925380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t2049"/>
            <p:cNvSpPr/>
            <p:nvPr/>
          </p:nvSpPr>
          <p:spPr>
            <a:xfrm>
              <a:off x="2925380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t2050"/>
            <p:cNvSpPr/>
            <p:nvPr/>
          </p:nvSpPr>
          <p:spPr>
            <a:xfrm>
              <a:off x="2925380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t2051"/>
            <p:cNvSpPr/>
            <p:nvPr/>
          </p:nvSpPr>
          <p:spPr>
            <a:xfrm>
              <a:off x="2905737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t2052"/>
            <p:cNvSpPr/>
            <p:nvPr/>
          </p:nvSpPr>
          <p:spPr>
            <a:xfrm>
              <a:off x="2945023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t2053"/>
            <p:cNvSpPr/>
            <p:nvPr/>
          </p:nvSpPr>
          <p:spPr>
            <a:xfrm>
              <a:off x="2905737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t2054"/>
            <p:cNvSpPr/>
            <p:nvPr/>
          </p:nvSpPr>
          <p:spPr>
            <a:xfrm>
              <a:off x="2964665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t2055"/>
            <p:cNvSpPr/>
            <p:nvPr/>
          </p:nvSpPr>
          <p:spPr>
            <a:xfrm>
              <a:off x="2905737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t2056"/>
            <p:cNvSpPr/>
            <p:nvPr/>
          </p:nvSpPr>
          <p:spPr>
            <a:xfrm>
              <a:off x="290573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t2057"/>
            <p:cNvSpPr/>
            <p:nvPr/>
          </p:nvSpPr>
          <p:spPr>
            <a:xfrm>
              <a:off x="2945023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t2058"/>
            <p:cNvSpPr/>
            <p:nvPr/>
          </p:nvSpPr>
          <p:spPr>
            <a:xfrm>
              <a:off x="2905737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t2059"/>
            <p:cNvSpPr/>
            <p:nvPr/>
          </p:nvSpPr>
          <p:spPr>
            <a:xfrm>
              <a:off x="2905737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t2060"/>
            <p:cNvSpPr/>
            <p:nvPr/>
          </p:nvSpPr>
          <p:spPr>
            <a:xfrm>
              <a:off x="2905737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t2061"/>
            <p:cNvSpPr/>
            <p:nvPr/>
          </p:nvSpPr>
          <p:spPr>
            <a:xfrm>
              <a:off x="2905737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t2062"/>
            <p:cNvSpPr/>
            <p:nvPr/>
          </p:nvSpPr>
          <p:spPr>
            <a:xfrm>
              <a:off x="2945023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t2063"/>
            <p:cNvSpPr/>
            <p:nvPr/>
          </p:nvSpPr>
          <p:spPr>
            <a:xfrm>
              <a:off x="2886095" y="3436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t2064"/>
            <p:cNvSpPr/>
            <p:nvPr/>
          </p:nvSpPr>
          <p:spPr>
            <a:xfrm>
              <a:off x="2905737" y="3413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t2065"/>
            <p:cNvSpPr/>
            <p:nvPr/>
          </p:nvSpPr>
          <p:spPr>
            <a:xfrm>
              <a:off x="2905737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t2066"/>
            <p:cNvSpPr/>
            <p:nvPr/>
          </p:nvSpPr>
          <p:spPr>
            <a:xfrm>
              <a:off x="2905737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t2067"/>
            <p:cNvSpPr/>
            <p:nvPr/>
          </p:nvSpPr>
          <p:spPr>
            <a:xfrm>
              <a:off x="2905737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t2068"/>
            <p:cNvSpPr/>
            <p:nvPr/>
          </p:nvSpPr>
          <p:spPr>
            <a:xfrm>
              <a:off x="2886095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t2069"/>
            <p:cNvSpPr/>
            <p:nvPr/>
          </p:nvSpPr>
          <p:spPr>
            <a:xfrm>
              <a:off x="290573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t2070"/>
            <p:cNvSpPr/>
            <p:nvPr/>
          </p:nvSpPr>
          <p:spPr>
            <a:xfrm>
              <a:off x="2905737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t2071"/>
            <p:cNvSpPr/>
            <p:nvPr/>
          </p:nvSpPr>
          <p:spPr>
            <a:xfrm>
              <a:off x="2925380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t2072"/>
            <p:cNvSpPr/>
            <p:nvPr/>
          </p:nvSpPr>
          <p:spPr>
            <a:xfrm>
              <a:off x="2925380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t2073"/>
            <p:cNvSpPr/>
            <p:nvPr/>
          </p:nvSpPr>
          <p:spPr>
            <a:xfrm>
              <a:off x="2905737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t2074"/>
            <p:cNvSpPr/>
            <p:nvPr/>
          </p:nvSpPr>
          <p:spPr>
            <a:xfrm>
              <a:off x="2984308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t2075"/>
            <p:cNvSpPr/>
            <p:nvPr/>
          </p:nvSpPr>
          <p:spPr>
            <a:xfrm>
              <a:off x="2945023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t2076"/>
            <p:cNvSpPr/>
            <p:nvPr/>
          </p:nvSpPr>
          <p:spPr>
            <a:xfrm>
              <a:off x="292538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t2077"/>
            <p:cNvSpPr/>
            <p:nvPr/>
          </p:nvSpPr>
          <p:spPr>
            <a:xfrm>
              <a:off x="2905737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t2078"/>
            <p:cNvSpPr/>
            <p:nvPr/>
          </p:nvSpPr>
          <p:spPr>
            <a:xfrm>
              <a:off x="2905737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t2079"/>
            <p:cNvSpPr/>
            <p:nvPr/>
          </p:nvSpPr>
          <p:spPr>
            <a:xfrm>
              <a:off x="2905737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t2080"/>
            <p:cNvSpPr/>
            <p:nvPr/>
          </p:nvSpPr>
          <p:spPr>
            <a:xfrm>
              <a:off x="2905737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t2081"/>
            <p:cNvSpPr/>
            <p:nvPr/>
          </p:nvSpPr>
          <p:spPr>
            <a:xfrm>
              <a:off x="3141449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t2082"/>
            <p:cNvSpPr/>
            <p:nvPr/>
          </p:nvSpPr>
          <p:spPr>
            <a:xfrm>
              <a:off x="3161092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t2083"/>
            <p:cNvSpPr/>
            <p:nvPr/>
          </p:nvSpPr>
          <p:spPr>
            <a:xfrm>
              <a:off x="3161092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t2084"/>
            <p:cNvSpPr/>
            <p:nvPr/>
          </p:nvSpPr>
          <p:spPr>
            <a:xfrm>
              <a:off x="3121807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t2085"/>
            <p:cNvSpPr/>
            <p:nvPr/>
          </p:nvSpPr>
          <p:spPr>
            <a:xfrm>
              <a:off x="3161092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t2086"/>
            <p:cNvSpPr/>
            <p:nvPr/>
          </p:nvSpPr>
          <p:spPr>
            <a:xfrm>
              <a:off x="3121807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t2087"/>
            <p:cNvSpPr/>
            <p:nvPr/>
          </p:nvSpPr>
          <p:spPr>
            <a:xfrm>
              <a:off x="3180735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t2088"/>
            <p:cNvSpPr/>
            <p:nvPr/>
          </p:nvSpPr>
          <p:spPr>
            <a:xfrm>
              <a:off x="3062879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t2089"/>
            <p:cNvSpPr/>
            <p:nvPr/>
          </p:nvSpPr>
          <p:spPr>
            <a:xfrm>
              <a:off x="3121807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t2090"/>
            <p:cNvSpPr/>
            <p:nvPr/>
          </p:nvSpPr>
          <p:spPr>
            <a:xfrm>
              <a:off x="3141449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t2091"/>
            <p:cNvSpPr/>
            <p:nvPr/>
          </p:nvSpPr>
          <p:spPr>
            <a:xfrm>
              <a:off x="3062879" y="3923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t2092"/>
            <p:cNvSpPr/>
            <p:nvPr/>
          </p:nvSpPr>
          <p:spPr>
            <a:xfrm>
              <a:off x="3161092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t2093"/>
            <p:cNvSpPr/>
            <p:nvPr/>
          </p:nvSpPr>
          <p:spPr>
            <a:xfrm>
              <a:off x="3062879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t2094"/>
            <p:cNvSpPr/>
            <p:nvPr/>
          </p:nvSpPr>
          <p:spPr>
            <a:xfrm>
              <a:off x="3141449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t2095"/>
            <p:cNvSpPr/>
            <p:nvPr/>
          </p:nvSpPr>
          <p:spPr>
            <a:xfrm>
              <a:off x="3121807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t2096"/>
            <p:cNvSpPr/>
            <p:nvPr/>
          </p:nvSpPr>
          <p:spPr>
            <a:xfrm>
              <a:off x="3141449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t2097"/>
            <p:cNvSpPr/>
            <p:nvPr/>
          </p:nvSpPr>
          <p:spPr>
            <a:xfrm>
              <a:off x="3161092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t2098"/>
            <p:cNvSpPr/>
            <p:nvPr/>
          </p:nvSpPr>
          <p:spPr>
            <a:xfrm>
              <a:off x="3062879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t2099"/>
            <p:cNvSpPr/>
            <p:nvPr/>
          </p:nvSpPr>
          <p:spPr>
            <a:xfrm>
              <a:off x="3161092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t2100"/>
            <p:cNvSpPr/>
            <p:nvPr/>
          </p:nvSpPr>
          <p:spPr>
            <a:xfrm>
              <a:off x="3082521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t2101"/>
            <p:cNvSpPr/>
            <p:nvPr/>
          </p:nvSpPr>
          <p:spPr>
            <a:xfrm>
              <a:off x="3220020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t2102"/>
            <p:cNvSpPr/>
            <p:nvPr/>
          </p:nvSpPr>
          <p:spPr>
            <a:xfrm>
              <a:off x="3121807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t2103"/>
            <p:cNvSpPr/>
            <p:nvPr/>
          </p:nvSpPr>
          <p:spPr>
            <a:xfrm>
              <a:off x="3161092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t2104"/>
            <p:cNvSpPr/>
            <p:nvPr/>
          </p:nvSpPr>
          <p:spPr>
            <a:xfrm>
              <a:off x="3102164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t2105"/>
            <p:cNvSpPr/>
            <p:nvPr/>
          </p:nvSpPr>
          <p:spPr>
            <a:xfrm>
              <a:off x="3121807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t2106"/>
            <p:cNvSpPr/>
            <p:nvPr/>
          </p:nvSpPr>
          <p:spPr>
            <a:xfrm>
              <a:off x="3141449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t2107"/>
            <p:cNvSpPr/>
            <p:nvPr/>
          </p:nvSpPr>
          <p:spPr>
            <a:xfrm>
              <a:off x="3141449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t2108"/>
            <p:cNvSpPr/>
            <p:nvPr/>
          </p:nvSpPr>
          <p:spPr>
            <a:xfrm>
              <a:off x="320037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t2109"/>
            <p:cNvSpPr/>
            <p:nvPr/>
          </p:nvSpPr>
          <p:spPr>
            <a:xfrm>
              <a:off x="3161092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t2110"/>
            <p:cNvSpPr/>
            <p:nvPr/>
          </p:nvSpPr>
          <p:spPr>
            <a:xfrm>
              <a:off x="3062879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t2111"/>
            <p:cNvSpPr/>
            <p:nvPr/>
          </p:nvSpPr>
          <p:spPr>
            <a:xfrm>
              <a:off x="3082521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t2112"/>
            <p:cNvSpPr/>
            <p:nvPr/>
          </p:nvSpPr>
          <p:spPr>
            <a:xfrm>
              <a:off x="3062879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t2113"/>
            <p:cNvSpPr/>
            <p:nvPr/>
          </p:nvSpPr>
          <p:spPr>
            <a:xfrm>
              <a:off x="3102164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t2114"/>
            <p:cNvSpPr/>
            <p:nvPr/>
          </p:nvSpPr>
          <p:spPr>
            <a:xfrm>
              <a:off x="3180735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t2115"/>
            <p:cNvSpPr/>
            <p:nvPr/>
          </p:nvSpPr>
          <p:spPr>
            <a:xfrm>
              <a:off x="3161092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t2116"/>
            <p:cNvSpPr/>
            <p:nvPr/>
          </p:nvSpPr>
          <p:spPr>
            <a:xfrm>
              <a:off x="3180735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t2117"/>
            <p:cNvSpPr/>
            <p:nvPr/>
          </p:nvSpPr>
          <p:spPr>
            <a:xfrm>
              <a:off x="3161092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t2118"/>
            <p:cNvSpPr/>
            <p:nvPr/>
          </p:nvSpPr>
          <p:spPr>
            <a:xfrm>
              <a:off x="3121807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t2119"/>
            <p:cNvSpPr/>
            <p:nvPr/>
          </p:nvSpPr>
          <p:spPr>
            <a:xfrm>
              <a:off x="312180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t2120"/>
            <p:cNvSpPr/>
            <p:nvPr/>
          </p:nvSpPr>
          <p:spPr>
            <a:xfrm>
              <a:off x="3121807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t2121"/>
            <p:cNvSpPr/>
            <p:nvPr/>
          </p:nvSpPr>
          <p:spPr>
            <a:xfrm>
              <a:off x="3102164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t2122"/>
            <p:cNvSpPr/>
            <p:nvPr/>
          </p:nvSpPr>
          <p:spPr>
            <a:xfrm>
              <a:off x="3141449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t2123"/>
            <p:cNvSpPr/>
            <p:nvPr/>
          </p:nvSpPr>
          <p:spPr>
            <a:xfrm>
              <a:off x="3102164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t2124"/>
            <p:cNvSpPr/>
            <p:nvPr/>
          </p:nvSpPr>
          <p:spPr>
            <a:xfrm>
              <a:off x="3062879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t2125"/>
            <p:cNvSpPr/>
            <p:nvPr/>
          </p:nvSpPr>
          <p:spPr>
            <a:xfrm>
              <a:off x="3121807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t2126"/>
            <p:cNvSpPr/>
            <p:nvPr/>
          </p:nvSpPr>
          <p:spPr>
            <a:xfrm>
              <a:off x="310216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t2127"/>
            <p:cNvSpPr/>
            <p:nvPr/>
          </p:nvSpPr>
          <p:spPr>
            <a:xfrm>
              <a:off x="3121807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t2128"/>
            <p:cNvSpPr/>
            <p:nvPr/>
          </p:nvSpPr>
          <p:spPr>
            <a:xfrm>
              <a:off x="3121807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t2129"/>
            <p:cNvSpPr/>
            <p:nvPr/>
          </p:nvSpPr>
          <p:spPr>
            <a:xfrm>
              <a:off x="3082521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t2130"/>
            <p:cNvSpPr/>
            <p:nvPr/>
          </p:nvSpPr>
          <p:spPr>
            <a:xfrm>
              <a:off x="3121807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t2131"/>
            <p:cNvSpPr/>
            <p:nvPr/>
          </p:nvSpPr>
          <p:spPr>
            <a:xfrm>
              <a:off x="3357519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t2132"/>
            <p:cNvSpPr/>
            <p:nvPr/>
          </p:nvSpPr>
          <p:spPr>
            <a:xfrm>
              <a:off x="3239663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t2133"/>
            <p:cNvSpPr/>
            <p:nvPr/>
          </p:nvSpPr>
          <p:spPr>
            <a:xfrm>
              <a:off x="327894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t2134"/>
            <p:cNvSpPr/>
            <p:nvPr/>
          </p:nvSpPr>
          <p:spPr>
            <a:xfrm>
              <a:off x="3220020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t2135"/>
            <p:cNvSpPr/>
            <p:nvPr/>
          </p:nvSpPr>
          <p:spPr>
            <a:xfrm>
              <a:off x="329859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t2136"/>
            <p:cNvSpPr/>
            <p:nvPr/>
          </p:nvSpPr>
          <p:spPr>
            <a:xfrm>
              <a:off x="327894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t2137"/>
            <p:cNvSpPr/>
            <p:nvPr/>
          </p:nvSpPr>
          <p:spPr>
            <a:xfrm>
              <a:off x="3200377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t2138"/>
            <p:cNvSpPr/>
            <p:nvPr/>
          </p:nvSpPr>
          <p:spPr>
            <a:xfrm>
              <a:off x="3220020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t2139"/>
            <p:cNvSpPr/>
            <p:nvPr/>
          </p:nvSpPr>
          <p:spPr>
            <a:xfrm>
              <a:off x="3220020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t2140"/>
            <p:cNvSpPr/>
            <p:nvPr/>
          </p:nvSpPr>
          <p:spPr>
            <a:xfrm>
              <a:off x="3357519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t2141"/>
            <p:cNvSpPr/>
            <p:nvPr/>
          </p:nvSpPr>
          <p:spPr>
            <a:xfrm>
              <a:off x="3259305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t2142"/>
            <p:cNvSpPr/>
            <p:nvPr/>
          </p:nvSpPr>
          <p:spPr>
            <a:xfrm>
              <a:off x="3239663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t2143"/>
            <p:cNvSpPr/>
            <p:nvPr/>
          </p:nvSpPr>
          <p:spPr>
            <a:xfrm>
              <a:off x="327894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t2144"/>
            <p:cNvSpPr/>
            <p:nvPr/>
          </p:nvSpPr>
          <p:spPr>
            <a:xfrm>
              <a:off x="3259305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t2145"/>
            <p:cNvSpPr/>
            <p:nvPr/>
          </p:nvSpPr>
          <p:spPr>
            <a:xfrm>
              <a:off x="333787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t2146"/>
            <p:cNvSpPr/>
            <p:nvPr/>
          </p:nvSpPr>
          <p:spPr>
            <a:xfrm>
              <a:off x="3318233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t2147"/>
            <p:cNvSpPr/>
            <p:nvPr/>
          </p:nvSpPr>
          <p:spPr>
            <a:xfrm>
              <a:off x="322002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t2148"/>
            <p:cNvSpPr/>
            <p:nvPr/>
          </p:nvSpPr>
          <p:spPr>
            <a:xfrm>
              <a:off x="3298591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t2149"/>
            <p:cNvSpPr/>
            <p:nvPr/>
          </p:nvSpPr>
          <p:spPr>
            <a:xfrm>
              <a:off x="3318233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t2150"/>
            <p:cNvSpPr/>
            <p:nvPr/>
          </p:nvSpPr>
          <p:spPr>
            <a:xfrm>
              <a:off x="3161092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t2151"/>
            <p:cNvSpPr/>
            <p:nvPr/>
          </p:nvSpPr>
          <p:spPr>
            <a:xfrm>
              <a:off x="3318233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t2152"/>
            <p:cNvSpPr/>
            <p:nvPr/>
          </p:nvSpPr>
          <p:spPr>
            <a:xfrm>
              <a:off x="3259305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t2153"/>
            <p:cNvSpPr/>
            <p:nvPr/>
          </p:nvSpPr>
          <p:spPr>
            <a:xfrm>
              <a:off x="3259305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t2154"/>
            <p:cNvSpPr/>
            <p:nvPr/>
          </p:nvSpPr>
          <p:spPr>
            <a:xfrm>
              <a:off x="3220020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t2155"/>
            <p:cNvSpPr/>
            <p:nvPr/>
          </p:nvSpPr>
          <p:spPr>
            <a:xfrm>
              <a:off x="3278948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t2156"/>
            <p:cNvSpPr/>
            <p:nvPr/>
          </p:nvSpPr>
          <p:spPr>
            <a:xfrm>
              <a:off x="3220020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t2157"/>
            <p:cNvSpPr/>
            <p:nvPr/>
          </p:nvSpPr>
          <p:spPr>
            <a:xfrm>
              <a:off x="3220020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t2158"/>
            <p:cNvSpPr/>
            <p:nvPr/>
          </p:nvSpPr>
          <p:spPr>
            <a:xfrm>
              <a:off x="322002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t2159"/>
            <p:cNvSpPr/>
            <p:nvPr/>
          </p:nvSpPr>
          <p:spPr>
            <a:xfrm>
              <a:off x="3278948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t2160"/>
            <p:cNvSpPr/>
            <p:nvPr/>
          </p:nvSpPr>
          <p:spPr>
            <a:xfrm>
              <a:off x="318073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t2161"/>
            <p:cNvSpPr/>
            <p:nvPr/>
          </p:nvSpPr>
          <p:spPr>
            <a:xfrm>
              <a:off x="3239663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t2162"/>
            <p:cNvSpPr/>
            <p:nvPr/>
          </p:nvSpPr>
          <p:spPr>
            <a:xfrm>
              <a:off x="3259305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t2163"/>
            <p:cNvSpPr/>
            <p:nvPr/>
          </p:nvSpPr>
          <p:spPr>
            <a:xfrm>
              <a:off x="329859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t2164"/>
            <p:cNvSpPr/>
            <p:nvPr/>
          </p:nvSpPr>
          <p:spPr>
            <a:xfrm>
              <a:off x="3161092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t2165"/>
            <p:cNvSpPr/>
            <p:nvPr/>
          </p:nvSpPr>
          <p:spPr>
            <a:xfrm>
              <a:off x="3141449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t2166"/>
            <p:cNvSpPr/>
            <p:nvPr/>
          </p:nvSpPr>
          <p:spPr>
            <a:xfrm>
              <a:off x="3318233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t2167"/>
            <p:cNvSpPr/>
            <p:nvPr/>
          </p:nvSpPr>
          <p:spPr>
            <a:xfrm>
              <a:off x="3337876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t2168"/>
            <p:cNvSpPr/>
            <p:nvPr/>
          </p:nvSpPr>
          <p:spPr>
            <a:xfrm>
              <a:off x="3220020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t2169"/>
            <p:cNvSpPr/>
            <p:nvPr/>
          </p:nvSpPr>
          <p:spPr>
            <a:xfrm>
              <a:off x="322002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t2170"/>
            <p:cNvSpPr/>
            <p:nvPr/>
          </p:nvSpPr>
          <p:spPr>
            <a:xfrm>
              <a:off x="3278948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t2171"/>
            <p:cNvSpPr/>
            <p:nvPr/>
          </p:nvSpPr>
          <p:spPr>
            <a:xfrm>
              <a:off x="3337876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t2172"/>
            <p:cNvSpPr/>
            <p:nvPr/>
          </p:nvSpPr>
          <p:spPr>
            <a:xfrm>
              <a:off x="3318233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t2173"/>
            <p:cNvSpPr/>
            <p:nvPr/>
          </p:nvSpPr>
          <p:spPr>
            <a:xfrm>
              <a:off x="3239663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t2174"/>
            <p:cNvSpPr/>
            <p:nvPr/>
          </p:nvSpPr>
          <p:spPr>
            <a:xfrm>
              <a:off x="3318233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t2175"/>
            <p:cNvSpPr/>
            <p:nvPr/>
          </p:nvSpPr>
          <p:spPr>
            <a:xfrm>
              <a:off x="3357519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t2176"/>
            <p:cNvSpPr/>
            <p:nvPr/>
          </p:nvSpPr>
          <p:spPr>
            <a:xfrm>
              <a:off x="3318233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t2177"/>
            <p:cNvSpPr/>
            <p:nvPr/>
          </p:nvSpPr>
          <p:spPr>
            <a:xfrm>
              <a:off x="3239663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t2178"/>
            <p:cNvSpPr/>
            <p:nvPr/>
          </p:nvSpPr>
          <p:spPr>
            <a:xfrm>
              <a:off x="325930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t2179"/>
            <p:cNvSpPr/>
            <p:nvPr/>
          </p:nvSpPr>
          <p:spPr>
            <a:xfrm>
              <a:off x="3318233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t2180"/>
            <p:cNvSpPr/>
            <p:nvPr/>
          </p:nvSpPr>
          <p:spPr>
            <a:xfrm>
              <a:off x="322002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l2181"/>
            <p:cNvSpPr/>
            <p:nvPr/>
          </p:nvSpPr>
          <p:spPr>
            <a:xfrm>
              <a:off x="2889869" y="4088831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t2182"/>
            <p:cNvSpPr/>
            <p:nvPr/>
          </p:nvSpPr>
          <p:spPr>
            <a:xfrm>
              <a:off x="2905737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t2183"/>
            <p:cNvSpPr/>
            <p:nvPr/>
          </p:nvSpPr>
          <p:spPr>
            <a:xfrm>
              <a:off x="2905737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t2184"/>
            <p:cNvSpPr/>
            <p:nvPr/>
          </p:nvSpPr>
          <p:spPr>
            <a:xfrm>
              <a:off x="2905737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t2185"/>
            <p:cNvSpPr/>
            <p:nvPr/>
          </p:nvSpPr>
          <p:spPr>
            <a:xfrm>
              <a:off x="2905737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t2186"/>
            <p:cNvSpPr/>
            <p:nvPr/>
          </p:nvSpPr>
          <p:spPr>
            <a:xfrm>
              <a:off x="2905737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t2187"/>
            <p:cNvSpPr/>
            <p:nvPr/>
          </p:nvSpPr>
          <p:spPr>
            <a:xfrm>
              <a:off x="2945023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t2188"/>
            <p:cNvSpPr/>
            <p:nvPr/>
          </p:nvSpPr>
          <p:spPr>
            <a:xfrm>
              <a:off x="292538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t2189"/>
            <p:cNvSpPr/>
            <p:nvPr/>
          </p:nvSpPr>
          <p:spPr>
            <a:xfrm>
              <a:off x="2905737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t2190"/>
            <p:cNvSpPr/>
            <p:nvPr/>
          </p:nvSpPr>
          <p:spPr>
            <a:xfrm>
              <a:off x="2905737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t2191"/>
            <p:cNvSpPr/>
            <p:nvPr/>
          </p:nvSpPr>
          <p:spPr>
            <a:xfrm>
              <a:off x="2886095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t2192"/>
            <p:cNvSpPr/>
            <p:nvPr/>
          </p:nvSpPr>
          <p:spPr>
            <a:xfrm>
              <a:off x="2905737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t2193"/>
            <p:cNvSpPr/>
            <p:nvPr/>
          </p:nvSpPr>
          <p:spPr>
            <a:xfrm>
              <a:off x="2905737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t2194"/>
            <p:cNvSpPr/>
            <p:nvPr/>
          </p:nvSpPr>
          <p:spPr>
            <a:xfrm>
              <a:off x="2886095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t2195"/>
            <p:cNvSpPr/>
            <p:nvPr/>
          </p:nvSpPr>
          <p:spPr>
            <a:xfrm>
              <a:off x="2886095" y="4635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t2196"/>
            <p:cNvSpPr/>
            <p:nvPr/>
          </p:nvSpPr>
          <p:spPr>
            <a:xfrm>
              <a:off x="2905737" y="4625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t2197"/>
            <p:cNvSpPr/>
            <p:nvPr/>
          </p:nvSpPr>
          <p:spPr>
            <a:xfrm>
              <a:off x="2945023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t2198"/>
            <p:cNvSpPr/>
            <p:nvPr/>
          </p:nvSpPr>
          <p:spPr>
            <a:xfrm>
              <a:off x="2945023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t2199"/>
            <p:cNvSpPr/>
            <p:nvPr/>
          </p:nvSpPr>
          <p:spPr>
            <a:xfrm>
              <a:off x="292538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t2200"/>
            <p:cNvSpPr/>
            <p:nvPr/>
          </p:nvSpPr>
          <p:spPr>
            <a:xfrm>
              <a:off x="2925380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t2201"/>
            <p:cNvSpPr/>
            <p:nvPr/>
          </p:nvSpPr>
          <p:spPr>
            <a:xfrm>
              <a:off x="292538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t2202"/>
            <p:cNvSpPr/>
            <p:nvPr/>
          </p:nvSpPr>
          <p:spPr>
            <a:xfrm>
              <a:off x="2905737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t2203"/>
            <p:cNvSpPr/>
            <p:nvPr/>
          </p:nvSpPr>
          <p:spPr>
            <a:xfrm>
              <a:off x="2945023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t2204"/>
            <p:cNvSpPr/>
            <p:nvPr/>
          </p:nvSpPr>
          <p:spPr>
            <a:xfrm>
              <a:off x="2905737" y="4644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t2205"/>
            <p:cNvSpPr/>
            <p:nvPr/>
          </p:nvSpPr>
          <p:spPr>
            <a:xfrm>
              <a:off x="2964665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t2206"/>
            <p:cNvSpPr/>
            <p:nvPr/>
          </p:nvSpPr>
          <p:spPr>
            <a:xfrm>
              <a:off x="2905737" y="4559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t2207"/>
            <p:cNvSpPr/>
            <p:nvPr/>
          </p:nvSpPr>
          <p:spPr>
            <a:xfrm>
              <a:off x="2905737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t2208"/>
            <p:cNvSpPr/>
            <p:nvPr/>
          </p:nvSpPr>
          <p:spPr>
            <a:xfrm>
              <a:off x="2945023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t2209"/>
            <p:cNvSpPr/>
            <p:nvPr/>
          </p:nvSpPr>
          <p:spPr>
            <a:xfrm>
              <a:off x="2905737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t2210"/>
            <p:cNvSpPr/>
            <p:nvPr/>
          </p:nvSpPr>
          <p:spPr>
            <a:xfrm>
              <a:off x="2905737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t2211"/>
            <p:cNvSpPr/>
            <p:nvPr/>
          </p:nvSpPr>
          <p:spPr>
            <a:xfrm>
              <a:off x="2905737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t2212"/>
            <p:cNvSpPr/>
            <p:nvPr/>
          </p:nvSpPr>
          <p:spPr>
            <a:xfrm>
              <a:off x="2905737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t2213"/>
            <p:cNvSpPr/>
            <p:nvPr/>
          </p:nvSpPr>
          <p:spPr>
            <a:xfrm>
              <a:off x="2945023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t2214"/>
            <p:cNvSpPr/>
            <p:nvPr/>
          </p:nvSpPr>
          <p:spPr>
            <a:xfrm>
              <a:off x="2886095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t2215"/>
            <p:cNvSpPr/>
            <p:nvPr/>
          </p:nvSpPr>
          <p:spPr>
            <a:xfrm>
              <a:off x="2905737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t2216"/>
            <p:cNvSpPr/>
            <p:nvPr/>
          </p:nvSpPr>
          <p:spPr>
            <a:xfrm>
              <a:off x="2905737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t2217"/>
            <p:cNvSpPr/>
            <p:nvPr/>
          </p:nvSpPr>
          <p:spPr>
            <a:xfrm>
              <a:off x="2905737" y="4625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t2218"/>
            <p:cNvSpPr/>
            <p:nvPr/>
          </p:nvSpPr>
          <p:spPr>
            <a:xfrm>
              <a:off x="2905737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t2219"/>
            <p:cNvSpPr/>
            <p:nvPr/>
          </p:nvSpPr>
          <p:spPr>
            <a:xfrm>
              <a:off x="2886095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t2220"/>
            <p:cNvSpPr/>
            <p:nvPr/>
          </p:nvSpPr>
          <p:spPr>
            <a:xfrm>
              <a:off x="2905737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t2221"/>
            <p:cNvSpPr/>
            <p:nvPr/>
          </p:nvSpPr>
          <p:spPr>
            <a:xfrm>
              <a:off x="2905737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t2222"/>
            <p:cNvSpPr/>
            <p:nvPr/>
          </p:nvSpPr>
          <p:spPr>
            <a:xfrm>
              <a:off x="2925380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t2223"/>
            <p:cNvSpPr/>
            <p:nvPr/>
          </p:nvSpPr>
          <p:spPr>
            <a:xfrm>
              <a:off x="2925380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t2224"/>
            <p:cNvSpPr/>
            <p:nvPr/>
          </p:nvSpPr>
          <p:spPr>
            <a:xfrm>
              <a:off x="2905737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t2225"/>
            <p:cNvSpPr/>
            <p:nvPr/>
          </p:nvSpPr>
          <p:spPr>
            <a:xfrm>
              <a:off x="2984308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t2226"/>
            <p:cNvSpPr/>
            <p:nvPr/>
          </p:nvSpPr>
          <p:spPr>
            <a:xfrm>
              <a:off x="2945023" y="4559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t2227"/>
            <p:cNvSpPr/>
            <p:nvPr/>
          </p:nvSpPr>
          <p:spPr>
            <a:xfrm>
              <a:off x="292538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t2228"/>
            <p:cNvSpPr/>
            <p:nvPr/>
          </p:nvSpPr>
          <p:spPr>
            <a:xfrm>
              <a:off x="2905737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t2229"/>
            <p:cNvSpPr/>
            <p:nvPr/>
          </p:nvSpPr>
          <p:spPr>
            <a:xfrm>
              <a:off x="2905737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t2230"/>
            <p:cNvSpPr/>
            <p:nvPr/>
          </p:nvSpPr>
          <p:spPr>
            <a:xfrm>
              <a:off x="2905737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t2231"/>
            <p:cNvSpPr/>
            <p:nvPr/>
          </p:nvSpPr>
          <p:spPr>
            <a:xfrm>
              <a:off x="2905737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t2232"/>
            <p:cNvSpPr/>
            <p:nvPr/>
          </p:nvSpPr>
          <p:spPr>
            <a:xfrm>
              <a:off x="3141449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t2233"/>
            <p:cNvSpPr/>
            <p:nvPr/>
          </p:nvSpPr>
          <p:spPr>
            <a:xfrm>
              <a:off x="3161092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t2234"/>
            <p:cNvSpPr/>
            <p:nvPr/>
          </p:nvSpPr>
          <p:spPr>
            <a:xfrm>
              <a:off x="3161092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t2235"/>
            <p:cNvSpPr/>
            <p:nvPr/>
          </p:nvSpPr>
          <p:spPr>
            <a:xfrm>
              <a:off x="3121807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t2236"/>
            <p:cNvSpPr/>
            <p:nvPr/>
          </p:nvSpPr>
          <p:spPr>
            <a:xfrm>
              <a:off x="3161092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t2237"/>
            <p:cNvSpPr/>
            <p:nvPr/>
          </p:nvSpPr>
          <p:spPr>
            <a:xfrm>
              <a:off x="3121807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t2238"/>
            <p:cNvSpPr/>
            <p:nvPr/>
          </p:nvSpPr>
          <p:spPr>
            <a:xfrm>
              <a:off x="3180735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t2239"/>
            <p:cNvSpPr/>
            <p:nvPr/>
          </p:nvSpPr>
          <p:spPr>
            <a:xfrm>
              <a:off x="3062879" y="442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t2240"/>
            <p:cNvSpPr/>
            <p:nvPr/>
          </p:nvSpPr>
          <p:spPr>
            <a:xfrm>
              <a:off x="3121807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t2241"/>
            <p:cNvSpPr/>
            <p:nvPr/>
          </p:nvSpPr>
          <p:spPr>
            <a:xfrm>
              <a:off x="3141449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t2242"/>
            <p:cNvSpPr/>
            <p:nvPr/>
          </p:nvSpPr>
          <p:spPr>
            <a:xfrm>
              <a:off x="3062879" y="4408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t2243"/>
            <p:cNvSpPr/>
            <p:nvPr/>
          </p:nvSpPr>
          <p:spPr>
            <a:xfrm>
              <a:off x="3161092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t2244"/>
            <p:cNvSpPr/>
            <p:nvPr/>
          </p:nvSpPr>
          <p:spPr>
            <a:xfrm>
              <a:off x="3062879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t2245"/>
            <p:cNvSpPr/>
            <p:nvPr/>
          </p:nvSpPr>
          <p:spPr>
            <a:xfrm>
              <a:off x="3141449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t2246"/>
            <p:cNvSpPr/>
            <p:nvPr/>
          </p:nvSpPr>
          <p:spPr>
            <a:xfrm>
              <a:off x="3121807" y="43994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t2247"/>
            <p:cNvSpPr/>
            <p:nvPr/>
          </p:nvSpPr>
          <p:spPr>
            <a:xfrm>
              <a:off x="3141449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t2248"/>
            <p:cNvSpPr/>
            <p:nvPr/>
          </p:nvSpPr>
          <p:spPr>
            <a:xfrm>
              <a:off x="3161092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t2249"/>
            <p:cNvSpPr/>
            <p:nvPr/>
          </p:nvSpPr>
          <p:spPr>
            <a:xfrm>
              <a:off x="3062879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t2250"/>
            <p:cNvSpPr/>
            <p:nvPr/>
          </p:nvSpPr>
          <p:spPr>
            <a:xfrm>
              <a:off x="3161092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t2251"/>
            <p:cNvSpPr/>
            <p:nvPr/>
          </p:nvSpPr>
          <p:spPr>
            <a:xfrm>
              <a:off x="3082521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t2252"/>
            <p:cNvSpPr/>
            <p:nvPr/>
          </p:nvSpPr>
          <p:spPr>
            <a:xfrm>
              <a:off x="3220020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t2253"/>
            <p:cNvSpPr/>
            <p:nvPr/>
          </p:nvSpPr>
          <p:spPr>
            <a:xfrm>
              <a:off x="3121807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t2254"/>
            <p:cNvSpPr/>
            <p:nvPr/>
          </p:nvSpPr>
          <p:spPr>
            <a:xfrm>
              <a:off x="3161092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t2255"/>
            <p:cNvSpPr/>
            <p:nvPr/>
          </p:nvSpPr>
          <p:spPr>
            <a:xfrm>
              <a:off x="3102164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t2256"/>
            <p:cNvSpPr/>
            <p:nvPr/>
          </p:nvSpPr>
          <p:spPr>
            <a:xfrm>
              <a:off x="3121807" y="43335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t2257"/>
            <p:cNvSpPr/>
            <p:nvPr/>
          </p:nvSpPr>
          <p:spPr>
            <a:xfrm>
              <a:off x="3141449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t2258"/>
            <p:cNvSpPr/>
            <p:nvPr/>
          </p:nvSpPr>
          <p:spPr>
            <a:xfrm>
              <a:off x="3141449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t2259"/>
            <p:cNvSpPr/>
            <p:nvPr/>
          </p:nvSpPr>
          <p:spPr>
            <a:xfrm>
              <a:off x="3200377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t2260"/>
            <p:cNvSpPr/>
            <p:nvPr/>
          </p:nvSpPr>
          <p:spPr>
            <a:xfrm>
              <a:off x="3161092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t2261"/>
            <p:cNvSpPr/>
            <p:nvPr/>
          </p:nvSpPr>
          <p:spPr>
            <a:xfrm>
              <a:off x="3062879" y="4408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t2262"/>
            <p:cNvSpPr/>
            <p:nvPr/>
          </p:nvSpPr>
          <p:spPr>
            <a:xfrm>
              <a:off x="3082521" y="43806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t2263"/>
            <p:cNvSpPr/>
            <p:nvPr/>
          </p:nvSpPr>
          <p:spPr>
            <a:xfrm>
              <a:off x="3062879" y="43900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t2264"/>
            <p:cNvSpPr/>
            <p:nvPr/>
          </p:nvSpPr>
          <p:spPr>
            <a:xfrm>
              <a:off x="3102164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t2265"/>
            <p:cNvSpPr/>
            <p:nvPr/>
          </p:nvSpPr>
          <p:spPr>
            <a:xfrm>
              <a:off x="3180735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t2266"/>
            <p:cNvSpPr/>
            <p:nvPr/>
          </p:nvSpPr>
          <p:spPr>
            <a:xfrm>
              <a:off x="3161092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t2267"/>
            <p:cNvSpPr/>
            <p:nvPr/>
          </p:nvSpPr>
          <p:spPr>
            <a:xfrm>
              <a:off x="3180735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t2268"/>
            <p:cNvSpPr/>
            <p:nvPr/>
          </p:nvSpPr>
          <p:spPr>
            <a:xfrm>
              <a:off x="3161092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t2269"/>
            <p:cNvSpPr/>
            <p:nvPr/>
          </p:nvSpPr>
          <p:spPr>
            <a:xfrm>
              <a:off x="3121807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t2270"/>
            <p:cNvSpPr/>
            <p:nvPr/>
          </p:nvSpPr>
          <p:spPr>
            <a:xfrm>
              <a:off x="3121807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t2271"/>
            <p:cNvSpPr/>
            <p:nvPr/>
          </p:nvSpPr>
          <p:spPr>
            <a:xfrm>
              <a:off x="3121807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t2272"/>
            <p:cNvSpPr/>
            <p:nvPr/>
          </p:nvSpPr>
          <p:spPr>
            <a:xfrm>
              <a:off x="3102164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t2273"/>
            <p:cNvSpPr/>
            <p:nvPr/>
          </p:nvSpPr>
          <p:spPr>
            <a:xfrm>
              <a:off x="3141449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t2274"/>
            <p:cNvSpPr/>
            <p:nvPr/>
          </p:nvSpPr>
          <p:spPr>
            <a:xfrm>
              <a:off x="3102164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t2275"/>
            <p:cNvSpPr/>
            <p:nvPr/>
          </p:nvSpPr>
          <p:spPr>
            <a:xfrm>
              <a:off x="3062879" y="442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t2276"/>
            <p:cNvSpPr/>
            <p:nvPr/>
          </p:nvSpPr>
          <p:spPr>
            <a:xfrm>
              <a:off x="3121807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t2277"/>
            <p:cNvSpPr/>
            <p:nvPr/>
          </p:nvSpPr>
          <p:spPr>
            <a:xfrm>
              <a:off x="3102164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t2278"/>
            <p:cNvSpPr/>
            <p:nvPr/>
          </p:nvSpPr>
          <p:spPr>
            <a:xfrm>
              <a:off x="3121807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t2279"/>
            <p:cNvSpPr/>
            <p:nvPr/>
          </p:nvSpPr>
          <p:spPr>
            <a:xfrm>
              <a:off x="3121807" y="43335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t2280"/>
            <p:cNvSpPr/>
            <p:nvPr/>
          </p:nvSpPr>
          <p:spPr>
            <a:xfrm>
              <a:off x="3082521" y="44560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t2281"/>
            <p:cNvSpPr/>
            <p:nvPr/>
          </p:nvSpPr>
          <p:spPr>
            <a:xfrm>
              <a:off x="3121807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t2282"/>
            <p:cNvSpPr/>
            <p:nvPr/>
          </p:nvSpPr>
          <p:spPr>
            <a:xfrm>
              <a:off x="3357519" y="417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t2283"/>
            <p:cNvSpPr/>
            <p:nvPr/>
          </p:nvSpPr>
          <p:spPr>
            <a:xfrm>
              <a:off x="3239663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t2284"/>
            <p:cNvSpPr/>
            <p:nvPr/>
          </p:nvSpPr>
          <p:spPr>
            <a:xfrm>
              <a:off x="3278948" y="41826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t2285"/>
            <p:cNvSpPr/>
            <p:nvPr/>
          </p:nvSpPr>
          <p:spPr>
            <a:xfrm>
              <a:off x="3220020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t2286"/>
            <p:cNvSpPr/>
            <p:nvPr/>
          </p:nvSpPr>
          <p:spPr>
            <a:xfrm>
              <a:off x="3298591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t2287"/>
            <p:cNvSpPr/>
            <p:nvPr/>
          </p:nvSpPr>
          <p:spPr>
            <a:xfrm>
              <a:off x="3278948" y="4116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t2288"/>
            <p:cNvSpPr/>
            <p:nvPr/>
          </p:nvSpPr>
          <p:spPr>
            <a:xfrm>
              <a:off x="3200377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t2289"/>
            <p:cNvSpPr/>
            <p:nvPr/>
          </p:nvSpPr>
          <p:spPr>
            <a:xfrm>
              <a:off x="3220020" y="41449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t2290"/>
            <p:cNvSpPr/>
            <p:nvPr/>
          </p:nvSpPr>
          <p:spPr>
            <a:xfrm>
              <a:off x="3220020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t2291"/>
            <p:cNvSpPr/>
            <p:nvPr/>
          </p:nvSpPr>
          <p:spPr>
            <a:xfrm>
              <a:off x="3357519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t2292"/>
            <p:cNvSpPr/>
            <p:nvPr/>
          </p:nvSpPr>
          <p:spPr>
            <a:xfrm>
              <a:off x="3259305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t2293"/>
            <p:cNvSpPr/>
            <p:nvPr/>
          </p:nvSpPr>
          <p:spPr>
            <a:xfrm>
              <a:off x="3239663" y="4239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t2294"/>
            <p:cNvSpPr/>
            <p:nvPr/>
          </p:nvSpPr>
          <p:spPr>
            <a:xfrm>
              <a:off x="3278948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t2295"/>
            <p:cNvSpPr/>
            <p:nvPr/>
          </p:nvSpPr>
          <p:spPr>
            <a:xfrm>
              <a:off x="3259305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t2296"/>
            <p:cNvSpPr/>
            <p:nvPr/>
          </p:nvSpPr>
          <p:spPr>
            <a:xfrm>
              <a:off x="3337876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t2297"/>
            <p:cNvSpPr/>
            <p:nvPr/>
          </p:nvSpPr>
          <p:spPr>
            <a:xfrm>
              <a:off x="3318233" y="4239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t2298"/>
            <p:cNvSpPr/>
            <p:nvPr/>
          </p:nvSpPr>
          <p:spPr>
            <a:xfrm>
              <a:off x="3220020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t2299"/>
            <p:cNvSpPr/>
            <p:nvPr/>
          </p:nvSpPr>
          <p:spPr>
            <a:xfrm>
              <a:off x="3298591" y="41072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t2300"/>
            <p:cNvSpPr/>
            <p:nvPr/>
          </p:nvSpPr>
          <p:spPr>
            <a:xfrm>
              <a:off x="3318233" y="40884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t2301"/>
            <p:cNvSpPr/>
            <p:nvPr/>
          </p:nvSpPr>
          <p:spPr>
            <a:xfrm>
              <a:off x="3161092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t2302"/>
            <p:cNvSpPr/>
            <p:nvPr/>
          </p:nvSpPr>
          <p:spPr>
            <a:xfrm>
              <a:off x="3318233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t2303"/>
            <p:cNvSpPr/>
            <p:nvPr/>
          </p:nvSpPr>
          <p:spPr>
            <a:xfrm>
              <a:off x="3259305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t2304"/>
            <p:cNvSpPr/>
            <p:nvPr/>
          </p:nvSpPr>
          <p:spPr>
            <a:xfrm>
              <a:off x="3259305" y="41072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t2305"/>
            <p:cNvSpPr/>
            <p:nvPr/>
          </p:nvSpPr>
          <p:spPr>
            <a:xfrm>
              <a:off x="3220020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t2306"/>
            <p:cNvSpPr/>
            <p:nvPr/>
          </p:nvSpPr>
          <p:spPr>
            <a:xfrm>
              <a:off x="3278948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t2307"/>
            <p:cNvSpPr/>
            <p:nvPr/>
          </p:nvSpPr>
          <p:spPr>
            <a:xfrm>
              <a:off x="3220020" y="417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t2308"/>
            <p:cNvSpPr/>
            <p:nvPr/>
          </p:nvSpPr>
          <p:spPr>
            <a:xfrm>
              <a:off x="3220020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t2309"/>
            <p:cNvSpPr/>
            <p:nvPr/>
          </p:nvSpPr>
          <p:spPr>
            <a:xfrm>
              <a:off x="3220020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t2310"/>
            <p:cNvSpPr/>
            <p:nvPr/>
          </p:nvSpPr>
          <p:spPr>
            <a:xfrm>
              <a:off x="3278948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t2311"/>
            <p:cNvSpPr/>
            <p:nvPr/>
          </p:nvSpPr>
          <p:spPr>
            <a:xfrm>
              <a:off x="3180735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t2312"/>
            <p:cNvSpPr/>
            <p:nvPr/>
          </p:nvSpPr>
          <p:spPr>
            <a:xfrm>
              <a:off x="3239663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t2313"/>
            <p:cNvSpPr/>
            <p:nvPr/>
          </p:nvSpPr>
          <p:spPr>
            <a:xfrm>
              <a:off x="3259305" y="4135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t2314"/>
            <p:cNvSpPr/>
            <p:nvPr/>
          </p:nvSpPr>
          <p:spPr>
            <a:xfrm>
              <a:off x="3298591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t2315"/>
            <p:cNvSpPr/>
            <p:nvPr/>
          </p:nvSpPr>
          <p:spPr>
            <a:xfrm>
              <a:off x="3161092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t2316"/>
            <p:cNvSpPr/>
            <p:nvPr/>
          </p:nvSpPr>
          <p:spPr>
            <a:xfrm>
              <a:off x="3141449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t2317"/>
            <p:cNvSpPr/>
            <p:nvPr/>
          </p:nvSpPr>
          <p:spPr>
            <a:xfrm>
              <a:off x="3318233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t2318"/>
            <p:cNvSpPr/>
            <p:nvPr/>
          </p:nvSpPr>
          <p:spPr>
            <a:xfrm>
              <a:off x="3337876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t2319"/>
            <p:cNvSpPr/>
            <p:nvPr/>
          </p:nvSpPr>
          <p:spPr>
            <a:xfrm>
              <a:off x="3220020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t2320"/>
            <p:cNvSpPr/>
            <p:nvPr/>
          </p:nvSpPr>
          <p:spPr>
            <a:xfrm>
              <a:off x="3220020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t2321"/>
            <p:cNvSpPr/>
            <p:nvPr/>
          </p:nvSpPr>
          <p:spPr>
            <a:xfrm>
              <a:off x="3278948" y="42298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t2322"/>
            <p:cNvSpPr/>
            <p:nvPr/>
          </p:nvSpPr>
          <p:spPr>
            <a:xfrm>
              <a:off x="3337876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t2323"/>
            <p:cNvSpPr/>
            <p:nvPr/>
          </p:nvSpPr>
          <p:spPr>
            <a:xfrm>
              <a:off x="3318233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t2324"/>
            <p:cNvSpPr/>
            <p:nvPr/>
          </p:nvSpPr>
          <p:spPr>
            <a:xfrm>
              <a:off x="3239663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t2325"/>
            <p:cNvSpPr/>
            <p:nvPr/>
          </p:nvSpPr>
          <p:spPr>
            <a:xfrm>
              <a:off x="3318233" y="41826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t2326"/>
            <p:cNvSpPr/>
            <p:nvPr/>
          </p:nvSpPr>
          <p:spPr>
            <a:xfrm>
              <a:off x="3357519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t2327"/>
            <p:cNvSpPr/>
            <p:nvPr/>
          </p:nvSpPr>
          <p:spPr>
            <a:xfrm>
              <a:off x="3318233" y="42486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t2328"/>
            <p:cNvSpPr/>
            <p:nvPr/>
          </p:nvSpPr>
          <p:spPr>
            <a:xfrm>
              <a:off x="3239663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t2329"/>
            <p:cNvSpPr/>
            <p:nvPr/>
          </p:nvSpPr>
          <p:spPr>
            <a:xfrm>
              <a:off x="3259305" y="42486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t2330"/>
            <p:cNvSpPr/>
            <p:nvPr/>
          </p:nvSpPr>
          <p:spPr>
            <a:xfrm>
              <a:off x="3318233" y="42298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t2331"/>
            <p:cNvSpPr/>
            <p:nvPr/>
          </p:nvSpPr>
          <p:spPr>
            <a:xfrm>
              <a:off x="3220020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l2332"/>
            <p:cNvSpPr/>
            <p:nvPr/>
          </p:nvSpPr>
          <p:spPr>
            <a:xfrm>
              <a:off x="2889869" y="4810109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tx2333"/>
            <p:cNvSpPr/>
            <p:nvPr/>
          </p:nvSpPr>
          <p:spPr>
            <a:xfrm>
              <a:off x="2938461" y="5079045"/>
              <a:ext cx="411954" cy="595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Petal.Width</a:t>
              </a:r>
            </a:p>
          </p:txBody>
        </p:sp>
        <p:sp>
          <p:nvSpPr>
            <p:cNvPr id="2336" name="pl2334"/>
            <p:cNvSpPr/>
            <p:nvPr/>
          </p:nvSpPr>
          <p:spPr>
            <a:xfrm>
              <a:off x="2889869" y="5531388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t2335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pt2336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t2337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t2338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t2339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t2340"/>
            <p:cNvSpPr/>
            <p:nvPr/>
          </p:nvSpPr>
          <p:spPr>
            <a:xfrm>
              <a:off x="294502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t2341"/>
            <p:cNvSpPr/>
            <p:nvPr/>
          </p:nvSpPr>
          <p:spPr>
            <a:xfrm>
              <a:off x="292538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t2342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t2343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t2344"/>
            <p:cNvSpPr/>
            <p:nvPr/>
          </p:nvSpPr>
          <p:spPr>
            <a:xfrm>
              <a:off x="288609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t2345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t2346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t2347"/>
            <p:cNvSpPr/>
            <p:nvPr/>
          </p:nvSpPr>
          <p:spPr>
            <a:xfrm>
              <a:off x="288609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t2348"/>
            <p:cNvSpPr/>
            <p:nvPr/>
          </p:nvSpPr>
          <p:spPr>
            <a:xfrm>
              <a:off x="288609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t2349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t2350"/>
            <p:cNvSpPr/>
            <p:nvPr/>
          </p:nvSpPr>
          <p:spPr>
            <a:xfrm>
              <a:off x="294502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t2351"/>
            <p:cNvSpPr/>
            <p:nvPr/>
          </p:nvSpPr>
          <p:spPr>
            <a:xfrm>
              <a:off x="294502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t2352"/>
            <p:cNvSpPr/>
            <p:nvPr/>
          </p:nvSpPr>
          <p:spPr>
            <a:xfrm>
              <a:off x="292538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t2353"/>
            <p:cNvSpPr/>
            <p:nvPr/>
          </p:nvSpPr>
          <p:spPr>
            <a:xfrm>
              <a:off x="292538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t2354"/>
            <p:cNvSpPr/>
            <p:nvPr/>
          </p:nvSpPr>
          <p:spPr>
            <a:xfrm>
              <a:off x="292538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t2355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t2356"/>
            <p:cNvSpPr/>
            <p:nvPr/>
          </p:nvSpPr>
          <p:spPr>
            <a:xfrm>
              <a:off x="294502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t2357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t2358"/>
            <p:cNvSpPr/>
            <p:nvPr/>
          </p:nvSpPr>
          <p:spPr>
            <a:xfrm>
              <a:off x="296466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t2359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t2360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t2361"/>
            <p:cNvSpPr/>
            <p:nvPr/>
          </p:nvSpPr>
          <p:spPr>
            <a:xfrm>
              <a:off x="294502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t2362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t2363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t2364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t2365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t2366"/>
            <p:cNvSpPr/>
            <p:nvPr/>
          </p:nvSpPr>
          <p:spPr>
            <a:xfrm>
              <a:off x="294502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t2367"/>
            <p:cNvSpPr/>
            <p:nvPr/>
          </p:nvSpPr>
          <p:spPr>
            <a:xfrm>
              <a:off x="288609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t2368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t2369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t2370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t2371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t2372"/>
            <p:cNvSpPr/>
            <p:nvPr/>
          </p:nvSpPr>
          <p:spPr>
            <a:xfrm>
              <a:off x="288609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t2373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t2374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t2375"/>
            <p:cNvSpPr/>
            <p:nvPr/>
          </p:nvSpPr>
          <p:spPr>
            <a:xfrm>
              <a:off x="292538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t2376"/>
            <p:cNvSpPr/>
            <p:nvPr/>
          </p:nvSpPr>
          <p:spPr>
            <a:xfrm>
              <a:off x="292538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t2377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t2378"/>
            <p:cNvSpPr/>
            <p:nvPr/>
          </p:nvSpPr>
          <p:spPr>
            <a:xfrm>
              <a:off x="298430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t2379"/>
            <p:cNvSpPr/>
            <p:nvPr/>
          </p:nvSpPr>
          <p:spPr>
            <a:xfrm>
              <a:off x="294502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t2380"/>
            <p:cNvSpPr/>
            <p:nvPr/>
          </p:nvSpPr>
          <p:spPr>
            <a:xfrm>
              <a:off x="292538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t2381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t2382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t2383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t2384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t2385"/>
            <p:cNvSpPr/>
            <p:nvPr/>
          </p:nvSpPr>
          <p:spPr>
            <a:xfrm>
              <a:off x="314144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t2386"/>
            <p:cNvSpPr/>
            <p:nvPr/>
          </p:nvSpPr>
          <p:spPr>
            <a:xfrm>
              <a:off x="316109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t2387"/>
            <p:cNvSpPr/>
            <p:nvPr/>
          </p:nvSpPr>
          <p:spPr>
            <a:xfrm>
              <a:off x="316109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t2388"/>
            <p:cNvSpPr/>
            <p:nvPr/>
          </p:nvSpPr>
          <p:spPr>
            <a:xfrm>
              <a:off x="312180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t2389"/>
            <p:cNvSpPr/>
            <p:nvPr/>
          </p:nvSpPr>
          <p:spPr>
            <a:xfrm>
              <a:off x="316109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t2390"/>
            <p:cNvSpPr/>
            <p:nvPr/>
          </p:nvSpPr>
          <p:spPr>
            <a:xfrm>
              <a:off x="312180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t2391"/>
            <p:cNvSpPr/>
            <p:nvPr/>
          </p:nvSpPr>
          <p:spPr>
            <a:xfrm>
              <a:off x="318073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t2392"/>
            <p:cNvSpPr/>
            <p:nvPr/>
          </p:nvSpPr>
          <p:spPr>
            <a:xfrm>
              <a:off x="306287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t2393"/>
            <p:cNvSpPr/>
            <p:nvPr/>
          </p:nvSpPr>
          <p:spPr>
            <a:xfrm>
              <a:off x="312180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t2394"/>
            <p:cNvSpPr/>
            <p:nvPr/>
          </p:nvSpPr>
          <p:spPr>
            <a:xfrm>
              <a:off x="314144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t2395"/>
            <p:cNvSpPr/>
            <p:nvPr/>
          </p:nvSpPr>
          <p:spPr>
            <a:xfrm>
              <a:off x="306287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t2396"/>
            <p:cNvSpPr/>
            <p:nvPr/>
          </p:nvSpPr>
          <p:spPr>
            <a:xfrm>
              <a:off x="316109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t2397"/>
            <p:cNvSpPr/>
            <p:nvPr/>
          </p:nvSpPr>
          <p:spPr>
            <a:xfrm>
              <a:off x="306287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t2398"/>
            <p:cNvSpPr/>
            <p:nvPr/>
          </p:nvSpPr>
          <p:spPr>
            <a:xfrm>
              <a:off x="314144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t2399"/>
            <p:cNvSpPr/>
            <p:nvPr/>
          </p:nvSpPr>
          <p:spPr>
            <a:xfrm>
              <a:off x="312180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t2400"/>
            <p:cNvSpPr/>
            <p:nvPr/>
          </p:nvSpPr>
          <p:spPr>
            <a:xfrm>
              <a:off x="314144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t2401"/>
            <p:cNvSpPr/>
            <p:nvPr/>
          </p:nvSpPr>
          <p:spPr>
            <a:xfrm>
              <a:off x="316109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t2402"/>
            <p:cNvSpPr/>
            <p:nvPr/>
          </p:nvSpPr>
          <p:spPr>
            <a:xfrm>
              <a:off x="306287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t2403"/>
            <p:cNvSpPr/>
            <p:nvPr/>
          </p:nvSpPr>
          <p:spPr>
            <a:xfrm>
              <a:off x="316109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t2404"/>
            <p:cNvSpPr/>
            <p:nvPr/>
          </p:nvSpPr>
          <p:spPr>
            <a:xfrm>
              <a:off x="308252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t2405"/>
            <p:cNvSpPr/>
            <p:nvPr/>
          </p:nvSpPr>
          <p:spPr>
            <a:xfrm>
              <a:off x="322002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t2406"/>
            <p:cNvSpPr/>
            <p:nvPr/>
          </p:nvSpPr>
          <p:spPr>
            <a:xfrm>
              <a:off x="312180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t2407"/>
            <p:cNvSpPr/>
            <p:nvPr/>
          </p:nvSpPr>
          <p:spPr>
            <a:xfrm>
              <a:off x="316109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t2408"/>
            <p:cNvSpPr/>
            <p:nvPr/>
          </p:nvSpPr>
          <p:spPr>
            <a:xfrm>
              <a:off x="310216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t2409"/>
            <p:cNvSpPr/>
            <p:nvPr/>
          </p:nvSpPr>
          <p:spPr>
            <a:xfrm>
              <a:off x="312180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t2410"/>
            <p:cNvSpPr/>
            <p:nvPr/>
          </p:nvSpPr>
          <p:spPr>
            <a:xfrm>
              <a:off x="314144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t2411"/>
            <p:cNvSpPr/>
            <p:nvPr/>
          </p:nvSpPr>
          <p:spPr>
            <a:xfrm>
              <a:off x="314144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t2412"/>
            <p:cNvSpPr/>
            <p:nvPr/>
          </p:nvSpPr>
          <p:spPr>
            <a:xfrm>
              <a:off x="320037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t2413"/>
            <p:cNvSpPr/>
            <p:nvPr/>
          </p:nvSpPr>
          <p:spPr>
            <a:xfrm>
              <a:off x="316109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t2414"/>
            <p:cNvSpPr/>
            <p:nvPr/>
          </p:nvSpPr>
          <p:spPr>
            <a:xfrm>
              <a:off x="306287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t2415"/>
            <p:cNvSpPr/>
            <p:nvPr/>
          </p:nvSpPr>
          <p:spPr>
            <a:xfrm>
              <a:off x="308252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t2416"/>
            <p:cNvSpPr/>
            <p:nvPr/>
          </p:nvSpPr>
          <p:spPr>
            <a:xfrm>
              <a:off x="306287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t2417"/>
            <p:cNvSpPr/>
            <p:nvPr/>
          </p:nvSpPr>
          <p:spPr>
            <a:xfrm>
              <a:off x="310216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t2418"/>
            <p:cNvSpPr/>
            <p:nvPr/>
          </p:nvSpPr>
          <p:spPr>
            <a:xfrm>
              <a:off x="318073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t2419"/>
            <p:cNvSpPr/>
            <p:nvPr/>
          </p:nvSpPr>
          <p:spPr>
            <a:xfrm>
              <a:off x="316109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t2420"/>
            <p:cNvSpPr/>
            <p:nvPr/>
          </p:nvSpPr>
          <p:spPr>
            <a:xfrm>
              <a:off x="318073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t2421"/>
            <p:cNvSpPr/>
            <p:nvPr/>
          </p:nvSpPr>
          <p:spPr>
            <a:xfrm>
              <a:off x="316109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t2422"/>
            <p:cNvSpPr/>
            <p:nvPr/>
          </p:nvSpPr>
          <p:spPr>
            <a:xfrm>
              <a:off x="312180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t2423"/>
            <p:cNvSpPr/>
            <p:nvPr/>
          </p:nvSpPr>
          <p:spPr>
            <a:xfrm>
              <a:off x="312180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t2424"/>
            <p:cNvSpPr/>
            <p:nvPr/>
          </p:nvSpPr>
          <p:spPr>
            <a:xfrm>
              <a:off x="312180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t2425"/>
            <p:cNvSpPr/>
            <p:nvPr/>
          </p:nvSpPr>
          <p:spPr>
            <a:xfrm>
              <a:off x="310216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t2426"/>
            <p:cNvSpPr/>
            <p:nvPr/>
          </p:nvSpPr>
          <p:spPr>
            <a:xfrm>
              <a:off x="314144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t2427"/>
            <p:cNvSpPr/>
            <p:nvPr/>
          </p:nvSpPr>
          <p:spPr>
            <a:xfrm>
              <a:off x="310216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t2428"/>
            <p:cNvSpPr/>
            <p:nvPr/>
          </p:nvSpPr>
          <p:spPr>
            <a:xfrm>
              <a:off x="306287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t2429"/>
            <p:cNvSpPr/>
            <p:nvPr/>
          </p:nvSpPr>
          <p:spPr>
            <a:xfrm>
              <a:off x="312180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t2430"/>
            <p:cNvSpPr/>
            <p:nvPr/>
          </p:nvSpPr>
          <p:spPr>
            <a:xfrm>
              <a:off x="310216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t2431"/>
            <p:cNvSpPr/>
            <p:nvPr/>
          </p:nvSpPr>
          <p:spPr>
            <a:xfrm>
              <a:off x="312180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t2432"/>
            <p:cNvSpPr/>
            <p:nvPr/>
          </p:nvSpPr>
          <p:spPr>
            <a:xfrm>
              <a:off x="312180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t2433"/>
            <p:cNvSpPr/>
            <p:nvPr/>
          </p:nvSpPr>
          <p:spPr>
            <a:xfrm>
              <a:off x="308252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t2434"/>
            <p:cNvSpPr/>
            <p:nvPr/>
          </p:nvSpPr>
          <p:spPr>
            <a:xfrm>
              <a:off x="312180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t2435"/>
            <p:cNvSpPr/>
            <p:nvPr/>
          </p:nvSpPr>
          <p:spPr>
            <a:xfrm>
              <a:off x="335751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t2436"/>
            <p:cNvSpPr/>
            <p:nvPr/>
          </p:nvSpPr>
          <p:spPr>
            <a:xfrm>
              <a:off x="323966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t2437"/>
            <p:cNvSpPr/>
            <p:nvPr/>
          </p:nvSpPr>
          <p:spPr>
            <a:xfrm>
              <a:off x="327894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t2438"/>
            <p:cNvSpPr/>
            <p:nvPr/>
          </p:nvSpPr>
          <p:spPr>
            <a:xfrm>
              <a:off x="322002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t2439"/>
            <p:cNvSpPr/>
            <p:nvPr/>
          </p:nvSpPr>
          <p:spPr>
            <a:xfrm>
              <a:off x="329859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t2440"/>
            <p:cNvSpPr/>
            <p:nvPr/>
          </p:nvSpPr>
          <p:spPr>
            <a:xfrm>
              <a:off x="327894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t2441"/>
            <p:cNvSpPr/>
            <p:nvPr/>
          </p:nvSpPr>
          <p:spPr>
            <a:xfrm>
              <a:off x="320037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t2442"/>
            <p:cNvSpPr/>
            <p:nvPr/>
          </p:nvSpPr>
          <p:spPr>
            <a:xfrm>
              <a:off x="322002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t2443"/>
            <p:cNvSpPr/>
            <p:nvPr/>
          </p:nvSpPr>
          <p:spPr>
            <a:xfrm>
              <a:off x="322002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t2444"/>
            <p:cNvSpPr/>
            <p:nvPr/>
          </p:nvSpPr>
          <p:spPr>
            <a:xfrm>
              <a:off x="335751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t2445"/>
            <p:cNvSpPr/>
            <p:nvPr/>
          </p:nvSpPr>
          <p:spPr>
            <a:xfrm>
              <a:off x="32593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t2446"/>
            <p:cNvSpPr/>
            <p:nvPr/>
          </p:nvSpPr>
          <p:spPr>
            <a:xfrm>
              <a:off x="323966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t2447"/>
            <p:cNvSpPr/>
            <p:nvPr/>
          </p:nvSpPr>
          <p:spPr>
            <a:xfrm>
              <a:off x="327894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t2448"/>
            <p:cNvSpPr/>
            <p:nvPr/>
          </p:nvSpPr>
          <p:spPr>
            <a:xfrm>
              <a:off x="32593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t2449"/>
            <p:cNvSpPr/>
            <p:nvPr/>
          </p:nvSpPr>
          <p:spPr>
            <a:xfrm>
              <a:off x="333787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t2450"/>
            <p:cNvSpPr/>
            <p:nvPr/>
          </p:nvSpPr>
          <p:spPr>
            <a:xfrm>
              <a:off x="331823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t2451"/>
            <p:cNvSpPr/>
            <p:nvPr/>
          </p:nvSpPr>
          <p:spPr>
            <a:xfrm>
              <a:off x="322002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t2452"/>
            <p:cNvSpPr/>
            <p:nvPr/>
          </p:nvSpPr>
          <p:spPr>
            <a:xfrm>
              <a:off x="329859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t2453"/>
            <p:cNvSpPr/>
            <p:nvPr/>
          </p:nvSpPr>
          <p:spPr>
            <a:xfrm>
              <a:off x="331823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t2454"/>
            <p:cNvSpPr/>
            <p:nvPr/>
          </p:nvSpPr>
          <p:spPr>
            <a:xfrm>
              <a:off x="316109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t2455"/>
            <p:cNvSpPr/>
            <p:nvPr/>
          </p:nvSpPr>
          <p:spPr>
            <a:xfrm>
              <a:off x="331823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t2456"/>
            <p:cNvSpPr/>
            <p:nvPr/>
          </p:nvSpPr>
          <p:spPr>
            <a:xfrm>
              <a:off x="32593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t2457"/>
            <p:cNvSpPr/>
            <p:nvPr/>
          </p:nvSpPr>
          <p:spPr>
            <a:xfrm>
              <a:off x="32593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t2458"/>
            <p:cNvSpPr/>
            <p:nvPr/>
          </p:nvSpPr>
          <p:spPr>
            <a:xfrm>
              <a:off x="322002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t2459"/>
            <p:cNvSpPr/>
            <p:nvPr/>
          </p:nvSpPr>
          <p:spPr>
            <a:xfrm>
              <a:off x="327894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t2460"/>
            <p:cNvSpPr/>
            <p:nvPr/>
          </p:nvSpPr>
          <p:spPr>
            <a:xfrm>
              <a:off x="322002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t2461"/>
            <p:cNvSpPr/>
            <p:nvPr/>
          </p:nvSpPr>
          <p:spPr>
            <a:xfrm>
              <a:off x="322002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t2462"/>
            <p:cNvSpPr/>
            <p:nvPr/>
          </p:nvSpPr>
          <p:spPr>
            <a:xfrm>
              <a:off x="322002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t2463"/>
            <p:cNvSpPr/>
            <p:nvPr/>
          </p:nvSpPr>
          <p:spPr>
            <a:xfrm>
              <a:off x="327894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t2464"/>
            <p:cNvSpPr/>
            <p:nvPr/>
          </p:nvSpPr>
          <p:spPr>
            <a:xfrm>
              <a:off x="318073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t2465"/>
            <p:cNvSpPr/>
            <p:nvPr/>
          </p:nvSpPr>
          <p:spPr>
            <a:xfrm>
              <a:off x="323966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t2466"/>
            <p:cNvSpPr/>
            <p:nvPr/>
          </p:nvSpPr>
          <p:spPr>
            <a:xfrm>
              <a:off x="32593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t2467"/>
            <p:cNvSpPr/>
            <p:nvPr/>
          </p:nvSpPr>
          <p:spPr>
            <a:xfrm>
              <a:off x="329859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t2468"/>
            <p:cNvSpPr/>
            <p:nvPr/>
          </p:nvSpPr>
          <p:spPr>
            <a:xfrm>
              <a:off x="316109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t2469"/>
            <p:cNvSpPr/>
            <p:nvPr/>
          </p:nvSpPr>
          <p:spPr>
            <a:xfrm>
              <a:off x="314144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t2470"/>
            <p:cNvSpPr/>
            <p:nvPr/>
          </p:nvSpPr>
          <p:spPr>
            <a:xfrm>
              <a:off x="331823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t2471"/>
            <p:cNvSpPr/>
            <p:nvPr/>
          </p:nvSpPr>
          <p:spPr>
            <a:xfrm>
              <a:off x="333787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t2472"/>
            <p:cNvSpPr/>
            <p:nvPr/>
          </p:nvSpPr>
          <p:spPr>
            <a:xfrm>
              <a:off x="322002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t2473"/>
            <p:cNvSpPr/>
            <p:nvPr/>
          </p:nvSpPr>
          <p:spPr>
            <a:xfrm>
              <a:off x="322002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t2474"/>
            <p:cNvSpPr/>
            <p:nvPr/>
          </p:nvSpPr>
          <p:spPr>
            <a:xfrm>
              <a:off x="327894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t2475"/>
            <p:cNvSpPr/>
            <p:nvPr/>
          </p:nvSpPr>
          <p:spPr>
            <a:xfrm>
              <a:off x="333787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t2476"/>
            <p:cNvSpPr/>
            <p:nvPr/>
          </p:nvSpPr>
          <p:spPr>
            <a:xfrm>
              <a:off x="331823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t2477"/>
            <p:cNvSpPr/>
            <p:nvPr/>
          </p:nvSpPr>
          <p:spPr>
            <a:xfrm>
              <a:off x="323966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t2478"/>
            <p:cNvSpPr/>
            <p:nvPr/>
          </p:nvSpPr>
          <p:spPr>
            <a:xfrm>
              <a:off x="331823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t2479"/>
            <p:cNvSpPr/>
            <p:nvPr/>
          </p:nvSpPr>
          <p:spPr>
            <a:xfrm>
              <a:off x="335751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t2480"/>
            <p:cNvSpPr/>
            <p:nvPr/>
          </p:nvSpPr>
          <p:spPr>
            <a:xfrm>
              <a:off x="331823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t2481"/>
            <p:cNvSpPr/>
            <p:nvPr/>
          </p:nvSpPr>
          <p:spPr>
            <a:xfrm>
              <a:off x="323966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t2482"/>
            <p:cNvSpPr/>
            <p:nvPr/>
          </p:nvSpPr>
          <p:spPr>
            <a:xfrm>
              <a:off x="32593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t2483"/>
            <p:cNvSpPr/>
            <p:nvPr/>
          </p:nvSpPr>
          <p:spPr>
            <a:xfrm>
              <a:off x="331823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t2484"/>
            <p:cNvSpPr/>
            <p:nvPr/>
          </p:nvSpPr>
          <p:spPr>
            <a:xfrm>
              <a:off x="322002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l2485"/>
            <p:cNvSpPr/>
            <p:nvPr/>
          </p:nvSpPr>
          <p:spPr>
            <a:xfrm>
              <a:off x="3519708" y="2646273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l2486"/>
            <p:cNvSpPr/>
            <p:nvPr/>
          </p:nvSpPr>
          <p:spPr>
            <a:xfrm>
              <a:off x="4028846" y="2653070"/>
              <a:ext cx="0" cy="540643"/>
            </a:xfrm>
            <a:custGeom>
              <a:avLst/>
              <a:pathLst>
                <a:path w="0" h="540643">
                  <a:moveTo>
                    <a:pt x="0" y="5406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l2487"/>
            <p:cNvSpPr/>
            <p:nvPr/>
          </p:nvSpPr>
          <p:spPr>
            <a:xfrm>
              <a:off x="4028846" y="3193713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l2488"/>
            <p:cNvSpPr/>
            <p:nvPr/>
          </p:nvSpPr>
          <p:spPr>
            <a:xfrm>
              <a:off x="4028846" y="311647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l2489"/>
            <p:cNvSpPr/>
            <p:nvPr/>
          </p:nvSpPr>
          <p:spPr>
            <a:xfrm>
              <a:off x="4028846" y="303924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l2490"/>
            <p:cNvSpPr/>
            <p:nvPr/>
          </p:nvSpPr>
          <p:spPr>
            <a:xfrm>
              <a:off x="4028846" y="296200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l2491"/>
            <p:cNvSpPr/>
            <p:nvPr/>
          </p:nvSpPr>
          <p:spPr>
            <a:xfrm>
              <a:off x="4028846" y="288477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l2492"/>
            <p:cNvSpPr/>
            <p:nvPr/>
          </p:nvSpPr>
          <p:spPr>
            <a:xfrm>
              <a:off x="4028846" y="280753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l2493"/>
            <p:cNvSpPr/>
            <p:nvPr/>
          </p:nvSpPr>
          <p:spPr>
            <a:xfrm>
              <a:off x="4028846" y="273030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l2494"/>
            <p:cNvSpPr/>
            <p:nvPr/>
          </p:nvSpPr>
          <p:spPr>
            <a:xfrm>
              <a:off x="4028846" y="265307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tx2495"/>
            <p:cNvSpPr/>
            <p:nvPr/>
          </p:nvSpPr>
          <p:spPr>
            <a:xfrm rot="-5400000">
              <a:off x="4140062" y="3157598"/>
              <a:ext cx="139858" cy="722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2498" name="tx2496"/>
            <p:cNvSpPr/>
            <p:nvPr/>
          </p:nvSpPr>
          <p:spPr>
            <a:xfrm rot="-5400000">
              <a:off x="4139864" y="2925695"/>
              <a:ext cx="139858" cy="72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6.0</a:t>
              </a:r>
            </a:p>
          </p:txBody>
        </p:sp>
        <p:sp>
          <p:nvSpPr>
            <p:cNvPr id="2499" name="tx2497"/>
            <p:cNvSpPr/>
            <p:nvPr/>
          </p:nvSpPr>
          <p:spPr>
            <a:xfrm rot="-5400000">
              <a:off x="4140658" y="2694784"/>
              <a:ext cx="139858" cy="71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2500" name="pt2498"/>
            <p:cNvSpPr/>
            <p:nvPr/>
          </p:nvSpPr>
          <p:spPr>
            <a:xfrm>
              <a:off x="3515934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t2499"/>
            <p:cNvSpPr/>
            <p:nvPr/>
          </p:nvSpPr>
          <p:spPr>
            <a:xfrm>
              <a:off x="3515934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pt2500"/>
            <p:cNvSpPr/>
            <p:nvPr/>
          </p:nvSpPr>
          <p:spPr>
            <a:xfrm>
              <a:off x="3515934" y="31401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pt2501"/>
            <p:cNvSpPr/>
            <p:nvPr/>
          </p:nvSpPr>
          <p:spPr>
            <a:xfrm>
              <a:off x="3515934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pt2502"/>
            <p:cNvSpPr/>
            <p:nvPr/>
          </p:nvSpPr>
          <p:spPr>
            <a:xfrm>
              <a:off x="3515934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t2503"/>
            <p:cNvSpPr/>
            <p:nvPr/>
          </p:nvSpPr>
          <p:spPr>
            <a:xfrm>
              <a:off x="3515934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t2504"/>
            <p:cNvSpPr/>
            <p:nvPr/>
          </p:nvSpPr>
          <p:spPr>
            <a:xfrm>
              <a:off x="3515934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t2505"/>
            <p:cNvSpPr/>
            <p:nvPr/>
          </p:nvSpPr>
          <p:spPr>
            <a:xfrm>
              <a:off x="3515934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t2506"/>
            <p:cNvSpPr/>
            <p:nvPr/>
          </p:nvSpPr>
          <p:spPr>
            <a:xfrm>
              <a:off x="3515934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t2507"/>
            <p:cNvSpPr/>
            <p:nvPr/>
          </p:nvSpPr>
          <p:spPr>
            <a:xfrm>
              <a:off x="3515934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t2508"/>
            <p:cNvSpPr/>
            <p:nvPr/>
          </p:nvSpPr>
          <p:spPr>
            <a:xfrm>
              <a:off x="3515934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t2509"/>
            <p:cNvSpPr/>
            <p:nvPr/>
          </p:nvSpPr>
          <p:spPr>
            <a:xfrm>
              <a:off x="3515934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t2510"/>
            <p:cNvSpPr/>
            <p:nvPr/>
          </p:nvSpPr>
          <p:spPr>
            <a:xfrm>
              <a:off x="3515934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t2511"/>
            <p:cNvSpPr/>
            <p:nvPr/>
          </p:nvSpPr>
          <p:spPr>
            <a:xfrm>
              <a:off x="3515934" y="3201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t2512"/>
            <p:cNvSpPr/>
            <p:nvPr/>
          </p:nvSpPr>
          <p:spPr>
            <a:xfrm>
              <a:off x="3515934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t2513"/>
            <p:cNvSpPr/>
            <p:nvPr/>
          </p:nvSpPr>
          <p:spPr>
            <a:xfrm>
              <a:off x="3515934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t2514"/>
            <p:cNvSpPr/>
            <p:nvPr/>
          </p:nvSpPr>
          <p:spPr>
            <a:xfrm>
              <a:off x="3515934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t2515"/>
            <p:cNvSpPr/>
            <p:nvPr/>
          </p:nvSpPr>
          <p:spPr>
            <a:xfrm>
              <a:off x="3515934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t2516"/>
            <p:cNvSpPr/>
            <p:nvPr/>
          </p:nvSpPr>
          <p:spPr>
            <a:xfrm>
              <a:off x="3515934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t2517"/>
            <p:cNvSpPr/>
            <p:nvPr/>
          </p:nvSpPr>
          <p:spPr>
            <a:xfrm>
              <a:off x="3515934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t2518"/>
            <p:cNvSpPr/>
            <p:nvPr/>
          </p:nvSpPr>
          <p:spPr>
            <a:xfrm>
              <a:off x="3515934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t2519"/>
            <p:cNvSpPr/>
            <p:nvPr/>
          </p:nvSpPr>
          <p:spPr>
            <a:xfrm>
              <a:off x="3515934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t2520"/>
            <p:cNvSpPr/>
            <p:nvPr/>
          </p:nvSpPr>
          <p:spPr>
            <a:xfrm>
              <a:off x="3515934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t2521"/>
            <p:cNvSpPr/>
            <p:nvPr/>
          </p:nvSpPr>
          <p:spPr>
            <a:xfrm>
              <a:off x="3515934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t2522"/>
            <p:cNvSpPr/>
            <p:nvPr/>
          </p:nvSpPr>
          <p:spPr>
            <a:xfrm>
              <a:off x="3515934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t2523"/>
            <p:cNvSpPr/>
            <p:nvPr/>
          </p:nvSpPr>
          <p:spPr>
            <a:xfrm>
              <a:off x="3515934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t2524"/>
            <p:cNvSpPr/>
            <p:nvPr/>
          </p:nvSpPr>
          <p:spPr>
            <a:xfrm>
              <a:off x="3515934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t2525"/>
            <p:cNvSpPr/>
            <p:nvPr/>
          </p:nvSpPr>
          <p:spPr>
            <a:xfrm>
              <a:off x="3515934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t2526"/>
            <p:cNvSpPr/>
            <p:nvPr/>
          </p:nvSpPr>
          <p:spPr>
            <a:xfrm>
              <a:off x="3515934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t2527"/>
            <p:cNvSpPr/>
            <p:nvPr/>
          </p:nvSpPr>
          <p:spPr>
            <a:xfrm>
              <a:off x="3515934" y="31401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t2528"/>
            <p:cNvSpPr/>
            <p:nvPr/>
          </p:nvSpPr>
          <p:spPr>
            <a:xfrm>
              <a:off x="3515934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t2529"/>
            <p:cNvSpPr/>
            <p:nvPr/>
          </p:nvSpPr>
          <p:spPr>
            <a:xfrm>
              <a:off x="3515934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t2530"/>
            <p:cNvSpPr/>
            <p:nvPr/>
          </p:nvSpPr>
          <p:spPr>
            <a:xfrm>
              <a:off x="3515934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t2531"/>
            <p:cNvSpPr/>
            <p:nvPr/>
          </p:nvSpPr>
          <p:spPr>
            <a:xfrm>
              <a:off x="3515934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t2532"/>
            <p:cNvSpPr/>
            <p:nvPr/>
          </p:nvSpPr>
          <p:spPr>
            <a:xfrm>
              <a:off x="3515934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t2533"/>
            <p:cNvSpPr/>
            <p:nvPr/>
          </p:nvSpPr>
          <p:spPr>
            <a:xfrm>
              <a:off x="3515934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t2534"/>
            <p:cNvSpPr/>
            <p:nvPr/>
          </p:nvSpPr>
          <p:spPr>
            <a:xfrm>
              <a:off x="3515934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t2535"/>
            <p:cNvSpPr/>
            <p:nvPr/>
          </p:nvSpPr>
          <p:spPr>
            <a:xfrm>
              <a:off x="3515934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t2536"/>
            <p:cNvSpPr/>
            <p:nvPr/>
          </p:nvSpPr>
          <p:spPr>
            <a:xfrm>
              <a:off x="3515934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t2537"/>
            <p:cNvSpPr/>
            <p:nvPr/>
          </p:nvSpPr>
          <p:spPr>
            <a:xfrm>
              <a:off x="3515934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t2538"/>
            <p:cNvSpPr/>
            <p:nvPr/>
          </p:nvSpPr>
          <p:spPr>
            <a:xfrm>
              <a:off x="3515934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t2539"/>
            <p:cNvSpPr/>
            <p:nvPr/>
          </p:nvSpPr>
          <p:spPr>
            <a:xfrm>
              <a:off x="3515934" y="3171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t2540"/>
            <p:cNvSpPr/>
            <p:nvPr/>
          </p:nvSpPr>
          <p:spPr>
            <a:xfrm>
              <a:off x="3515934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t2541"/>
            <p:cNvSpPr/>
            <p:nvPr/>
          </p:nvSpPr>
          <p:spPr>
            <a:xfrm>
              <a:off x="3515934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t2542"/>
            <p:cNvSpPr/>
            <p:nvPr/>
          </p:nvSpPr>
          <p:spPr>
            <a:xfrm>
              <a:off x="3515934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t2543"/>
            <p:cNvSpPr/>
            <p:nvPr/>
          </p:nvSpPr>
          <p:spPr>
            <a:xfrm>
              <a:off x="3515934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t2544"/>
            <p:cNvSpPr/>
            <p:nvPr/>
          </p:nvSpPr>
          <p:spPr>
            <a:xfrm>
              <a:off x="3515934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t2545"/>
            <p:cNvSpPr/>
            <p:nvPr/>
          </p:nvSpPr>
          <p:spPr>
            <a:xfrm>
              <a:off x="3515934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t2546"/>
            <p:cNvSpPr/>
            <p:nvPr/>
          </p:nvSpPr>
          <p:spPr>
            <a:xfrm>
              <a:off x="3515934" y="3047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t2547"/>
            <p:cNvSpPr/>
            <p:nvPr/>
          </p:nvSpPr>
          <p:spPr>
            <a:xfrm>
              <a:off x="3515934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t2548"/>
            <p:cNvSpPr/>
            <p:nvPr/>
          </p:nvSpPr>
          <p:spPr>
            <a:xfrm>
              <a:off x="3751646" y="2784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t2549"/>
            <p:cNvSpPr/>
            <p:nvPr/>
          </p:nvSpPr>
          <p:spPr>
            <a:xfrm>
              <a:off x="3751646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t2550"/>
            <p:cNvSpPr/>
            <p:nvPr/>
          </p:nvSpPr>
          <p:spPr>
            <a:xfrm>
              <a:off x="3751646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t2551"/>
            <p:cNvSpPr/>
            <p:nvPr/>
          </p:nvSpPr>
          <p:spPr>
            <a:xfrm>
              <a:off x="3751646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t2552"/>
            <p:cNvSpPr/>
            <p:nvPr/>
          </p:nvSpPr>
          <p:spPr>
            <a:xfrm>
              <a:off x="3751646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t2553"/>
            <p:cNvSpPr/>
            <p:nvPr/>
          </p:nvSpPr>
          <p:spPr>
            <a:xfrm>
              <a:off x="3751646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t2554"/>
            <p:cNvSpPr/>
            <p:nvPr/>
          </p:nvSpPr>
          <p:spPr>
            <a:xfrm>
              <a:off x="3751646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t2555"/>
            <p:cNvSpPr/>
            <p:nvPr/>
          </p:nvSpPr>
          <p:spPr>
            <a:xfrm>
              <a:off x="3751646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t2556"/>
            <p:cNvSpPr/>
            <p:nvPr/>
          </p:nvSpPr>
          <p:spPr>
            <a:xfrm>
              <a:off x="3751646" y="2846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t2557"/>
            <p:cNvSpPr/>
            <p:nvPr/>
          </p:nvSpPr>
          <p:spPr>
            <a:xfrm>
              <a:off x="3751646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t2558"/>
            <p:cNvSpPr/>
            <p:nvPr/>
          </p:nvSpPr>
          <p:spPr>
            <a:xfrm>
              <a:off x="3751646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t2559"/>
            <p:cNvSpPr/>
            <p:nvPr/>
          </p:nvSpPr>
          <p:spPr>
            <a:xfrm>
              <a:off x="3751646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t2560"/>
            <p:cNvSpPr/>
            <p:nvPr/>
          </p:nvSpPr>
          <p:spPr>
            <a:xfrm>
              <a:off x="3751646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t2561"/>
            <p:cNvSpPr/>
            <p:nvPr/>
          </p:nvSpPr>
          <p:spPr>
            <a:xfrm>
              <a:off x="3751646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t2562"/>
            <p:cNvSpPr/>
            <p:nvPr/>
          </p:nvSpPr>
          <p:spPr>
            <a:xfrm>
              <a:off x="3751646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t2563"/>
            <p:cNvSpPr/>
            <p:nvPr/>
          </p:nvSpPr>
          <p:spPr>
            <a:xfrm>
              <a:off x="3751646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t2564"/>
            <p:cNvSpPr/>
            <p:nvPr/>
          </p:nvSpPr>
          <p:spPr>
            <a:xfrm>
              <a:off x="3751646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t2565"/>
            <p:cNvSpPr/>
            <p:nvPr/>
          </p:nvSpPr>
          <p:spPr>
            <a:xfrm>
              <a:off x="375164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t2566"/>
            <p:cNvSpPr/>
            <p:nvPr/>
          </p:nvSpPr>
          <p:spPr>
            <a:xfrm>
              <a:off x="3751646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t2567"/>
            <p:cNvSpPr/>
            <p:nvPr/>
          </p:nvSpPr>
          <p:spPr>
            <a:xfrm>
              <a:off x="3751646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t2568"/>
            <p:cNvSpPr/>
            <p:nvPr/>
          </p:nvSpPr>
          <p:spPr>
            <a:xfrm>
              <a:off x="3751646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t2569"/>
            <p:cNvSpPr/>
            <p:nvPr/>
          </p:nvSpPr>
          <p:spPr>
            <a:xfrm>
              <a:off x="3751646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t2570"/>
            <p:cNvSpPr/>
            <p:nvPr/>
          </p:nvSpPr>
          <p:spPr>
            <a:xfrm>
              <a:off x="3751646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t2571"/>
            <p:cNvSpPr/>
            <p:nvPr/>
          </p:nvSpPr>
          <p:spPr>
            <a:xfrm>
              <a:off x="3751646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t2572"/>
            <p:cNvSpPr/>
            <p:nvPr/>
          </p:nvSpPr>
          <p:spPr>
            <a:xfrm>
              <a:off x="3751646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t2573"/>
            <p:cNvSpPr/>
            <p:nvPr/>
          </p:nvSpPr>
          <p:spPr>
            <a:xfrm>
              <a:off x="3751646" y="2846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t2574"/>
            <p:cNvSpPr/>
            <p:nvPr/>
          </p:nvSpPr>
          <p:spPr>
            <a:xfrm>
              <a:off x="3751646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t2575"/>
            <p:cNvSpPr/>
            <p:nvPr/>
          </p:nvSpPr>
          <p:spPr>
            <a:xfrm>
              <a:off x="3751646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t2576"/>
            <p:cNvSpPr/>
            <p:nvPr/>
          </p:nvSpPr>
          <p:spPr>
            <a:xfrm>
              <a:off x="3751646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t2577"/>
            <p:cNvSpPr/>
            <p:nvPr/>
          </p:nvSpPr>
          <p:spPr>
            <a:xfrm>
              <a:off x="3751646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t2578"/>
            <p:cNvSpPr/>
            <p:nvPr/>
          </p:nvSpPr>
          <p:spPr>
            <a:xfrm>
              <a:off x="3751646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t2579"/>
            <p:cNvSpPr/>
            <p:nvPr/>
          </p:nvSpPr>
          <p:spPr>
            <a:xfrm>
              <a:off x="3751646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t2580"/>
            <p:cNvSpPr/>
            <p:nvPr/>
          </p:nvSpPr>
          <p:spPr>
            <a:xfrm>
              <a:off x="375164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t2581"/>
            <p:cNvSpPr/>
            <p:nvPr/>
          </p:nvSpPr>
          <p:spPr>
            <a:xfrm>
              <a:off x="3751646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t2582"/>
            <p:cNvSpPr/>
            <p:nvPr/>
          </p:nvSpPr>
          <p:spPr>
            <a:xfrm>
              <a:off x="3751646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t2583"/>
            <p:cNvSpPr/>
            <p:nvPr/>
          </p:nvSpPr>
          <p:spPr>
            <a:xfrm>
              <a:off x="3751646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t2584"/>
            <p:cNvSpPr/>
            <p:nvPr/>
          </p:nvSpPr>
          <p:spPr>
            <a:xfrm>
              <a:off x="3751646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t2585"/>
            <p:cNvSpPr/>
            <p:nvPr/>
          </p:nvSpPr>
          <p:spPr>
            <a:xfrm>
              <a:off x="3751646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t2586"/>
            <p:cNvSpPr/>
            <p:nvPr/>
          </p:nvSpPr>
          <p:spPr>
            <a:xfrm>
              <a:off x="3751646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t2587"/>
            <p:cNvSpPr/>
            <p:nvPr/>
          </p:nvSpPr>
          <p:spPr>
            <a:xfrm>
              <a:off x="3751646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t2588"/>
            <p:cNvSpPr/>
            <p:nvPr/>
          </p:nvSpPr>
          <p:spPr>
            <a:xfrm>
              <a:off x="3751646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t2589"/>
            <p:cNvSpPr/>
            <p:nvPr/>
          </p:nvSpPr>
          <p:spPr>
            <a:xfrm>
              <a:off x="3751646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t2590"/>
            <p:cNvSpPr/>
            <p:nvPr/>
          </p:nvSpPr>
          <p:spPr>
            <a:xfrm>
              <a:off x="375164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t2591"/>
            <p:cNvSpPr/>
            <p:nvPr/>
          </p:nvSpPr>
          <p:spPr>
            <a:xfrm>
              <a:off x="3751646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t2592"/>
            <p:cNvSpPr/>
            <p:nvPr/>
          </p:nvSpPr>
          <p:spPr>
            <a:xfrm>
              <a:off x="3751646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t2593"/>
            <p:cNvSpPr/>
            <p:nvPr/>
          </p:nvSpPr>
          <p:spPr>
            <a:xfrm>
              <a:off x="3751646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t2594"/>
            <p:cNvSpPr/>
            <p:nvPr/>
          </p:nvSpPr>
          <p:spPr>
            <a:xfrm>
              <a:off x="3751646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t2595"/>
            <p:cNvSpPr/>
            <p:nvPr/>
          </p:nvSpPr>
          <p:spPr>
            <a:xfrm>
              <a:off x="3751646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t2596"/>
            <p:cNvSpPr/>
            <p:nvPr/>
          </p:nvSpPr>
          <p:spPr>
            <a:xfrm>
              <a:off x="3751646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t2597"/>
            <p:cNvSpPr/>
            <p:nvPr/>
          </p:nvSpPr>
          <p:spPr>
            <a:xfrm>
              <a:off x="3751646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t2598"/>
            <p:cNvSpPr/>
            <p:nvPr/>
          </p:nvSpPr>
          <p:spPr>
            <a:xfrm>
              <a:off x="3987358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t2599"/>
            <p:cNvSpPr/>
            <p:nvPr/>
          </p:nvSpPr>
          <p:spPr>
            <a:xfrm>
              <a:off x="3987358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t2600"/>
            <p:cNvSpPr/>
            <p:nvPr/>
          </p:nvSpPr>
          <p:spPr>
            <a:xfrm>
              <a:off x="3987358" y="27694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t2601"/>
            <p:cNvSpPr/>
            <p:nvPr/>
          </p:nvSpPr>
          <p:spPr>
            <a:xfrm>
              <a:off x="3987358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t2602"/>
            <p:cNvSpPr/>
            <p:nvPr/>
          </p:nvSpPr>
          <p:spPr>
            <a:xfrm>
              <a:off x="3987358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t2603"/>
            <p:cNvSpPr/>
            <p:nvPr/>
          </p:nvSpPr>
          <p:spPr>
            <a:xfrm>
              <a:off x="3987358" y="269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t2604"/>
            <p:cNvSpPr/>
            <p:nvPr/>
          </p:nvSpPr>
          <p:spPr>
            <a:xfrm>
              <a:off x="3987358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t2605"/>
            <p:cNvSpPr/>
            <p:nvPr/>
          </p:nvSpPr>
          <p:spPr>
            <a:xfrm>
              <a:off x="3987358" y="27385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t2606"/>
            <p:cNvSpPr/>
            <p:nvPr/>
          </p:nvSpPr>
          <p:spPr>
            <a:xfrm>
              <a:off x="3987358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t2607"/>
            <p:cNvSpPr/>
            <p:nvPr/>
          </p:nvSpPr>
          <p:spPr>
            <a:xfrm>
              <a:off x="3987358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t2608"/>
            <p:cNvSpPr/>
            <p:nvPr/>
          </p:nvSpPr>
          <p:spPr>
            <a:xfrm>
              <a:off x="3987358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t2609"/>
            <p:cNvSpPr/>
            <p:nvPr/>
          </p:nvSpPr>
          <p:spPr>
            <a:xfrm>
              <a:off x="3987358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t2610"/>
            <p:cNvSpPr/>
            <p:nvPr/>
          </p:nvSpPr>
          <p:spPr>
            <a:xfrm>
              <a:off x="3987358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t2611"/>
            <p:cNvSpPr/>
            <p:nvPr/>
          </p:nvSpPr>
          <p:spPr>
            <a:xfrm>
              <a:off x="3987358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t2612"/>
            <p:cNvSpPr/>
            <p:nvPr/>
          </p:nvSpPr>
          <p:spPr>
            <a:xfrm>
              <a:off x="3987358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t2613"/>
            <p:cNvSpPr/>
            <p:nvPr/>
          </p:nvSpPr>
          <p:spPr>
            <a:xfrm>
              <a:off x="3987358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t2614"/>
            <p:cNvSpPr/>
            <p:nvPr/>
          </p:nvSpPr>
          <p:spPr>
            <a:xfrm>
              <a:off x="3987358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t2615"/>
            <p:cNvSpPr/>
            <p:nvPr/>
          </p:nvSpPr>
          <p:spPr>
            <a:xfrm>
              <a:off x="3987358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t2616"/>
            <p:cNvSpPr/>
            <p:nvPr/>
          </p:nvSpPr>
          <p:spPr>
            <a:xfrm>
              <a:off x="3987358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t2617"/>
            <p:cNvSpPr/>
            <p:nvPr/>
          </p:nvSpPr>
          <p:spPr>
            <a:xfrm>
              <a:off x="3987358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t2618"/>
            <p:cNvSpPr/>
            <p:nvPr/>
          </p:nvSpPr>
          <p:spPr>
            <a:xfrm>
              <a:off x="3987358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t2619"/>
            <p:cNvSpPr/>
            <p:nvPr/>
          </p:nvSpPr>
          <p:spPr>
            <a:xfrm>
              <a:off x="3987358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t2620"/>
            <p:cNvSpPr/>
            <p:nvPr/>
          </p:nvSpPr>
          <p:spPr>
            <a:xfrm>
              <a:off x="3987358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t2621"/>
            <p:cNvSpPr/>
            <p:nvPr/>
          </p:nvSpPr>
          <p:spPr>
            <a:xfrm>
              <a:off x="3987358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t2622"/>
            <p:cNvSpPr/>
            <p:nvPr/>
          </p:nvSpPr>
          <p:spPr>
            <a:xfrm>
              <a:off x="3987358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t2623"/>
            <p:cNvSpPr/>
            <p:nvPr/>
          </p:nvSpPr>
          <p:spPr>
            <a:xfrm>
              <a:off x="3987358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t2624"/>
            <p:cNvSpPr/>
            <p:nvPr/>
          </p:nvSpPr>
          <p:spPr>
            <a:xfrm>
              <a:off x="3987358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t2625"/>
            <p:cNvSpPr/>
            <p:nvPr/>
          </p:nvSpPr>
          <p:spPr>
            <a:xfrm>
              <a:off x="3987358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t2626"/>
            <p:cNvSpPr/>
            <p:nvPr/>
          </p:nvSpPr>
          <p:spPr>
            <a:xfrm>
              <a:off x="3987358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t2627"/>
            <p:cNvSpPr/>
            <p:nvPr/>
          </p:nvSpPr>
          <p:spPr>
            <a:xfrm>
              <a:off x="3987358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t2628"/>
            <p:cNvSpPr/>
            <p:nvPr/>
          </p:nvSpPr>
          <p:spPr>
            <a:xfrm>
              <a:off x="3987358" y="27231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t2629"/>
            <p:cNvSpPr/>
            <p:nvPr/>
          </p:nvSpPr>
          <p:spPr>
            <a:xfrm>
              <a:off x="3987358" y="26458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t2630"/>
            <p:cNvSpPr/>
            <p:nvPr/>
          </p:nvSpPr>
          <p:spPr>
            <a:xfrm>
              <a:off x="3987358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t2631"/>
            <p:cNvSpPr/>
            <p:nvPr/>
          </p:nvSpPr>
          <p:spPr>
            <a:xfrm>
              <a:off x="3987358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t2632"/>
            <p:cNvSpPr/>
            <p:nvPr/>
          </p:nvSpPr>
          <p:spPr>
            <a:xfrm>
              <a:off x="3987358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t2633"/>
            <p:cNvSpPr/>
            <p:nvPr/>
          </p:nvSpPr>
          <p:spPr>
            <a:xfrm>
              <a:off x="3987358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t2634"/>
            <p:cNvSpPr/>
            <p:nvPr/>
          </p:nvSpPr>
          <p:spPr>
            <a:xfrm>
              <a:off x="3987358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t2635"/>
            <p:cNvSpPr/>
            <p:nvPr/>
          </p:nvSpPr>
          <p:spPr>
            <a:xfrm>
              <a:off x="3987358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t2636"/>
            <p:cNvSpPr/>
            <p:nvPr/>
          </p:nvSpPr>
          <p:spPr>
            <a:xfrm>
              <a:off x="3987358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t2637"/>
            <p:cNvSpPr/>
            <p:nvPr/>
          </p:nvSpPr>
          <p:spPr>
            <a:xfrm>
              <a:off x="3987358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t2638"/>
            <p:cNvSpPr/>
            <p:nvPr/>
          </p:nvSpPr>
          <p:spPr>
            <a:xfrm>
              <a:off x="3987358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t2639"/>
            <p:cNvSpPr/>
            <p:nvPr/>
          </p:nvSpPr>
          <p:spPr>
            <a:xfrm>
              <a:off x="3987358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t2640"/>
            <p:cNvSpPr/>
            <p:nvPr/>
          </p:nvSpPr>
          <p:spPr>
            <a:xfrm>
              <a:off x="3987358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t2641"/>
            <p:cNvSpPr/>
            <p:nvPr/>
          </p:nvSpPr>
          <p:spPr>
            <a:xfrm>
              <a:off x="3987358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t2642"/>
            <p:cNvSpPr/>
            <p:nvPr/>
          </p:nvSpPr>
          <p:spPr>
            <a:xfrm>
              <a:off x="3987358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t2643"/>
            <p:cNvSpPr/>
            <p:nvPr/>
          </p:nvSpPr>
          <p:spPr>
            <a:xfrm>
              <a:off x="3987358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t2644"/>
            <p:cNvSpPr/>
            <p:nvPr/>
          </p:nvSpPr>
          <p:spPr>
            <a:xfrm>
              <a:off x="3987358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t2645"/>
            <p:cNvSpPr/>
            <p:nvPr/>
          </p:nvSpPr>
          <p:spPr>
            <a:xfrm>
              <a:off x="3987358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t2646"/>
            <p:cNvSpPr/>
            <p:nvPr/>
          </p:nvSpPr>
          <p:spPr>
            <a:xfrm>
              <a:off x="3987358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t2647"/>
            <p:cNvSpPr/>
            <p:nvPr/>
          </p:nvSpPr>
          <p:spPr>
            <a:xfrm>
              <a:off x="3987358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l2648"/>
            <p:cNvSpPr/>
            <p:nvPr/>
          </p:nvSpPr>
          <p:spPr>
            <a:xfrm>
              <a:off x="3519708" y="3367552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t2649"/>
            <p:cNvSpPr/>
            <p:nvPr/>
          </p:nvSpPr>
          <p:spPr>
            <a:xfrm>
              <a:off x="3515934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t2650"/>
            <p:cNvSpPr/>
            <p:nvPr/>
          </p:nvSpPr>
          <p:spPr>
            <a:xfrm>
              <a:off x="351593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t2651"/>
            <p:cNvSpPr/>
            <p:nvPr/>
          </p:nvSpPr>
          <p:spPr>
            <a:xfrm>
              <a:off x="3515934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t2652"/>
            <p:cNvSpPr/>
            <p:nvPr/>
          </p:nvSpPr>
          <p:spPr>
            <a:xfrm>
              <a:off x="3515934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t2653"/>
            <p:cNvSpPr/>
            <p:nvPr/>
          </p:nvSpPr>
          <p:spPr>
            <a:xfrm>
              <a:off x="3515934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t2654"/>
            <p:cNvSpPr/>
            <p:nvPr/>
          </p:nvSpPr>
          <p:spPr>
            <a:xfrm>
              <a:off x="3515934" y="34830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t2655"/>
            <p:cNvSpPr/>
            <p:nvPr/>
          </p:nvSpPr>
          <p:spPr>
            <a:xfrm>
              <a:off x="351593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t2656"/>
            <p:cNvSpPr/>
            <p:nvPr/>
          </p:nvSpPr>
          <p:spPr>
            <a:xfrm>
              <a:off x="351593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t2657"/>
            <p:cNvSpPr/>
            <p:nvPr/>
          </p:nvSpPr>
          <p:spPr>
            <a:xfrm>
              <a:off x="3515934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t2658"/>
            <p:cNvSpPr/>
            <p:nvPr/>
          </p:nvSpPr>
          <p:spPr>
            <a:xfrm>
              <a:off x="3515934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t2659"/>
            <p:cNvSpPr/>
            <p:nvPr/>
          </p:nvSpPr>
          <p:spPr>
            <a:xfrm>
              <a:off x="3515934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t2660"/>
            <p:cNvSpPr/>
            <p:nvPr/>
          </p:nvSpPr>
          <p:spPr>
            <a:xfrm>
              <a:off x="351593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t2661"/>
            <p:cNvSpPr/>
            <p:nvPr/>
          </p:nvSpPr>
          <p:spPr>
            <a:xfrm>
              <a:off x="351593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t2662"/>
            <p:cNvSpPr/>
            <p:nvPr/>
          </p:nvSpPr>
          <p:spPr>
            <a:xfrm>
              <a:off x="351593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t2663"/>
            <p:cNvSpPr/>
            <p:nvPr/>
          </p:nvSpPr>
          <p:spPr>
            <a:xfrm>
              <a:off x="3515934" y="34598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t2664"/>
            <p:cNvSpPr/>
            <p:nvPr/>
          </p:nvSpPr>
          <p:spPr>
            <a:xfrm>
              <a:off x="3515934" y="3367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t2665"/>
            <p:cNvSpPr/>
            <p:nvPr/>
          </p:nvSpPr>
          <p:spPr>
            <a:xfrm>
              <a:off x="3515934" y="34830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t2666"/>
            <p:cNvSpPr/>
            <p:nvPr/>
          </p:nvSpPr>
          <p:spPr>
            <a:xfrm>
              <a:off x="3515934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t2667"/>
            <p:cNvSpPr/>
            <p:nvPr/>
          </p:nvSpPr>
          <p:spPr>
            <a:xfrm>
              <a:off x="3515934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t2668"/>
            <p:cNvSpPr/>
            <p:nvPr/>
          </p:nvSpPr>
          <p:spPr>
            <a:xfrm>
              <a:off x="3515934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t2669"/>
            <p:cNvSpPr/>
            <p:nvPr/>
          </p:nvSpPr>
          <p:spPr>
            <a:xfrm>
              <a:off x="351593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t2670"/>
            <p:cNvSpPr/>
            <p:nvPr/>
          </p:nvSpPr>
          <p:spPr>
            <a:xfrm>
              <a:off x="3515934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t2671"/>
            <p:cNvSpPr/>
            <p:nvPr/>
          </p:nvSpPr>
          <p:spPr>
            <a:xfrm>
              <a:off x="3515934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t2672"/>
            <p:cNvSpPr/>
            <p:nvPr/>
          </p:nvSpPr>
          <p:spPr>
            <a:xfrm>
              <a:off x="3515934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t2673"/>
            <p:cNvSpPr/>
            <p:nvPr/>
          </p:nvSpPr>
          <p:spPr>
            <a:xfrm>
              <a:off x="351593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t2674"/>
            <p:cNvSpPr/>
            <p:nvPr/>
          </p:nvSpPr>
          <p:spPr>
            <a:xfrm>
              <a:off x="351593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t2675"/>
            <p:cNvSpPr/>
            <p:nvPr/>
          </p:nvSpPr>
          <p:spPr>
            <a:xfrm>
              <a:off x="351593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t2676"/>
            <p:cNvSpPr/>
            <p:nvPr/>
          </p:nvSpPr>
          <p:spPr>
            <a:xfrm>
              <a:off x="3515934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t2677"/>
            <p:cNvSpPr/>
            <p:nvPr/>
          </p:nvSpPr>
          <p:spPr>
            <a:xfrm>
              <a:off x="351593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t2678"/>
            <p:cNvSpPr/>
            <p:nvPr/>
          </p:nvSpPr>
          <p:spPr>
            <a:xfrm>
              <a:off x="3515934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t2679"/>
            <p:cNvSpPr/>
            <p:nvPr/>
          </p:nvSpPr>
          <p:spPr>
            <a:xfrm>
              <a:off x="3515934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t2680"/>
            <p:cNvSpPr/>
            <p:nvPr/>
          </p:nvSpPr>
          <p:spPr>
            <a:xfrm>
              <a:off x="351593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t2681"/>
            <p:cNvSpPr/>
            <p:nvPr/>
          </p:nvSpPr>
          <p:spPr>
            <a:xfrm>
              <a:off x="3515934" y="3436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t2682"/>
            <p:cNvSpPr/>
            <p:nvPr/>
          </p:nvSpPr>
          <p:spPr>
            <a:xfrm>
              <a:off x="3515934" y="3413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t2683"/>
            <p:cNvSpPr/>
            <p:nvPr/>
          </p:nvSpPr>
          <p:spPr>
            <a:xfrm>
              <a:off x="3515934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t2684"/>
            <p:cNvSpPr/>
            <p:nvPr/>
          </p:nvSpPr>
          <p:spPr>
            <a:xfrm>
              <a:off x="3515934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t2685"/>
            <p:cNvSpPr/>
            <p:nvPr/>
          </p:nvSpPr>
          <p:spPr>
            <a:xfrm>
              <a:off x="3515934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t2686"/>
            <p:cNvSpPr/>
            <p:nvPr/>
          </p:nvSpPr>
          <p:spPr>
            <a:xfrm>
              <a:off x="3515934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t2687"/>
            <p:cNvSpPr/>
            <p:nvPr/>
          </p:nvSpPr>
          <p:spPr>
            <a:xfrm>
              <a:off x="351593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t2688"/>
            <p:cNvSpPr/>
            <p:nvPr/>
          </p:nvSpPr>
          <p:spPr>
            <a:xfrm>
              <a:off x="351593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t2689"/>
            <p:cNvSpPr/>
            <p:nvPr/>
          </p:nvSpPr>
          <p:spPr>
            <a:xfrm>
              <a:off x="3515934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t2690"/>
            <p:cNvSpPr/>
            <p:nvPr/>
          </p:nvSpPr>
          <p:spPr>
            <a:xfrm>
              <a:off x="3515934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t2691"/>
            <p:cNvSpPr/>
            <p:nvPr/>
          </p:nvSpPr>
          <p:spPr>
            <a:xfrm>
              <a:off x="3515934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t2692"/>
            <p:cNvSpPr/>
            <p:nvPr/>
          </p:nvSpPr>
          <p:spPr>
            <a:xfrm>
              <a:off x="3515934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t2693"/>
            <p:cNvSpPr/>
            <p:nvPr/>
          </p:nvSpPr>
          <p:spPr>
            <a:xfrm>
              <a:off x="3515934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t2694"/>
            <p:cNvSpPr/>
            <p:nvPr/>
          </p:nvSpPr>
          <p:spPr>
            <a:xfrm>
              <a:off x="351593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t2695"/>
            <p:cNvSpPr/>
            <p:nvPr/>
          </p:nvSpPr>
          <p:spPr>
            <a:xfrm>
              <a:off x="3515934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pt2696"/>
            <p:cNvSpPr/>
            <p:nvPr/>
          </p:nvSpPr>
          <p:spPr>
            <a:xfrm>
              <a:off x="3515934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pt2697"/>
            <p:cNvSpPr/>
            <p:nvPr/>
          </p:nvSpPr>
          <p:spPr>
            <a:xfrm>
              <a:off x="3515934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t2698"/>
            <p:cNvSpPr/>
            <p:nvPr/>
          </p:nvSpPr>
          <p:spPr>
            <a:xfrm>
              <a:off x="3515934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t2699"/>
            <p:cNvSpPr/>
            <p:nvPr/>
          </p:nvSpPr>
          <p:spPr>
            <a:xfrm>
              <a:off x="3751646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t2700"/>
            <p:cNvSpPr/>
            <p:nvPr/>
          </p:nvSpPr>
          <p:spPr>
            <a:xfrm>
              <a:off x="3751646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t2701"/>
            <p:cNvSpPr/>
            <p:nvPr/>
          </p:nvSpPr>
          <p:spPr>
            <a:xfrm>
              <a:off x="3751646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t2702"/>
            <p:cNvSpPr/>
            <p:nvPr/>
          </p:nvSpPr>
          <p:spPr>
            <a:xfrm>
              <a:off x="3751646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t2703"/>
            <p:cNvSpPr/>
            <p:nvPr/>
          </p:nvSpPr>
          <p:spPr>
            <a:xfrm>
              <a:off x="375164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t2704"/>
            <p:cNvSpPr/>
            <p:nvPr/>
          </p:nvSpPr>
          <p:spPr>
            <a:xfrm>
              <a:off x="375164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t2705"/>
            <p:cNvSpPr/>
            <p:nvPr/>
          </p:nvSpPr>
          <p:spPr>
            <a:xfrm>
              <a:off x="3751646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pt2706"/>
            <p:cNvSpPr/>
            <p:nvPr/>
          </p:nvSpPr>
          <p:spPr>
            <a:xfrm>
              <a:off x="3751646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pt2707"/>
            <p:cNvSpPr/>
            <p:nvPr/>
          </p:nvSpPr>
          <p:spPr>
            <a:xfrm>
              <a:off x="375164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pt2708"/>
            <p:cNvSpPr/>
            <p:nvPr/>
          </p:nvSpPr>
          <p:spPr>
            <a:xfrm>
              <a:off x="375164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pt2709"/>
            <p:cNvSpPr/>
            <p:nvPr/>
          </p:nvSpPr>
          <p:spPr>
            <a:xfrm>
              <a:off x="3751646" y="3923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pt2710"/>
            <p:cNvSpPr/>
            <p:nvPr/>
          </p:nvSpPr>
          <p:spPr>
            <a:xfrm>
              <a:off x="375164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pt2711"/>
            <p:cNvSpPr/>
            <p:nvPr/>
          </p:nvSpPr>
          <p:spPr>
            <a:xfrm>
              <a:off x="3751646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pt2712"/>
            <p:cNvSpPr/>
            <p:nvPr/>
          </p:nvSpPr>
          <p:spPr>
            <a:xfrm>
              <a:off x="375164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pt2713"/>
            <p:cNvSpPr/>
            <p:nvPr/>
          </p:nvSpPr>
          <p:spPr>
            <a:xfrm>
              <a:off x="375164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pt2714"/>
            <p:cNvSpPr/>
            <p:nvPr/>
          </p:nvSpPr>
          <p:spPr>
            <a:xfrm>
              <a:off x="3751646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pt2715"/>
            <p:cNvSpPr/>
            <p:nvPr/>
          </p:nvSpPr>
          <p:spPr>
            <a:xfrm>
              <a:off x="375164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pt2716"/>
            <p:cNvSpPr/>
            <p:nvPr/>
          </p:nvSpPr>
          <p:spPr>
            <a:xfrm>
              <a:off x="375164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pt2717"/>
            <p:cNvSpPr/>
            <p:nvPr/>
          </p:nvSpPr>
          <p:spPr>
            <a:xfrm>
              <a:off x="3751646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pt2718"/>
            <p:cNvSpPr/>
            <p:nvPr/>
          </p:nvSpPr>
          <p:spPr>
            <a:xfrm>
              <a:off x="3751646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pt2719"/>
            <p:cNvSpPr/>
            <p:nvPr/>
          </p:nvSpPr>
          <p:spPr>
            <a:xfrm>
              <a:off x="3751646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pt2720"/>
            <p:cNvSpPr/>
            <p:nvPr/>
          </p:nvSpPr>
          <p:spPr>
            <a:xfrm>
              <a:off x="375164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pt2721"/>
            <p:cNvSpPr/>
            <p:nvPr/>
          </p:nvSpPr>
          <p:spPr>
            <a:xfrm>
              <a:off x="3751646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pt2722"/>
            <p:cNvSpPr/>
            <p:nvPr/>
          </p:nvSpPr>
          <p:spPr>
            <a:xfrm>
              <a:off x="375164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pt2723"/>
            <p:cNvSpPr/>
            <p:nvPr/>
          </p:nvSpPr>
          <p:spPr>
            <a:xfrm>
              <a:off x="375164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pt2724"/>
            <p:cNvSpPr/>
            <p:nvPr/>
          </p:nvSpPr>
          <p:spPr>
            <a:xfrm>
              <a:off x="375164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pt2725"/>
            <p:cNvSpPr/>
            <p:nvPr/>
          </p:nvSpPr>
          <p:spPr>
            <a:xfrm>
              <a:off x="375164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pt2726"/>
            <p:cNvSpPr/>
            <p:nvPr/>
          </p:nvSpPr>
          <p:spPr>
            <a:xfrm>
              <a:off x="375164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pt2727"/>
            <p:cNvSpPr/>
            <p:nvPr/>
          </p:nvSpPr>
          <p:spPr>
            <a:xfrm>
              <a:off x="375164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pt2728"/>
            <p:cNvSpPr/>
            <p:nvPr/>
          </p:nvSpPr>
          <p:spPr>
            <a:xfrm>
              <a:off x="3751646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pt2729"/>
            <p:cNvSpPr/>
            <p:nvPr/>
          </p:nvSpPr>
          <p:spPr>
            <a:xfrm>
              <a:off x="3751646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pt2730"/>
            <p:cNvSpPr/>
            <p:nvPr/>
          </p:nvSpPr>
          <p:spPr>
            <a:xfrm>
              <a:off x="3751646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pt2731"/>
            <p:cNvSpPr/>
            <p:nvPr/>
          </p:nvSpPr>
          <p:spPr>
            <a:xfrm>
              <a:off x="375164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pt2732"/>
            <p:cNvSpPr/>
            <p:nvPr/>
          </p:nvSpPr>
          <p:spPr>
            <a:xfrm>
              <a:off x="375164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pt2733"/>
            <p:cNvSpPr/>
            <p:nvPr/>
          </p:nvSpPr>
          <p:spPr>
            <a:xfrm>
              <a:off x="375164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pt2734"/>
            <p:cNvSpPr/>
            <p:nvPr/>
          </p:nvSpPr>
          <p:spPr>
            <a:xfrm>
              <a:off x="3751646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pt2735"/>
            <p:cNvSpPr/>
            <p:nvPr/>
          </p:nvSpPr>
          <p:spPr>
            <a:xfrm>
              <a:off x="3751646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pt2736"/>
            <p:cNvSpPr/>
            <p:nvPr/>
          </p:nvSpPr>
          <p:spPr>
            <a:xfrm>
              <a:off x="3751646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pt2737"/>
            <p:cNvSpPr/>
            <p:nvPr/>
          </p:nvSpPr>
          <p:spPr>
            <a:xfrm>
              <a:off x="375164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pt2738"/>
            <p:cNvSpPr/>
            <p:nvPr/>
          </p:nvSpPr>
          <p:spPr>
            <a:xfrm>
              <a:off x="3751646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t2739"/>
            <p:cNvSpPr/>
            <p:nvPr/>
          </p:nvSpPr>
          <p:spPr>
            <a:xfrm>
              <a:off x="3751646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t2740"/>
            <p:cNvSpPr/>
            <p:nvPr/>
          </p:nvSpPr>
          <p:spPr>
            <a:xfrm>
              <a:off x="375164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t2741"/>
            <p:cNvSpPr/>
            <p:nvPr/>
          </p:nvSpPr>
          <p:spPr>
            <a:xfrm>
              <a:off x="3751646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t2742"/>
            <p:cNvSpPr/>
            <p:nvPr/>
          </p:nvSpPr>
          <p:spPr>
            <a:xfrm>
              <a:off x="3751646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t2743"/>
            <p:cNvSpPr/>
            <p:nvPr/>
          </p:nvSpPr>
          <p:spPr>
            <a:xfrm>
              <a:off x="375164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t2744"/>
            <p:cNvSpPr/>
            <p:nvPr/>
          </p:nvSpPr>
          <p:spPr>
            <a:xfrm>
              <a:off x="375164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t2745"/>
            <p:cNvSpPr/>
            <p:nvPr/>
          </p:nvSpPr>
          <p:spPr>
            <a:xfrm>
              <a:off x="375164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t2746"/>
            <p:cNvSpPr/>
            <p:nvPr/>
          </p:nvSpPr>
          <p:spPr>
            <a:xfrm>
              <a:off x="375164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t2747"/>
            <p:cNvSpPr/>
            <p:nvPr/>
          </p:nvSpPr>
          <p:spPr>
            <a:xfrm>
              <a:off x="3751646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t2748"/>
            <p:cNvSpPr/>
            <p:nvPr/>
          </p:nvSpPr>
          <p:spPr>
            <a:xfrm>
              <a:off x="375164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t2749"/>
            <p:cNvSpPr/>
            <p:nvPr/>
          </p:nvSpPr>
          <p:spPr>
            <a:xfrm>
              <a:off x="3987358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t2750"/>
            <p:cNvSpPr/>
            <p:nvPr/>
          </p:nvSpPr>
          <p:spPr>
            <a:xfrm>
              <a:off x="3987358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t2751"/>
            <p:cNvSpPr/>
            <p:nvPr/>
          </p:nvSpPr>
          <p:spPr>
            <a:xfrm>
              <a:off x="398735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t2752"/>
            <p:cNvSpPr/>
            <p:nvPr/>
          </p:nvSpPr>
          <p:spPr>
            <a:xfrm>
              <a:off x="3987358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t2753"/>
            <p:cNvSpPr/>
            <p:nvPr/>
          </p:nvSpPr>
          <p:spPr>
            <a:xfrm>
              <a:off x="398735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t2754"/>
            <p:cNvSpPr/>
            <p:nvPr/>
          </p:nvSpPr>
          <p:spPr>
            <a:xfrm>
              <a:off x="398735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t2755"/>
            <p:cNvSpPr/>
            <p:nvPr/>
          </p:nvSpPr>
          <p:spPr>
            <a:xfrm>
              <a:off x="3987358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t2756"/>
            <p:cNvSpPr/>
            <p:nvPr/>
          </p:nvSpPr>
          <p:spPr>
            <a:xfrm>
              <a:off x="3987358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t2757"/>
            <p:cNvSpPr/>
            <p:nvPr/>
          </p:nvSpPr>
          <p:spPr>
            <a:xfrm>
              <a:off x="3987358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t2758"/>
            <p:cNvSpPr/>
            <p:nvPr/>
          </p:nvSpPr>
          <p:spPr>
            <a:xfrm>
              <a:off x="3987358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t2759"/>
            <p:cNvSpPr/>
            <p:nvPr/>
          </p:nvSpPr>
          <p:spPr>
            <a:xfrm>
              <a:off x="3987358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t2760"/>
            <p:cNvSpPr/>
            <p:nvPr/>
          </p:nvSpPr>
          <p:spPr>
            <a:xfrm>
              <a:off x="3987358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t2761"/>
            <p:cNvSpPr/>
            <p:nvPr/>
          </p:nvSpPr>
          <p:spPr>
            <a:xfrm>
              <a:off x="398735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t2762"/>
            <p:cNvSpPr/>
            <p:nvPr/>
          </p:nvSpPr>
          <p:spPr>
            <a:xfrm>
              <a:off x="3987358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t2763"/>
            <p:cNvSpPr/>
            <p:nvPr/>
          </p:nvSpPr>
          <p:spPr>
            <a:xfrm>
              <a:off x="3987358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t2764"/>
            <p:cNvSpPr/>
            <p:nvPr/>
          </p:nvSpPr>
          <p:spPr>
            <a:xfrm>
              <a:off x="3987358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t2765"/>
            <p:cNvSpPr/>
            <p:nvPr/>
          </p:nvSpPr>
          <p:spPr>
            <a:xfrm>
              <a:off x="398735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t2766"/>
            <p:cNvSpPr/>
            <p:nvPr/>
          </p:nvSpPr>
          <p:spPr>
            <a:xfrm>
              <a:off x="3987358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t2767"/>
            <p:cNvSpPr/>
            <p:nvPr/>
          </p:nvSpPr>
          <p:spPr>
            <a:xfrm>
              <a:off x="3987358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t2768"/>
            <p:cNvSpPr/>
            <p:nvPr/>
          </p:nvSpPr>
          <p:spPr>
            <a:xfrm>
              <a:off x="3987358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t2769"/>
            <p:cNvSpPr/>
            <p:nvPr/>
          </p:nvSpPr>
          <p:spPr>
            <a:xfrm>
              <a:off x="3987358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t2770"/>
            <p:cNvSpPr/>
            <p:nvPr/>
          </p:nvSpPr>
          <p:spPr>
            <a:xfrm>
              <a:off x="3987358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t2771"/>
            <p:cNvSpPr/>
            <p:nvPr/>
          </p:nvSpPr>
          <p:spPr>
            <a:xfrm>
              <a:off x="3987358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t2772"/>
            <p:cNvSpPr/>
            <p:nvPr/>
          </p:nvSpPr>
          <p:spPr>
            <a:xfrm>
              <a:off x="3987358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t2773"/>
            <p:cNvSpPr/>
            <p:nvPr/>
          </p:nvSpPr>
          <p:spPr>
            <a:xfrm>
              <a:off x="3987358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t2774"/>
            <p:cNvSpPr/>
            <p:nvPr/>
          </p:nvSpPr>
          <p:spPr>
            <a:xfrm>
              <a:off x="3987358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t2775"/>
            <p:cNvSpPr/>
            <p:nvPr/>
          </p:nvSpPr>
          <p:spPr>
            <a:xfrm>
              <a:off x="3987358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t2776"/>
            <p:cNvSpPr/>
            <p:nvPr/>
          </p:nvSpPr>
          <p:spPr>
            <a:xfrm>
              <a:off x="398735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t2777"/>
            <p:cNvSpPr/>
            <p:nvPr/>
          </p:nvSpPr>
          <p:spPr>
            <a:xfrm>
              <a:off x="3987358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t2778"/>
            <p:cNvSpPr/>
            <p:nvPr/>
          </p:nvSpPr>
          <p:spPr>
            <a:xfrm>
              <a:off x="398735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t2779"/>
            <p:cNvSpPr/>
            <p:nvPr/>
          </p:nvSpPr>
          <p:spPr>
            <a:xfrm>
              <a:off x="3987358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t2780"/>
            <p:cNvSpPr/>
            <p:nvPr/>
          </p:nvSpPr>
          <p:spPr>
            <a:xfrm>
              <a:off x="3987358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t2781"/>
            <p:cNvSpPr/>
            <p:nvPr/>
          </p:nvSpPr>
          <p:spPr>
            <a:xfrm>
              <a:off x="3987358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t2782"/>
            <p:cNvSpPr/>
            <p:nvPr/>
          </p:nvSpPr>
          <p:spPr>
            <a:xfrm>
              <a:off x="3987358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t2783"/>
            <p:cNvSpPr/>
            <p:nvPr/>
          </p:nvSpPr>
          <p:spPr>
            <a:xfrm>
              <a:off x="3987358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t2784"/>
            <p:cNvSpPr/>
            <p:nvPr/>
          </p:nvSpPr>
          <p:spPr>
            <a:xfrm>
              <a:off x="398735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t2785"/>
            <p:cNvSpPr/>
            <p:nvPr/>
          </p:nvSpPr>
          <p:spPr>
            <a:xfrm>
              <a:off x="3987358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t2786"/>
            <p:cNvSpPr/>
            <p:nvPr/>
          </p:nvSpPr>
          <p:spPr>
            <a:xfrm>
              <a:off x="3987358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t2787"/>
            <p:cNvSpPr/>
            <p:nvPr/>
          </p:nvSpPr>
          <p:spPr>
            <a:xfrm>
              <a:off x="398735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t2788"/>
            <p:cNvSpPr/>
            <p:nvPr/>
          </p:nvSpPr>
          <p:spPr>
            <a:xfrm>
              <a:off x="3987358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t2789"/>
            <p:cNvSpPr/>
            <p:nvPr/>
          </p:nvSpPr>
          <p:spPr>
            <a:xfrm>
              <a:off x="3987358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t2790"/>
            <p:cNvSpPr/>
            <p:nvPr/>
          </p:nvSpPr>
          <p:spPr>
            <a:xfrm>
              <a:off x="3987358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t2791"/>
            <p:cNvSpPr/>
            <p:nvPr/>
          </p:nvSpPr>
          <p:spPr>
            <a:xfrm>
              <a:off x="3987358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t2792"/>
            <p:cNvSpPr/>
            <p:nvPr/>
          </p:nvSpPr>
          <p:spPr>
            <a:xfrm>
              <a:off x="3987358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t2793"/>
            <p:cNvSpPr/>
            <p:nvPr/>
          </p:nvSpPr>
          <p:spPr>
            <a:xfrm>
              <a:off x="3987358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t2794"/>
            <p:cNvSpPr/>
            <p:nvPr/>
          </p:nvSpPr>
          <p:spPr>
            <a:xfrm>
              <a:off x="398735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t2795"/>
            <p:cNvSpPr/>
            <p:nvPr/>
          </p:nvSpPr>
          <p:spPr>
            <a:xfrm>
              <a:off x="3987358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t2796"/>
            <p:cNvSpPr/>
            <p:nvPr/>
          </p:nvSpPr>
          <p:spPr>
            <a:xfrm>
              <a:off x="398735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t2797"/>
            <p:cNvSpPr/>
            <p:nvPr/>
          </p:nvSpPr>
          <p:spPr>
            <a:xfrm>
              <a:off x="3987358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t2798"/>
            <p:cNvSpPr/>
            <p:nvPr/>
          </p:nvSpPr>
          <p:spPr>
            <a:xfrm>
              <a:off x="398735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l2799"/>
            <p:cNvSpPr/>
            <p:nvPr/>
          </p:nvSpPr>
          <p:spPr>
            <a:xfrm>
              <a:off x="3519708" y="4088831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l2800"/>
            <p:cNvSpPr/>
            <p:nvPr/>
          </p:nvSpPr>
          <p:spPr>
            <a:xfrm>
              <a:off x="4028846" y="4101649"/>
              <a:ext cx="0" cy="565515"/>
            </a:xfrm>
            <a:custGeom>
              <a:avLst/>
              <a:pathLst>
                <a:path w="0" h="565515">
                  <a:moveTo>
                    <a:pt x="0" y="5655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l2801"/>
            <p:cNvSpPr/>
            <p:nvPr/>
          </p:nvSpPr>
          <p:spPr>
            <a:xfrm>
              <a:off x="4028846" y="466716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l2802"/>
            <p:cNvSpPr/>
            <p:nvPr/>
          </p:nvSpPr>
          <p:spPr>
            <a:xfrm>
              <a:off x="4028846" y="457291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l2803"/>
            <p:cNvSpPr/>
            <p:nvPr/>
          </p:nvSpPr>
          <p:spPr>
            <a:xfrm>
              <a:off x="4028846" y="447866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l2804"/>
            <p:cNvSpPr/>
            <p:nvPr/>
          </p:nvSpPr>
          <p:spPr>
            <a:xfrm>
              <a:off x="4028846" y="438440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l2805"/>
            <p:cNvSpPr/>
            <p:nvPr/>
          </p:nvSpPr>
          <p:spPr>
            <a:xfrm>
              <a:off x="4028846" y="429015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l2806"/>
            <p:cNvSpPr/>
            <p:nvPr/>
          </p:nvSpPr>
          <p:spPr>
            <a:xfrm>
              <a:off x="4028846" y="419590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l2807"/>
            <p:cNvSpPr/>
            <p:nvPr/>
          </p:nvSpPr>
          <p:spPr>
            <a:xfrm>
              <a:off x="4028846" y="410164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tx2808"/>
            <p:cNvSpPr/>
            <p:nvPr/>
          </p:nvSpPr>
          <p:spPr>
            <a:xfrm rot="-5400000">
              <a:off x="4183106" y="4632141"/>
              <a:ext cx="55953" cy="700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811" name="tx2809"/>
            <p:cNvSpPr/>
            <p:nvPr/>
          </p:nvSpPr>
          <p:spPr>
            <a:xfrm rot="-5400000">
              <a:off x="4181916" y="4442445"/>
              <a:ext cx="55953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812" name="tx2810"/>
            <p:cNvSpPr/>
            <p:nvPr/>
          </p:nvSpPr>
          <p:spPr>
            <a:xfrm rot="-5400000">
              <a:off x="4182610" y="4254634"/>
              <a:ext cx="55953" cy="71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2813" name="tx2811"/>
            <p:cNvSpPr/>
            <p:nvPr/>
          </p:nvSpPr>
          <p:spPr>
            <a:xfrm rot="-5400000">
              <a:off x="4183503" y="4067022"/>
              <a:ext cx="55953" cy="692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2814" name="pt2812"/>
            <p:cNvSpPr/>
            <p:nvPr/>
          </p:nvSpPr>
          <p:spPr>
            <a:xfrm>
              <a:off x="351593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5" name="pt2813"/>
            <p:cNvSpPr/>
            <p:nvPr/>
          </p:nvSpPr>
          <p:spPr>
            <a:xfrm>
              <a:off x="351593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6" name="pt2814"/>
            <p:cNvSpPr/>
            <p:nvPr/>
          </p:nvSpPr>
          <p:spPr>
            <a:xfrm>
              <a:off x="3515934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7" name="pt2815"/>
            <p:cNvSpPr/>
            <p:nvPr/>
          </p:nvSpPr>
          <p:spPr>
            <a:xfrm>
              <a:off x="351593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8" name="pt2816"/>
            <p:cNvSpPr/>
            <p:nvPr/>
          </p:nvSpPr>
          <p:spPr>
            <a:xfrm>
              <a:off x="351593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9" name="pt2817"/>
            <p:cNvSpPr/>
            <p:nvPr/>
          </p:nvSpPr>
          <p:spPr>
            <a:xfrm>
              <a:off x="3515934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0" name="pt2818"/>
            <p:cNvSpPr/>
            <p:nvPr/>
          </p:nvSpPr>
          <p:spPr>
            <a:xfrm>
              <a:off x="351593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pt2819"/>
            <p:cNvSpPr/>
            <p:nvPr/>
          </p:nvSpPr>
          <p:spPr>
            <a:xfrm>
              <a:off x="351593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t2820"/>
            <p:cNvSpPr/>
            <p:nvPr/>
          </p:nvSpPr>
          <p:spPr>
            <a:xfrm>
              <a:off x="351593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t2821"/>
            <p:cNvSpPr/>
            <p:nvPr/>
          </p:nvSpPr>
          <p:spPr>
            <a:xfrm>
              <a:off x="351593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t2822"/>
            <p:cNvSpPr/>
            <p:nvPr/>
          </p:nvSpPr>
          <p:spPr>
            <a:xfrm>
              <a:off x="351593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t2823"/>
            <p:cNvSpPr/>
            <p:nvPr/>
          </p:nvSpPr>
          <p:spPr>
            <a:xfrm>
              <a:off x="3515934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t2824"/>
            <p:cNvSpPr/>
            <p:nvPr/>
          </p:nvSpPr>
          <p:spPr>
            <a:xfrm>
              <a:off x="351593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t2825"/>
            <p:cNvSpPr/>
            <p:nvPr/>
          </p:nvSpPr>
          <p:spPr>
            <a:xfrm>
              <a:off x="3515934" y="4635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t2826"/>
            <p:cNvSpPr/>
            <p:nvPr/>
          </p:nvSpPr>
          <p:spPr>
            <a:xfrm>
              <a:off x="3515934" y="4625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t2827"/>
            <p:cNvSpPr/>
            <p:nvPr/>
          </p:nvSpPr>
          <p:spPr>
            <a:xfrm>
              <a:off x="351593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t2828"/>
            <p:cNvSpPr/>
            <p:nvPr/>
          </p:nvSpPr>
          <p:spPr>
            <a:xfrm>
              <a:off x="3515934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t2829"/>
            <p:cNvSpPr/>
            <p:nvPr/>
          </p:nvSpPr>
          <p:spPr>
            <a:xfrm>
              <a:off x="351593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t2830"/>
            <p:cNvSpPr/>
            <p:nvPr/>
          </p:nvSpPr>
          <p:spPr>
            <a:xfrm>
              <a:off x="3515934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t2831"/>
            <p:cNvSpPr/>
            <p:nvPr/>
          </p:nvSpPr>
          <p:spPr>
            <a:xfrm>
              <a:off x="351593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t2832"/>
            <p:cNvSpPr/>
            <p:nvPr/>
          </p:nvSpPr>
          <p:spPr>
            <a:xfrm>
              <a:off x="3515934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t2833"/>
            <p:cNvSpPr/>
            <p:nvPr/>
          </p:nvSpPr>
          <p:spPr>
            <a:xfrm>
              <a:off x="351593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t2834"/>
            <p:cNvSpPr/>
            <p:nvPr/>
          </p:nvSpPr>
          <p:spPr>
            <a:xfrm>
              <a:off x="3515934" y="4644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t2835"/>
            <p:cNvSpPr/>
            <p:nvPr/>
          </p:nvSpPr>
          <p:spPr>
            <a:xfrm>
              <a:off x="3515934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t2836"/>
            <p:cNvSpPr/>
            <p:nvPr/>
          </p:nvSpPr>
          <p:spPr>
            <a:xfrm>
              <a:off x="3515934" y="4559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t2837"/>
            <p:cNvSpPr/>
            <p:nvPr/>
          </p:nvSpPr>
          <p:spPr>
            <a:xfrm>
              <a:off x="3515934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t2838"/>
            <p:cNvSpPr/>
            <p:nvPr/>
          </p:nvSpPr>
          <p:spPr>
            <a:xfrm>
              <a:off x="3515934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t2839"/>
            <p:cNvSpPr/>
            <p:nvPr/>
          </p:nvSpPr>
          <p:spPr>
            <a:xfrm>
              <a:off x="351593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t2840"/>
            <p:cNvSpPr/>
            <p:nvPr/>
          </p:nvSpPr>
          <p:spPr>
            <a:xfrm>
              <a:off x="351593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t2841"/>
            <p:cNvSpPr/>
            <p:nvPr/>
          </p:nvSpPr>
          <p:spPr>
            <a:xfrm>
              <a:off x="3515934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t2842"/>
            <p:cNvSpPr/>
            <p:nvPr/>
          </p:nvSpPr>
          <p:spPr>
            <a:xfrm>
              <a:off x="3515934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t2843"/>
            <p:cNvSpPr/>
            <p:nvPr/>
          </p:nvSpPr>
          <p:spPr>
            <a:xfrm>
              <a:off x="351593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t2844"/>
            <p:cNvSpPr/>
            <p:nvPr/>
          </p:nvSpPr>
          <p:spPr>
            <a:xfrm>
              <a:off x="351593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t2845"/>
            <p:cNvSpPr/>
            <p:nvPr/>
          </p:nvSpPr>
          <p:spPr>
            <a:xfrm>
              <a:off x="351593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t2846"/>
            <p:cNvSpPr/>
            <p:nvPr/>
          </p:nvSpPr>
          <p:spPr>
            <a:xfrm>
              <a:off x="351593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t2847"/>
            <p:cNvSpPr/>
            <p:nvPr/>
          </p:nvSpPr>
          <p:spPr>
            <a:xfrm>
              <a:off x="3515934" y="4625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t2848"/>
            <p:cNvSpPr/>
            <p:nvPr/>
          </p:nvSpPr>
          <p:spPr>
            <a:xfrm>
              <a:off x="3515934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t2849"/>
            <p:cNvSpPr/>
            <p:nvPr/>
          </p:nvSpPr>
          <p:spPr>
            <a:xfrm>
              <a:off x="351593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t2850"/>
            <p:cNvSpPr/>
            <p:nvPr/>
          </p:nvSpPr>
          <p:spPr>
            <a:xfrm>
              <a:off x="3515934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t2851"/>
            <p:cNvSpPr/>
            <p:nvPr/>
          </p:nvSpPr>
          <p:spPr>
            <a:xfrm>
              <a:off x="351593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t2852"/>
            <p:cNvSpPr/>
            <p:nvPr/>
          </p:nvSpPr>
          <p:spPr>
            <a:xfrm>
              <a:off x="3515934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t2853"/>
            <p:cNvSpPr/>
            <p:nvPr/>
          </p:nvSpPr>
          <p:spPr>
            <a:xfrm>
              <a:off x="3515934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t2854"/>
            <p:cNvSpPr/>
            <p:nvPr/>
          </p:nvSpPr>
          <p:spPr>
            <a:xfrm>
              <a:off x="3515934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t2855"/>
            <p:cNvSpPr/>
            <p:nvPr/>
          </p:nvSpPr>
          <p:spPr>
            <a:xfrm>
              <a:off x="3515934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t2856"/>
            <p:cNvSpPr/>
            <p:nvPr/>
          </p:nvSpPr>
          <p:spPr>
            <a:xfrm>
              <a:off x="3515934" y="4559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t2857"/>
            <p:cNvSpPr/>
            <p:nvPr/>
          </p:nvSpPr>
          <p:spPr>
            <a:xfrm>
              <a:off x="351593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t2858"/>
            <p:cNvSpPr/>
            <p:nvPr/>
          </p:nvSpPr>
          <p:spPr>
            <a:xfrm>
              <a:off x="3515934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t2859"/>
            <p:cNvSpPr/>
            <p:nvPr/>
          </p:nvSpPr>
          <p:spPr>
            <a:xfrm>
              <a:off x="351593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t2860"/>
            <p:cNvSpPr/>
            <p:nvPr/>
          </p:nvSpPr>
          <p:spPr>
            <a:xfrm>
              <a:off x="351593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t2861"/>
            <p:cNvSpPr/>
            <p:nvPr/>
          </p:nvSpPr>
          <p:spPr>
            <a:xfrm>
              <a:off x="351593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t2862"/>
            <p:cNvSpPr/>
            <p:nvPr/>
          </p:nvSpPr>
          <p:spPr>
            <a:xfrm>
              <a:off x="3751646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t2863"/>
            <p:cNvSpPr/>
            <p:nvPr/>
          </p:nvSpPr>
          <p:spPr>
            <a:xfrm>
              <a:off x="375164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t2864"/>
            <p:cNvSpPr/>
            <p:nvPr/>
          </p:nvSpPr>
          <p:spPr>
            <a:xfrm>
              <a:off x="3751646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t2865"/>
            <p:cNvSpPr/>
            <p:nvPr/>
          </p:nvSpPr>
          <p:spPr>
            <a:xfrm>
              <a:off x="3751646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t2866"/>
            <p:cNvSpPr/>
            <p:nvPr/>
          </p:nvSpPr>
          <p:spPr>
            <a:xfrm>
              <a:off x="3751646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t2867"/>
            <p:cNvSpPr/>
            <p:nvPr/>
          </p:nvSpPr>
          <p:spPr>
            <a:xfrm>
              <a:off x="375164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t2868"/>
            <p:cNvSpPr/>
            <p:nvPr/>
          </p:nvSpPr>
          <p:spPr>
            <a:xfrm>
              <a:off x="3751646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t2869"/>
            <p:cNvSpPr/>
            <p:nvPr/>
          </p:nvSpPr>
          <p:spPr>
            <a:xfrm>
              <a:off x="3751646" y="442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t2870"/>
            <p:cNvSpPr/>
            <p:nvPr/>
          </p:nvSpPr>
          <p:spPr>
            <a:xfrm>
              <a:off x="3751646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t2871"/>
            <p:cNvSpPr/>
            <p:nvPr/>
          </p:nvSpPr>
          <p:spPr>
            <a:xfrm>
              <a:off x="3751646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t2872"/>
            <p:cNvSpPr/>
            <p:nvPr/>
          </p:nvSpPr>
          <p:spPr>
            <a:xfrm>
              <a:off x="3751646" y="4408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t2873"/>
            <p:cNvSpPr/>
            <p:nvPr/>
          </p:nvSpPr>
          <p:spPr>
            <a:xfrm>
              <a:off x="3751646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t2874"/>
            <p:cNvSpPr/>
            <p:nvPr/>
          </p:nvSpPr>
          <p:spPr>
            <a:xfrm>
              <a:off x="3751646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t2875"/>
            <p:cNvSpPr/>
            <p:nvPr/>
          </p:nvSpPr>
          <p:spPr>
            <a:xfrm>
              <a:off x="3751646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t2876"/>
            <p:cNvSpPr/>
            <p:nvPr/>
          </p:nvSpPr>
          <p:spPr>
            <a:xfrm>
              <a:off x="3751646" y="43994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t2877"/>
            <p:cNvSpPr/>
            <p:nvPr/>
          </p:nvSpPr>
          <p:spPr>
            <a:xfrm>
              <a:off x="3751646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t2878"/>
            <p:cNvSpPr/>
            <p:nvPr/>
          </p:nvSpPr>
          <p:spPr>
            <a:xfrm>
              <a:off x="375164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t2879"/>
            <p:cNvSpPr/>
            <p:nvPr/>
          </p:nvSpPr>
          <p:spPr>
            <a:xfrm>
              <a:off x="3751646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t2880"/>
            <p:cNvSpPr/>
            <p:nvPr/>
          </p:nvSpPr>
          <p:spPr>
            <a:xfrm>
              <a:off x="375164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t2881"/>
            <p:cNvSpPr/>
            <p:nvPr/>
          </p:nvSpPr>
          <p:spPr>
            <a:xfrm>
              <a:off x="3751646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t2882"/>
            <p:cNvSpPr/>
            <p:nvPr/>
          </p:nvSpPr>
          <p:spPr>
            <a:xfrm>
              <a:off x="3751646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t2883"/>
            <p:cNvSpPr/>
            <p:nvPr/>
          </p:nvSpPr>
          <p:spPr>
            <a:xfrm>
              <a:off x="3751646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t2884"/>
            <p:cNvSpPr/>
            <p:nvPr/>
          </p:nvSpPr>
          <p:spPr>
            <a:xfrm>
              <a:off x="3751646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t2885"/>
            <p:cNvSpPr/>
            <p:nvPr/>
          </p:nvSpPr>
          <p:spPr>
            <a:xfrm>
              <a:off x="3751646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t2886"/>
            <p:cNvSpPr/>
            <p:nvPr/>
          </p:nvSpPr>
          <p:spPr>
            <a:xfrm>
              <a:off x="3751646" y="43335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t2887"/>
            <p:cNvSpPr/>
            <p:nvPr/>
          </p:nvSpPr>
          <p:spPr>
            <a:xfrm>
              <a:off x="3751646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t2888"/>
            <p:cNvSpPr/>
            <p:nvPr/>
          </p:nvSpPr>
          <p:spPr>
            <a:xfrm>
              <a:off x="3751646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t2889"/>
            <p:cNvSpPr/>
            <p:nvPr/>
          </p:nvSpPr>
          <p:spPr>
            <a:xfrm>
              <a:off x="3751646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t2890"/>
            <p:cNvSpPr/>
            <p:nvPr/>
          </p:nvSpPr>
          <p:spPr>
            <a:xfrm>
              <a:off x="375164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t2891"/>
            <p:cNvSpPr/>
            <p:nvPr/>
          </p:nvSpPr>
          <p:spPr>
            <a:xfrm>
              <a:off x="3751646" y="4408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t2892"/>
            <p:cNvSpPr/>
            <p:nvPr/>
          </p:nvSpPr>
          <p:spPr>
            <a:xfrm>
              <a:off x="3751646" y="43806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t2893"/>
            <p:cNvSpPr/>
            <p:nvPr/>
          </p:nvSpPr>
          <p:spPr>
            <a:xfrm>
              <a:off x="3751646" y="43900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t2894"/>
            <p:cNvSpPr/>
            <p:nvPr/>
          </p:nvSpPr>
          <p:spPr>
            <a:xfrm>
              <a:off x="3751646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t2895"/>
            <p:cNvSpPr/>
            <p:nvPr/>
          </p:nvSpPr>
          <p:spPr>
            <a:xfrm>
              <a:off x="3751646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t2896"/>
            <p:cNvSpPr/>
            <p:nvPr/>
          </p:nvSpPr>
          <p:spPr>
            <a:xfrm>
              <a:off x="375164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t2897"/>
            <p:cNvSpPr/>
            <p:nvPr/>
          </p:nvSpPr>
          <p:spPr>
            <a:xfrm>
              <a:off x="375164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t2898"/>
            <p:cNvSpPr/>
            <p:nvPr/>
          </p:nvSpPr>
          <p:spPr>
            <a:xfrm>
              <a:off x="3751646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t2899"/>
            <p:cNvSpPr/>
            <p:nvPr/>
          </p:nvSpPr>
          <p:spPr>
            <a:xfrm>
              <a:off x="3751646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t2900"/>
            <p:cNvSpPr/>
            <p:nvPr/>
          </p:nvSpPr>
          <p:spPr>
            <a:xfrm>
              <a:off x="3751646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t2901"/>
            <p:cNvSpPr/>
            <p:nvPr/>
          </p:nvSpPr>
          <p:spPr>
            <a:xfrm>
              <a:off x="3751646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t2902"/>
            <p:cNvSpPr/>
            <p:nvPr/>
          </p:nvSpPr>
          <p:spPr>
            <a:xfrm>
              <a:off x="3751646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t2903"/>
            <p:cNvSpPr/>
            <p:nvPr/>
          </p:nvSpPr>
          <p:spPr>
            <a:xfrm>
              <a:off x="3751646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t2904"/>
            <p:cNvSpPr/>
            <p:nvPr/>
          </p:nvSpPr>
          <p:spPr>
            <a:xfrm>
              <a:off x="3751646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t2905"/>
            <p:cNvSpPr/>
            <p:nvPr/>
          </p:nvSpPr>
          <p:spPr>
            <a:xfrm>
              <a:off x="3751646" y="442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t2906"/>
            <p:cNvSpPr/>
            <p:nvPr/>
          </p:nvSpPr>
          <p:spPr>
            <a:xfrm>
              <a:off x="3751646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t2907"/>
            <p:cNvSpPr/>
            <p:nvPr/>
          </p:nvSpPr>
          <p:spPr>
            <a:xfrm>
              <a:off x="3751646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t2908"/>
            <p:cNvSpPr/>
            <p:nvPr/>
          </p:nvSpPr>
          <p:spPr>
            <a:xfrm>
              <a:off x="3751646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t2909"/>
            <p:cNvSpPr/>
            <p:nvPr/>
          </p:nvSpPr>
          <p:spPr>
            <a:xfrm>
              <a:off x="3751646" y="43335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t2910"/>
            <p:cNvSpPr/>
            <p:nvPr/>
          </p:nvSpPr>
          <p:spPr>
            <a:xfrm>
              <a:off x="3751646" y="44560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t2911"/>
            <p:cNvSpPr/>
            <p:nvPr/>
          </p:nvSpPr>
          <p:spPr>
            <a:xfrm>
              <a:off x="3751646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t2912"/>
            <p:cNvSpPr/>
            <p:nvPr/>
          </p:nvSpPr>
          <p:spPr>
            <a:xfrm>
              <a:off x="3987358" y="417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t2913"/>
            <p:cNvSpPr/>
            <p:nvPr/>
          </p:nvSpPr>
          <p:spPr>
            <a:xfrm>
              <a:off x="3987358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t2914"/>
            <p:cNvSpPr/>
            <p:nvPr/>
          </p:nvSpPr>
          <p:spPr>
            <a:xfrm>
              <a:off x="3987358" y="41826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t2915"/>
            <p:cNvSpPr/>
            <p:nvPr/>
          </p:nvSpPr>
          <p:spPr>
            <a:xfrm>
              <a:off x="3987358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t2916"/>
            <p:cNvSpPr/>
            <p:nvPr/>
          </p:nvSpPr>
          <p:spPr>
            <a:xfrm>
              <a:off x="3987358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t2917"/>
            <p:cNvSpPr/>
            <p:nvPr/>
          </p:nvSpPr>
          <p:spPr>
            <a:xfrm>
              <a:off x="3987358" y="4116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t2918"/>
            <p:cNvSpPr/>
            <p:nvPr/>
          </p:nvSpPr>
          <p:spPr>
            <a:xfrm>
              <a:off x="3987358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t2919"/>
            <p:cNvSpPr/>
            <p:nvPr/>
          </p:nvSpPr>
          <p:spPr>
            <a:xfrm>
              <a:off x="3987358" y="41449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t2920"/>
            <p:cNvSpPr/>
            <p:nvPr/>
          </p:nvSpPr>
          <p:spPr>
            <a:xfrm>
              <a:off x="3987358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t2921"/>
            <p:cNvSpPr/>
            <p:nvPr/>
          </p:nvSpPr>
          <p:spPr>
            <a:xfrm>
              <a:off x="3987358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t2922"/>
            <p:cNvSpPr/>
            <p:nvPr/>
          </p:nvSpPr>
          <p:spPr>
            <a:xfrm>
              <a:off x="3987358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t2923"/>
            <p:cNvSpPr/>
            <p:nvPr/>
          </p:nvSpPr>
          <p:spPr>
            <a:xfrm>
              <a:off x="3987358" y="4239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t2924"/>
            <p:cNvSpPr/>
            <p:nvPr/>
          </p:nvSpPr>
          <p:spPr>
            <a:xfrm>
              <a:off x="3987358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t2925"/>
            <p:cNvSpPr/>
            <p:nvPr/>
          </p:nvSpPr>
          <p:spPr>
            <a:xfrm>
              <a:off x="3987358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t2926"/>
            <p:cNvSpPr/>
            <p:nvPr/>
          </p:nvSpPr>
          <p:spPr>
            <a:xfrm>
              <a:off x="3987358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t2927"/>
            <p:cNvSpPr/>
            <p:nvPr/>
          </p:nvSpPr>
          <p:spPr>
            <a:xfrm>
              <a:off x="3987358" y="4239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t2928"/>
            <p:cNvSpPr/>
            <p:nvPr/>
          </p:nvSpPr>
          <p:spPr>
            <a:xfrm>
              <a:off x="3987358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t2929"/>
            <p:cNvSpPr/>
            <p:nvPr/>
          </p:nvSpPr>
          <p:spPr>
            <a:xfrm>
              <a:off x="3987358" y="41072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t2930"/>
            <p:cNvSpPr/>
            <p:nvPr/>
          </p:nvSpPr>
          <p:spPr>
            <a:xfrm>
              <a:off x="3987358" y="40884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t2931"/>
            <p:cNvSpPr/>
            <p:nvPr/>
          </p:nvSpPr>
          <p:spPr>
            <a:xfrm>
              <a:off x="3987358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t2932"/>
            <p:cNvSpPr/>
            <p:nvPr/>
          </p:nvSpPr>
          <p:spPr>
            <a:xfrm>
              <a:off x="3987358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t2933"/>
            <p:cNvSpPr/>
            <p:nvPr/>
          </p:nvSpPr>
          <p:spPr>
            <a:xfrm>
              <a:off x="3987358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t2934"/>
            <p:cNvSpPr/>
            <p:nvPr/>
          </p:nvSpPr>
          <p:spPr>
            <a:xfrm>
              <a:off x="3987358" y="41072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t2935"/>
            <p:cNvSpPr/>
            <p:nvPr/>
          </p:nvSpPr>
          <p:spPr>
            <a:xfrm>
              <a:off x="3987358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t2936"/>
            <p:cNvSpPr/>
            <p:nvPr/>
          </p:nvSpPr>
          <p:spPr>
            <a:xfrm>
              <a:off x="3987358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t2937"/>
            <p:cNvSpPr/>
            <p:nvPr/>
          </p:nvSpPr>
          <p:spPr>
            <a:xfrm>
              <a:off x="3987358" y="417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t2938"/>
            <p:cNvSpPr/>
            <p:nvPr/>
          </p:nvSpPr>
          <p:spPr>
            <a:xfrm>
              <a:off x="3987358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t2939"/>
            <p:cNvSpPr/>
            <p:nvPr/>
          </p:nvSpPr>
          <p:spPr>
            <a:xfrm>
              <a:off x="3987358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t2940"/>
            <p:cNvSpPr/>
            <p:nvPr/>
          </p:nvSpPr>
          <p:spPr>
            <a:xfrm>
              <a:off x="3987358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t2941"/>
            <p:cNvSpPr/>
            <p:nvPr/>
          </p:nvSpPr>
          <p:spPr>
            <a:xfrm>
              <a:off x="3987358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t2942"/>
            <p:cNvSpPr/>
            <p:nvPr/>
          </p:nvSpPr>
          <p:spPr>
            <a:xfrm>
              <a:off x="3987358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t2943"/>
            <p:cNvSpPr/>
            <p:nvPr/>
          </p:nvSpPr>
          <p:spPr>
            <a:xfrm>
              <a:off x="3987358" y="4135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t2944"/>
            <p:cNvSpPr/>
            <p:nvPr/>
          </p:nvSpPr>
          <p:spPr>
            <a:xfrm>
              <a:off x="3987358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t2945"/>
            <p:cNvSpPr/>
            <p:nvPr/>
          </p:nvSpPr>
          <p:spPr>
            <a:xfrm>
              <a:off x="3987358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t2946"/>
            <p:cNvSpPr/>
            <p:nvPr/>
          </p:nvSpPr>
          <p:spPr>
            <a:xfrm>
              <a:off x="3987358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t2947"/>
            <p:cNvSpPr/>
            <p:nvPr/>
          </p:nvSpPr>
          <p:spPr>
            <a:xfrm>
              <a:off x="3987358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t2948"/>
            <p:cNvSpPr/>
            <p:nvPr/>
          </p:nvSpPr>
          <p:spPr>
            <a:xfrm>
              <a:off x="3987358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t2949"/>
            <p:cNvSpPr/>
            <p:nvPr/>
          </p:nvSpPr>
          <p:spPr>
            <a:xfrm>
              <a:off x="3987358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t2950"/>
            <p:cNvSpPr/>
            <p:nvPr/>
          </p:nvSpPr>
          <p:spPr>
            <a:xfrm>
              <a:off x="3987358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t2951"/>
            <p:cNvSpPr/>
            <p:nvPr/>
          </p:nvSpPr>
          <p:spPr>
            <a:xfrm>
              <a:off x="3987358" y="42298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t2952"/>
            <p:cNvSpPr/>
            <p:nvPr/>
          </p:nvSpPr>
          <p:spPr>
            <a:xfrm>
              <a:off x="3987358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t2953"/>
            <p:cNvSpPr/>
            <p:nvPr/>
          </p:nvSpPr>
          <p:spPr>
            <a:xfrm>
              <a:off x="3987358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t2954"/>
            <p:cNvSpPr/>
            <p:nvPr/>
          </p:nvSpPr>
          <p:spPr>
            <a:xfrm>
              <a:off x="3987358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t2955"/>
            <p:cNvSpPr/>
            <p:nvPr/>
          </p:nvSpPr>
          <p:spPr>
            <a:xfrm>
              <a:off x="3987358" y="41826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t2956"/>
            <p:cNvSpPr/>
            <p:nvPr/>
          </p:nvSpPr>
          <p:spPr>
            <a:xfrm>
              <a:off x="3987358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t2957"/>
            <p:cNvSpPr/>
            <p:nvPr/>
          </p:nvSpPr>
          <p:spPr>
            <a:xfrm>
              <a:off x="3987358" y="42486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t2958"/>
            <p:cNvSpPr/>
            <p:nvPr/>
          </p:nvSpPr>
          <p:spPr>
            <a:xfrm>
              <a:off x="3987358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t2959"/>
            <p:cNvSpPr/>
            <p:nvPr/>
          </p:nvSpPr>
          <p:spPr>
            <a:xfrm>
              <a:off x="3987358" y="42486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t2960"/>
            <p:cNvSpPr/>
            <p:nvPr/>
          </p:nvSpPr>
          <p:spPr>
            <a:xfrm>
              <a:off x="3987358" y="42298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t2961"/>
            <p:cNvSpPr/>
            <p:nvPr/>
          </p:nvSpPr>
          <p:spPr>
            <a:xfrm>
              <a:off x="3987358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l2962"/>
            <p:cNvSpPr/>
            <p:nvPr/>
          </p:nvSpPr>
          <p:spPr>
            <a:xfrm>
              <a:off x="3519708" y="4810109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t2963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t2964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t2965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t2966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t2967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t2968"/>
            <p:cNvSpPr/>
            <p:nvPr/>
          </p:nvSpPr>
          <p:spPr>
            <a:xfrm>
              <a:off x="3515934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t2969"/>
            <p:cNvSpPr/>
            <p:nvPr/>
          </p:nvSpPr>
          <p:spPr>
            <a:xfrm>
              <a:off x="3515934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t2970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t2971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t2972"/>
            <p:cNvSpPr/>
            <p:nvPr/>
          </p:nvSpPr>
          <p:spPr>
            <a:xfrm>
              <a:off x="3515934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t2973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t2974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t2975"/>
            <p:cNvSpPr/>
            <p:nvPr/>
          </p:nvSpPr>
          <p:spPr>
            <a:xfrm>
              <a:off x="3515934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t2976"/>
            <p:cNvSpPr/>
            <p:nvPr/>
          </p:nvSpPr>
          <p:spPr>
            <a:xfrm>
              <a:off x="3515934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t2977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t2978"/>
            <p:cNvSpPr/>
            <p:nvPr/>
          </p:nvSpPr>
          <p:spPr>
            <a:xfrm>
              <a:off x="3515934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t2979"/>
            <p:cNvSpPr/>
            <p:nvPr/>
          </p:nvSpPr>
          <p:spPr>
            <a:xfrm>
              <a:off x="3515934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t2980"/>
            <p:cNvSpPr/>
            <p:nvPr/>
          </p:nvSpPr>
          <p:spPr>
            <a:xfrm>
              <a:off x="3515934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t2981"/>
            <p:cNvSpPr/>
            <p:nvPr/>
          </p:nvSpPr>
          <p:spPr>
            <a:xfrm>
              <a:off x="3515934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t2982"/>
            <p:cNvSpPr/>
            <p:nvPr/>
          </p:nvSpPr>
          <p:spPr>
            <a:xfrm>
              <a:off x="3515934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t2983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t2984"/>
            <p:cNvSpPr/>
            <p:nvPr/>
          </p:nvSpPr>
          <p:spPr>
            <a:xfrm>
              <a:off x="3515934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t2985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t2986"/>
            <p:cNvSpPr/>
            <p:nvPr/>
          </p:nvSpPr>
          <p:spPr>
            <a:xfrm>
              <a:off x="3515934" y="52731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t2987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t2988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t2989"/>
            <p:cNvSpPr/>
            <p:nvPr/>
          </p:nvSpPr>
          <p:spPr>
            <a:xfrm>
              <a:off x="3515934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t2990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t2991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t2992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t2993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t2994"/>
            <p:cNvSpPr/>
            <p:nvPr/>
          </p:nvSpPr>
          <p:spPr>
            <a:xfrm>
              <a:off x="3515934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t2995"/>
            <p:cNvSpPr/>
            <p:nvPr/>
          </p:nvSpPr>
          <p:spPr>
            <a:xfrm>
              <a:off x="3515934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t2996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t2997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t2998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t2999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t3000"/>
            <p:cNvSpPr/>
            <p:nvPr/>
          </p:nvSpPr>
          <p:spPr>
            <a:xfrm>
              <a:off x="3515934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t3001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t3002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t3003"/>
            <p:cNvSpPr/>
            <p:nvPr/>
          </p:nvSpPr>
          <p:spPr>
            <a:xfrm>
              <a:off x="3515934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t3004"/>
            <p:cNvSpPr/>
            <p:nvPr/>
          </p:nvSpPr>
          <p:spPr>
            <a:xfrm>
              <a:off x="3515934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t3005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t3006"/>
            <p:cNvSpPr/>
            <p:nvPr/>
          </p:nvSpPr>
          <p:spPr>
            <a:xfrm>
              <a:off x="3515934" y="52499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t3007"/>
            <p:cNvSpPr/>
            <p:nvPr/>
          </p:nvSpPr>
          <p:spPr>
            <a:xfrm>
              <a:off x="3515934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t3008"/>
            <p:cNvSpPr/>
            <p:nvPr/>
          </p:nvSpPr>
          <p:spPr>
            <a:xfrm>
              <a:off x="3515934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t3009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t3010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t3011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t3012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t3013"/>
            <p:cNvSpPr/>
            <p:nvPr/>
          </p:nvSpPr>
          <p:spPr>
            <a:xfrm>
              <a:off x="375164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t3014"/>
            <p:cNvSpPr/>
            <p:nvPr/>
          </p:nvSpPr>
          <p:spPr>
            <a:xfrm>
              <a:off x="375164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t3015"/>
            <p:cNvSpPr/>
            <p:nvPr/>
          </p:nvSpPr>
          <p:spPr>
            <a:xfrm>
              <a:off x="375164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t3016"/>
            <p:cNvSpPr/>
            <p:nvPr/>
          </p:nvSpPr>
          <p:spPr>
            <a:xfrm>
              <a:off x="375164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t3017"/>
            <p:cNvSpPr/>
            <p:nvPr/>
          </p:nvSpPr>
          <p:spPr>
            <a:xfrm>
              <a:off x="375164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t3018"/>
            <p:cNvSpPr/>
            <p:nvPr/>
          </p:nvSpPr>
          <p:spPr>
            <a:xfrm>
              <a:off x="375164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t3019"/>
            <p:cNvSpPr/>
            <p:nvPr/>
          </p:nvSpPr>
          <p:spPr>
            <a:xfrm>
              <a:off x="3751646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t3020"/>
            <p:cNvSpPr/>
            <p:nvPr/>
          </p:nvSpPr>
          <p:spPr>
            <a:xfrm>
              <a:off x="375164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t3021"/>
            <p:cNvSpPr/>
            <p:nvPr/>
          </p:nvSpPr>
          <p:spPr>
            <a:xfrm>
              <a:off x="375164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t3022"/>
            <p:cNvSpPr/>
            <p:nvPr/>
          </p:nvSpPr>
          <p:spPr>
            <a:xfrm>
              <a:off x="375164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t3023"/>
            <p:cNvSpPr/>
            <p:nvPr/>
          </p:nvSpPr>
          <p:spPr>
            <a:xfrm>
              <a:off x="375164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t3024"/>
            <p:cNvSpPr/>
            <p:nvPr/>
          </p:nvSpPr>
          <p:spPr>
            <a:xfrm>
              <a:off x="375164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t3025"/>
            <p:cNvSpPr/>
            <p:nvPr/>
          </p:nvSpPr>
          <p:spPr>
            <a:xfrm>
              <a:off x="375164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t3026"/>
            <p:cNvSpPr/>
            <p:nvPr/>
          </p:nvSpPr>
          <p:spPr>
            <a:xfrm>
              <a:off x="375164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t3027"/>
            <p:cNvSpPr/>
            <p:nvPr/>
          </p:nvSpPr>
          <p:spPr>
            <a:xfrm>
              <a:off x="375164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t3028"/>
            <p:cNvSpPr/>
            <p:nvPr/>
          </p:nvSpPr>
          <p:spPr>
            <a:xfrm>
              <a:off x="375164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t3029"/>
            <p:cNvSpPr/>
            <p:nvPr/>
          </p:nvSpPr>
          <p:spPr>
            <a:xfrm>
              <a:off x="375164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t3030"/>
            <p:cNvSpPr/>
            <p:nvPr/>
          </p:nvSpPr>
          <p:spPr>
            <a:xfrm>
              <a:off x="375164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t3031"/>
            <p:cNvSpPr/>
            <p:nvPr/>
          </p:nvSpPr>
          <p:spPr>
            <a:xfrm>
              <a:off x="375164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t3032"/>
            <p:cNvSpPr/>
            <p:nvPr/>
          </p:nvSpPr>
          <p:spPr>
            <a:xfrm>
              <a:off x="3751646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t3033"/>
            <p:cNvSpPr/>
            <p:nvPr/>
          </p:nvSpPr>
          <p:spPr>
            <a:xfrm>
              <a:off x="3751646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t3034"/>
            <p:cNvSpPr/>
            <p:nvPr/>
          </p:nvSpPr>
          <p:spPr>
            <a:xfrm>
              <a:off x="375164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t3035"/>
            <p:cNvSpPr/>
            <p:nvPr/>
          </p:nvSpPr>
          <p:spPr>
            <a:xfrm>
              <a:off x="375164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t3036"/>
            <p:cNvSpPr/>
            <p:nvPr/>
          </p:nvSpPr>
          <p:spPr>
            <a:xfrm>
              <a:off x="3751646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t3037"/>
            <p:cNvSpPr/>
            <p:nvPr/>
          </p:nvSpPr>
          <p:spPr>
            <a:xfrm>
              <a:off x="375164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t3038"/>
            <p:cNvSpPr/>
            <p:nvPr/>
          </p:nvSpPr>
          <p:spPr>
            <a:xfrm>
              <a:off x="375164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t3039"/>
            <p:cNvSpPr/>
            <p:nvPr/>
          </p:nvSpPr>
          <p:spPr>
            <a:xfrm>
              <a:off x="375164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t3040"/>
            <p:cNvSpPr/>
            <p:nvPr/>
          </p:nvSpPr>
          <p:spPr>
            <a:xfrm>
              <a:off x="3751646" y="49950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t3041"/>
            <p:cNvSpPr/>
            <p:nvPr/>
          </p:nvSpPr>
          <p:spPr>
            <a:xfrm>
              <a:off x="375164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t3042"/>
            <p:cNvSpPr/>
            <p:nvPr/>
          </p:nvSpPr>
          <p:spPr>
            <a:xfrm>
              <a:off x="375164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t3043"/>
            <p:cNvSpPr/>
            <p:nvPr/>
          </p:nvSpPr>
          <p:spPr>
            <a:xfrm>
              <a:off x="3751646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t3044"/>
            <p:cNvSpPr/>
            <p:nvPr/>
          </p:nvSpPr>
          <p:spPr>
            <a:xfrm>
              <a:off x="375164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t3045"/>
            <p:cNvSpPr/>
            <p:nvPr/>
          </p:nvSpPr>
          <p:spPr>
            <a:xfrm>
              <a:off x="3751646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t3046"/>
            <p:cNvSpPr/>
            <p:nvPr/>
          </p:nvSpPr>
          <p:spPr>
            <a:xfrm>
              <a:off x="3751646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t3047"/>
            <p:cNvSpPr/>
            <p:nvPr/>
          </p:nvSpPr>
          <p:spPr>
            <a:xfrm>
              <a:off x="375164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t3048"/>
            <p:cNvSpPr/>
            <p:nvPr/>
          </p:nvSpPr>
          <p:spPr>
            <a:xfrm>
              <a:off x="3751646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t3049"/>
            <p:cNvSpPr/>
            <p:nvPr/>
          </p:nvSpPr>
          <p:spPr>
            <a:xfrm>
              <a:off x="375164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t3050"/>
            <p:cNvSpPr/>
            <p:nvPr/>
          </p:nvSpPr>
          <p:spPr>
            <a:xfrm>
              <a:off x="375164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t3051"/>
            <p:cNvSpPr/>
            <p:nvPr/>
          </p:nvSpPr>
          <p:spPr>
            <a:xfrm>
              <a:off x="375164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t3052"/>
            <p:cNvSpPr/>
            <p:nvPr/>
          </p:nvSpPr>
          <p:spPr>
            <a:xfrm>
              <a:off x="375164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t3053"/>
            <p:cNvSpPr/>
            <p:nvPr/>
          </p:nvSpPr>
          <p:spPr>
            <a:xfrm>
              <a:off x="3751646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t3054"/>
            <p:cNvSpPr/>
            <p:nvPr/>
          </p:nvSpPr>
          <p:spPr>
            <a:xfrm>
              <a:off x="375164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t3055"/>
            <p:cNvSpPr/>
            <p:nvPr/>
          </p:nvSpPr>
          <p:spPr>
            <a:xfrm>
              <a:off x="3751646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t3056"/>
            <p:cNvSpPr/>
            <p:nvPr/>
          </p:nvSpPr>
          <p:spPr>
            <a:xfrm>
              <a:off x="375164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t3057"/>
            <p:cNvSpPr/>
            <p:nvPr/>
          </p:nvSpPr>
          <p:spPr>
            <a:xfrm>
              <a:off x="375164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t3058"/>
            <p:cNvSpPr/>
            <p:nvPr/>
          </p:nvSpPr>
          <p:spPr>
            <a:xfrm>
              <a:off x="3751646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t3059"/>
            <p:cNvSpPr/>
            <p:nvPr/>
          </p:nvSpPr>
          <p:spPr>
            <a:xfrm>
              <a:off x="375164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t3060"/>
            <p:cNvSpPr/>
            <p:nvPr/>
          </p:nvSpPr>
          <p:spPr>
            <a:xfrm>
              <a:off x="375164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t3061"/>
            <p:cNvSpPr/>
            <p:nvPr/>
          </p:nvSpPr>
          <p:spPr>
            <a:xfrm>
              <a:off x="3751646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t3062"/>
            <p:cNvSpPr/>
            <p:nvPr/>
          </p:nvSpPr>
          <p:spPr>
            <a:xfrm>
              <a:off x="375164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t3063"/>
            <p:cNvSpPr/>
            <p:nvPr/>
          </p:nvSpPr>
          <p:spPr>
            <a:xfrm>
              <a:off x="3987358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t3064"/>
            <p:cNvSpPr/>
            <p:nvPr/>
          </p:nvSpPr>
          <p:spPr>
            <a:xfrm>
              <a:off x="3987358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t3065"/>
            <p:cNvSpPr/>
            <p:nvPr/>
          </p:nvSpPr>
          <p:spPr>
            <a:xfrm>
              <a:off x="3987358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t3066"/>
            <p:cNvSpPr/>
            <p:nvPr/>
          </p:nvSpPr>
          <p:spPr>
            <a:xfrm>
              <a:off x="3987358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t3067"/>
            <p:cNvSpPr/>
            <p:nvPr/>
          </p:nvSpPr>
          <p:spPr>
            <a:xfrm>
              <a:off x="3987358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t3068"/>
            <p:cNvSpPr/>
            <p:nvPr/>
          </p:nvSpPr>
          <p:spPr>
            <a:xfrm>
              <a:off x="3987358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t3069"/>
            <p:cNvSpPr/>
            <p:nvPr/>
          </p:nvSpPr>
          <p:spPr>
            <a:xfrm>
              <a:off x="3987358" y="49950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t3070"/>
            <p:cNvSpPr/>
            <p:nvPr/>
          </p:nvSpPr>
          <p:spPr>
            <a:xfrm>
              <a:off x="3987358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t3071"/>
            <p:cNvSpPr/>
            <p:nvPr/>
          </p:nvSpPr>
          <p:spPr>
            <a:xfrm>
              <a:off x="3987358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t3072"/>
            <p:cNvSpPr/>
            <p:nvPr/>
          </p:nvSpPr>
          <p:spPr>
            <a:xfrm>
              <a:off x="3987358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t3073"/>
            <p:cNvSpPr/>
            <p:nvPr/>
          </p:nvSpPr>
          <p:spPr>
            <a:xfrm>
              <a:off x="3987358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t3074"/>
            <p:cNvSpPr/>
            <p:nvPr/>
          </p:nvSpPr>
          <p:spPr>
            <a:xfrm>
              <a:off x="3987358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t3075"/>
            <p:cNvSpPr/>
            <p:nvPr/>
          </p:nvSpPr>
          <p:spPr>
            <a:xfrm>
              <a:off x="3987358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t3076"/>
            <p:cNvSpPr/>
            <p:nvPr/>
          </p:nvSpPr>
          <p:spPr>
            <a:xfrm>
              <a:off x="3987358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t3077"/>
            <p:cNvSpPr/>
            <p:nvPr/>
          </p:nvSpPr>
          <p:spPr>
            <a:xfrm>
              <a:off x="3987358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t3078"/>
            <p:cNvSpPr/>
            <p:nvPr/>
          </p:nvSpPr>
          <p:spPr>
            <a:xfrm>
              <a:off x="3987358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t3079"/>
            <p:cNvSpPr/>
            <p:nvPr/>
          </p:nvSpPr>
          <p:spPr>
            <a:xfrm>
              <a:off x="3987358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t3080"/>
            <p:cNvSpPr/>
            <p:nvPr/>
          </p:nvSpPr>
          <p:spPr>
            <a:xfrm>
              <a:off x="3987358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t3081"/>
            <p:cNvSpPr/>
            <p:nvPr/>
          </p:nvSpPr>
          <p:spPr>
            <a:xfrm>
              <a:off x="3987358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t3082"/>
            <p:cNvSpPr/>
            <p:nvPr/>
          </p:nvSpPr>
          <p:spPr>
            <a:xfrm>
              <a:off x="3987358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t3083"/>
            <p:cNvSpPr/>
            <p:nvPr/>
          </p:nvSpPr>
          <p:spPr>
            <a:xfrm>
              <a:off x="3987358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t3084"/>
            <p:cNvSpPr/>
            <p:nvPr/>
          </p:nvSpPr>
          <p:spPr>
            <a:xfrm>
              <a:off x="3987358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t3085"/>
            <p:cNvSpPr/>
            <p:nvPr/>
          </p:nvSpPr>
          <p:spPr>
            <a:xfrm>
              <a:off x="3987358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t3086"/>
            <p:cNvSpPr/>
            <p:nvPr/>
          </p:nvSpPr>
          <p:spPr>
            <a:xfrm>
              <a:off x="3987358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t3087"/>
            <p:cNvSpPr/>
            <p:nvPr/>
          </p:nvSpPr>
          <p:spPr>
            <a:xfrm>
              <a:off x="3987358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t3088"/>
            <p:cNvSpPr/>
            <p:nvPr/>
          </p:nvSpPr>
          <p:spPr>
            <a:xfrm>
              <a:off x="3987358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t3089"/>
            <p:cNvSpPr/>
            <p:nvPr/>
          </p:nvSpPr>
          <p:spPr>
            <a:xfrm>
              <a:off x="3987358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t3090"/>
            <p:cNvSpPr/>
            <p:nvPr/>
          </p:nvSpPr>
          <p:spPr>
            <a:xfrm>
              <a:off x="3987358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t3091"/>
            <p:cNvSpPr/>
            <p:nvPr/>
          </p:nvSpPr>
          <p:spPr>
            <a:xfrm>
              <a:off x="3987358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t3092"/>
            <p:cNvSpPr/>
            <p:nvPr/>
          </p:nvSpPr>
          <p:spPr>
            <a:xfrm>
              <a:off x="3987358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t3093"/>
            <p:cNvSpPr/>
            <p:nvPr/>
          </p:nvSpPr>
          <p:spPr>
            <a:xfrm>
              <a:off x="3987358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t3094"/>
            <p:cNvSpPr/>
            <p:nvPr/>
          </p:nvSpPr>
          <p:spPr>
            <a:xfrm>
              <a:off x="3987358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t3095"/>
            <p:cNvSpPr/>
            <p:nvPr/>
          </p:nvSpPr>
          <p:spPr>
            <a:xfrm>
              <a:off x="3987358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t3096"/>
            <p:cNvSpPr/>
            <p:nvPr/>
          </p:nvSpPr>
          <p:spPr>
            <a:xfrm>
              <a:off x="3987358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t3097"/>
            <p:cNvSpPr/>
            <p:nvPr/>
          </p:nvSpPr>
          <p:spPr>
            <a:xfrm>
              <a:off x="3987358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t3098"/>
            <p:cNvSpPr/>
            <p:nvPr/>
          </p:nvSpPr>
          <p:spPr>
            <a:xfrm>
              <a:off x="3987358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t3099"/>
            <p:cNvSpPr/>
            <p:nvPr/>
          </p:nvSpPr>
          <p:spPr>
            <a:xfrm>
              <a:off x="3987358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t3100"/>
            <p:cNvSpPr/>
            <p:nvPr/>
          </p:nvSpPr>
          <p:spPr>
            <a:xfrm>
              <a:off x="3987358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t3101"/>
            <p:cNvSpPr/>
            <p:nvPr/>
          </p:nvSpPr>
          <p:spPr>
            <a:xfrm>
              <a:off x="3987358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t3102"/>
            <p:cNvSpPr/>
            <p:nvPr/>
          </p:nvSpPr>
          <p:spPr>
            <a:xfrm>
              <a:off x="3987358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t3103"/>
            <p:cNvSpPr/>
            <p:nvPr/>
          </p:nvSpPr>
          <p:spPr>
            <a:xfrm>
              <a:off x="3987358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t3104"/>
            <p:cNvSpPr/>
            <p:nvPr/>
          </p:nvSpPr>
          <p:spPr>
            <a:xfrm>
              <a:off x="3987358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t3105"/>
            <p:cNvSpPr/>
            <p:nvPr/>
          </p:nvSpPr>
          <p:spPr>
            <a:xfrm>
              <a:off x="3987358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t3106"/>
            <p:cNvSpPr/>
            <p:nvPr/>
          </p:nvSpPr>
          <p:spPr>
            <a:xfrm>
              <a:off x="3987358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t3107"/>
            <p:cNvSpPr/>
            <p:nvPr/>
          </p:nvSpPr>
          <p:spPr>
            <a:xfrm>
              <a:off x="3987358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t3108"/>
            <p:cNvSpPr/>
            <p:nvPr/>
          </p:nvSpPr>
          <p:spPr>
            <a:xfrm>
              <a:off x="3987358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t3109"/>
            <p:cNvSpPr/>
            <p:nvPr/>
          </p:nvSpPr>
          <p:spPr>
            <a:xfrm>
              <a:off x="3987358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t3110"/>
            <p:cNvSpPr/>
            <p:nvPr/>
          </p:nvSpPr>
          <p:spPr>
            <a:xfrm>
              <a:off x="3987358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t3111"/>
            <p:cNvSpPr/>
            <p:nvPr/>
          </p:nvSpPr>
          <p:spPr>
            <a:xfrm>
              <a:off x="3987358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t3112"/>
            <p:cNvSpPr/>
            <p:nvPr/>
          </p:nvSpPr>
          <p:spPr>
            <a:xfrm>
              <a:off x="3987358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l3113"/>
            <p:cNvSpPr/>
            <p:nvPr/>
          </p:nvSpPr>
          <p:spPr>
            <a:xfrm>
              <a:off x="3519708" y="5531388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l3114"/>
            <p:cNvSpPr/>
            <p:nvPr/>
          </p:nvSpPr>
          <p:spPr>
            <a:xfrm>
              <a:off x="3538565" y="6131966"/>
              <a:ext cx="471424" cy="0"/>
            </a:xfrm>
            <a:custGeom>
              <a:avLst/>
              <a:pathLst>
                <a:path w="471424" h="0">
                  <a:moveTo>
                    <a:pt x="0" y="0"/>
                  </a:moveTo>
                  <a:lnTo>
                    <a:pt x="4714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l3115"/>
            <p:cNvSpPr/>
            <p:nvPr/>
          </p:nvSpPr>
          <p:spPr>
            <a:xfrm>
              <a:off x="3538565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l3116"/>
            <p:cNvSpPr/>
            <p:nvPr/>
          </p:nvSpPr>
          <p:spPr>
            <a:xfrm>
              <a:off x="3656421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l3117"/>
            <p:cNvSpPr/>
            <p:nvPr/>
          </p:nvSpPr>
          <p:spPr>
            <a:xfrm>
              <a:off x="3774277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l3118"/>
            <p:cNvSpPr/>
            <p:nvPr/>
          </p:nvSpPr>
          <p:spPr>
            <a:xfrm>
              <a:off x="3892133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l3119"/>
            <p:cNvSpPr/>
            <p:nvPr/>
          </p:nvSpPr>
          <p:spPr>
            <a:xfrm>
              <a:off x="4009989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tx3120"/>
            <p:cNvSpPr/>
            <p:nvPr/>
          </p:nvSpPr>
          <p:spPr>
            <a:xfrm>
              <a:off x="3468635" y="6276798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3123" name="tx3121"/>
            <p:cNvSpPr/>
            <p:nvPr/>
          </p:nvSpPr>
          <p:spPr>
            <a:xfrm>
              <a:off x="3704347" y="6276599"/>
              <a:ext cx="139858" cy="72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3124" name="tx3122"/>
            <p:cNvSpPr/>
            <p:nvPr/>
          </p:nvSpPr>
          <p:spPr>
            <a:xfrm>
              <a:off x="3940059" y="6276798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3125" name="pl3123"/>
            <p:cNvSpPr/>
            <p:nvPr/>
          </p:nvSpPr>
          <p:spPr>
            <a:xfrm>
              <a:off x="4028846" y="5553632"/>
              <a:ext cx="0" cy="556090"/>
            </a:xfrm>
            <a:custGeom>
              <a:avLst/>
              <a:pathLst>
                <a:path w="0" h="556090">
                  <a:moveTo>
                    <a:pt x="0" y="5560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l3124"/>
            <p:cNvSpPr/>
            <p:nvPr/>
          </p:nvSpPr>
          <p:spPr>
            <a:xfrm>
              <a:off x="4028846" y="610972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l3125"/>
            <p:cNvSpPr/>
            <p:nvPr/>
          </p:nvSpPr>
          <p:spPr>
            <a:xfrm>
              <a:off x="4028846" y="597070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pl3126"/>
            <p:cNvSpPr/>
            <p:nvPr/>
          </p:nvSpPr>
          <p:spPr>
            <a:xfrm>
              <a:off x="4028846" y="583167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pl3127"/>
            <p:cNvSpPr/>
            <p:nvPr/>
          </p:nvSpPr>
          <p:spPr>
            <a:xfrm>
              <a:off x="4028846" y="569265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0" name="pl3128"/>
            <p:cNvSpPr/>
            <p:nvPr/>
          </p:nvSpPr>
          <p:spPr>
            <a:xfrm>
              <a:off x="4028846" y="555363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1" name="tx3129"/>
            <p:cNvSpPr/>
            <p:nvPr/>
          </p:nvSpPr>
          <p:spPr>
            <a:xfrm rot="-5400000">
              <a:off x="4139963" y="6073507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3132" name="tx3130"/>
            <p:cNvSpPr/>
            <p:nvPr/>
          </p:nvSpPr>
          <p:spPr>
            <a:xfrm rot="-5400000">
              <a:off x="4139864" y="5795363"/>
              <a:ext cx="139858" cy="72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3133" name="tx3131"/>
            <p:cNvSpPr/>
            <p:nvPr/>
          </p:nvSpPr>
          <p:spPr>
            <a:xfrm rot="-5400000">
              <a:off x="4139963" y="5517417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3134" name="tx3132"/>
            <p:cNvSpPr/>
            <p:nvPr/>
          </p:nvSpPr>
          <p:spPr>
            <a:xfrm>
              <a:off x="3630966" y="5776710"/>
              <a:ext cx="286621" cy="762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Species</a:t>
              </a:r>
            </a:p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135" name=""/>
          <p:cNvGrpSpPr/>
          <p:nvPr/>
        </p:nvGrpSpPr>
        <p:grpSpPr>
          <a:xfrm>
            <a:off x="4572000" y="2103120"/>
            <a:ext cx="4114800" cy="4572000"/>
            <a:chOff x="4572000" y="2103120"/>
            <a:chExt cx="4114800" cy="4572000"/>
          </a:xfrm>
        </p:grpSpPr>
        <p:sp>
          <p:nvSpPr>
            <p:cNvPr id="3136" name="rc3"/>
            <p:cNvSpPr/>
            <p:nvPr/>
          </p:nvSpPr>
          <p:spPr>
            <a:xfrm>
              <a:off x="4572000" y="210312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rc4"/>
            <p:cNvSpPr/>
            <p:nvPr/>
          </p:nvSpPr>
          <p:spPr>
            <a:xfrm>
              <a:off x="4572000" y="210312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rc5"/>
            <p:cNvSpPr/>
            <p:nvPr/>
          </p:nvSpPr>
          <p:spPr>
            <a:xfrm>
              <a:off x="4994448" y="2172709"/>
              <a:ext cx="3622762" cy="40992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9" name="pl6"/>
            <p:cNvSpPr/>
            <p:nvPr/>
          </p:nvSpPr>
          <p:spPr>
            <a:xfrm>
              <a:off x="4994448" y="5752620"/>
              <a:ext cx="3622762" cy="0"/>
            </a:xfrm>
            <a:custGeom>
              <a:avLst/>
              <a:pathLst>
                <a:path w="3622762" h="0">
                  <a:moveTo>
                    <a:pt x="0" y="0"/>
                  </a:moveTo>
                  <a:lnTo>
                    <a:pt x="3622762" y="0"/>
                  </a:lnTo>
                  <a:lnTo>
                    <a:pt x="362276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0" name="pl7"/>
            <p:cNvSpPr/>
            <p:nvPr/>
          </p:nvSpPr>
          <p:spPr>
            <a:xfrm>
              <a:off x="4994448" y="4959727"/>
              <a:ext cx="3622762" cy="0"/>
            </a:xfrm>
            <a:custGeom>
              <a:avLst/>
              <a:pathLst>
                <a:path w="3622762" h="0">
                  <a:moveTo>
                    <a:pt x="0" y="0"/>
                  </a:moveTo>
                  <a:lnTo>
                    <a:pt x="3622762" y="0"/>
                  </a:lnTo>
                  <a:lnTo>
                    <a:pt x="362276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1" name="pl8"/>
            <p:cNvSpPr/>
            <p:nvPr/>
          </p:nvSpPr>
          <p:spPr>
            <a:xfrm>
              <a:off x="4994448" y="4166834"/>
              <a:ext cx="3622762" cy="0"/>
            </a:xfrm>
            <a:custGeom>
              <a:avLst/>
              <a:pathLst>
                <a:path w="3622762" h="0">
                  <a:moveTo>
                    <a:pt x="0" y="0"/>
                  </a:moveTo>
                  <a:lnTo>
                    <a:pt x="3622762" y="0"/>
                  </a:lnTo>
                  <a:lnTo>
                    <a:pt x="362276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2" name="pl9"/>
            <p:cNvSpPr/>
            <p:nvPr/>
          </p:nvSpPr>
          <p:spPr>
            <a:xfrm>
              <a:off x="4994448" y="3373941"/>
              <a:ext cx="3622762" cy="0"/>
            </a:xfrm>
            <a:custGeom>
              <a:avLst/>
              <a:pathLst>
                <a:path w="3622762" h="0">
                  <a:moveTo>
                    <a:pt x="0" y="0"/>
                  </a:moveTo>
                  <a:lnTo>
                    <a:pt x="3622762" y="0"/>
                  </a:lnTo>
                  <a:lnTo>
                    <a:pt x="362276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3" name="pl10"/>
            <p:cNvSpPr/>
            <p:nvPr/>
          </p:nvSpPr>
          <p:spPr>
            <a:xfrm>
              <a:off x="4994448" y="2581048"/>
              <a:ext cx="3622762" cy="0"/>
            </a:xfrm>
            <a:custGeom>
              <a:avLst/>
              <a:pathLst>
                <a:path w="3622762" h="0">
                  <a:moveTo>
                    <a:pt x="0" y="0"/>
                  </a:moveTo>
                  <a:lnTo>
                    <a:pt x="3622762" y="0"/>
                  </a:lnTo>
                  <a:lnTo>
                    <a:pt x="362276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4" name="pl11"/>
            <p:cNvSpPr/>
            <p:nvPr/>
          </p:nvSpPr>
          <p:spPr>
            <a:xfrm>
              <a:off x="5135844" y="217270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5" name="pl12"/>
            <p:cNvSpPr/>
            <p:nvPr/>
          </p:nvSpPr>
          <p:spPr>
            <a:xfrm>
              <a:off x="6299597" y="217270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6" name="pl13"/>
            <p:cNvSpPr/>
            <p:nvPr/>
          </p:nvSpPr>
          <p:spPr>
            <a:xfrm>
              <a:off x="7463349" y="217270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7" name="pl14"/>
            <p:cNvSpPr/>
            <p:nvPr/>
          </p:nvSpPr>
          <p:spPr>
            <a:xfrm>
              <a:off x="4994448" y="6149067"/>
              <a:ext cx="3622762" cy="0"/>
            </a:xfrm>
            <a:custGeom>
              <a:avLst/>
              <a:pathLst>
                <a:path w="3622762" h="0">
                  <a:moveTo>
                    <a:pt x="0" y="0"/>
                  </a:moveTo>
                  <a:lnTo>
                    <a:pt x="3622762" y="0"/>
                  </a:lnTo>
                  <a:lnTo>
                    <a:pt x="36227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8" name="pl15"/>
            <p:cNvSpPr/>
            <p:nvPr/>
          </p:nvSpPr>
          <p:spPr>
            <a:xfrm>
              <a:off x="4994448" y="5356174"/>
              <a:ext cx="3622762" cy="0"/>
            </a:xfrm>
            <a:custGeom>
              <a:avLst/>
              <a:pathLst>
                <a:path w="3622762" h="0">
                  <a:moveTo>
                    <a:pt x="0" y="0"/>
                  </a:moveTo>
                  <a:lnTo>
                    <a:pt x="3622762" y="0"/>
                  </a:lnTo>
                  <a:lnTo>
                    <a:pt x="36227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9" name="pl16"/>
            <p:cNvSpPr/>
            <p:nvPr/>
          </p:nvSpPr>
          <p:spPr>
            <a:xfrm>
              <a:off x="4994448" y="4563281"/>
              <a:ext cx="3622762" cy="0"/>
            </a:xfrm>
            <a:custGeom>
              <a:avLst/>
              <a:pathLst>
                <a:path w="3622762" h="0">
                  <a:moveTo>
                    <a:pt x="0" y="0"/>
                  </a:moveTo>
                  <a:lnTo>
                    <a:pt x="3622762" y="0"/>
                  </a:lnTo>
                  <a:lnTo>
                    <a:pt x="36227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0" name="pl17"/>
            <p:cNvSpPr/>
            <p:nvPr/>
          </p:nvSpPr>
          <p:spPr>
            <a:xfrm>
              <a:off x="4994448" y="3770388"/>
              <a:ext cx="3622762" cy="0"/>
            </a:xfrm>
            <a:custGeom>
              <a:avLst/>
              <a:pathLst>
                <a:path w="3622762" h="0">
                  <a:moveTo>
                    <a:pt x="0" y="0"/>
                  </a:moveTo>
                  <a:lnTo>
                    <a:pt x="3622762" y="0"/>
                  </a:lnTo>
                  <a:lnTo>
                    <a:pt x="36227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1" name="pl18"/>
            <p:cNvSpPr/>
            <p:nvPr/>
          </p:nvSpPr>
          <p:spPr>
            <a:xfrm>
              <a:off x="4994448" y="2977495"/>
              <a:ext cx="3622762" cy="0"/>
            </a:xfrm>
            <a:custGeom>
              <a:avLst/>
              <a:pathLst>
                <a:path w="3622762" h="0">
                  <a:moveTo>
                    <a:pt x="0" y="0"/>
                  </a:moveTo>
                  <a:lnTo>
                    <a:pt x="3622762" y="0"/>
                  </a:lnTo>
                  <a:lnTo>
                    <a:pt x="36227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2" name="pl19"/>
            <p:cNvSpPr/>
            <p:nvPr/>
          </p:nvSpPr>
          <p:spPr>
            <a:xfrm>
              <a:off x="4994448" y="2184602"/>
              <a:ext cx="3622762" cy="0"/>
            </a:xfrm>
            <a:custGeom>
              <a:avLst/>
              <a:pathLst>
                <a:path w="3622762" h="0">
                  <a:moveTo>
                    <a:pt x="0" y="0"/>
                  </a:moveTo>
                  <a:lnTo>
                    <a:pt x="3622762" y="0"/>
                  </a:lnTo>
                  <a:lnTo>
                    <a:pt x="36227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3" name="pl20"/>
            <p:cNvSpPr/>
            <p:nvPr/>
          </p:nvSpPr>
          <p:spPr>
            <a:xfrm>
              <a:off x="5717720" y="217270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4" name="pl21"/>
            <p:cNvSpPr/>
            <p:nvPr/>
          </p:nvSpPr>
          <p:spPr>
            <a:xfrm>
              <a:off x="6881473" y="217270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5" name="pl22"/>
            <p:cNvSpPr/>
            <p:nvPr/>
          </p:nvSpPr>
          <p:spPr>
            <a:xfrm>
              <a:off x="8045226" y="217270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6" name="pt23"/>
            <p:cNvSpPr/>
            <p:nvPr/>
          </p:nvSpPr>
          <p:spPr>
            <a:xfrm>
              <a:off x="5809269" y="43798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7" name="pt24"/>
            <p:cNvSpPr/>
            <p:nvPr/>
          </p:nvSpPr>
          <p:spPr>
            <a:xfrm>
              <a:off x="5809269" y="43798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8" name="pt25"/>
            <p:cNvSpPr/>
            <p:nvPr/>
          </p:nvSpPr>
          <p:spPr>
            <a:xfrm>
              <a:off x="5611431" y="4094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9" name="pt26"/>
            <p:cNvSpPr/>
            <p:nvPr/>
          </p:nvSpPr>
          <p:spPr>
            <a:xfrm>
              <a:off x="5809269" y="4316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0" name="pt27"/>
            <p:cNvSpPr/>
            <p:nvPr/>
          </p:nvSpPr>
          <p:spPr>
            <a:xfrm>
              <a:off x="6565709" y="47446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1" name="pt28"/>
            <p:cNvSpPr/>
            <p:nvPr/>
          </p:nvSpPr>
          <p:spPr>
            <a:xfrm>
              <a:off x="5751082" y="48397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2" name="pt29"/>
            <p:cNvSpPr/>
            <p:nvPr/>
          </p:nvSpPr>
          <p:spPr>
            <a:xfrm>
              <a:off x="7380336" y="544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3" name="pt30"/>
            <p:cNvSpPr/>
            <p:nvPr/>
          </p:nvSpPr>
          <p:spPr>
            <a:xfrm>
              <a:off x="5250668" y="3840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4" name="pt31"/>
            <p:cNvSpPr/>
            <p:nvPr/>
          </p:nvSpPr>
          <p:spPr>
            <a:xfrm>
              <a:off x="5634706" y="4094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5" name="pt32"/>
            <p:cNvSpPr/>
            <p:nvPr/>
          </p:nvSpPr>
          <p:spPr>
            <a:xfrm>
              <a:off x="5960557" y="46653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6" name="pt33"/>
            <p:cNvSpPr/>
            <p:nvPr/>
          </p:nvSpPr>
          <p:spPr>
            <a:xfrm>
              <a:off x="5960557" y="48873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7" name="pt34"/>
            <p:cNvSpPr/>
            <p:nvPr/>
          </p:nvSpPr>
          <p:spPr>
            <a:xfrm>
              <a:off x="6623896" y="51093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8" name="pt35"/>
            <p:cNvSpPr/>
            <p:nvPr/>
          </p:nvSpPr>
          <p:spPr>
            <a:xfrm>
              <a:off x="6623896" y="4966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9" name="pt36"/>
            <p:cNvSpPr/>
            <p:nvPr/>
          </p:nvSpPr>
          <p:spPr>
            <a:xfrm>
              <a:off x="6623896" y="52996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0" name="pt37"/>
            <p:cNvSpPr/>
            <p:nvPr/>
          </p:nvSpPr>
          <p:spPr>
            <a:xfrm>
              <a:off x="6914835" y="60608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1" name="pt38"/>
            <p:cNvSpPr/>
            <p:nvPr/>
          </p:nvSpPr>
          <p:spPr>
            <a:xfrm>
              <a:off x="7031210" y="60608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2" name="pt39"/>
            <p:cNvSpPr/>
            <p:nvPr/>
          </p:nvSpPr>
          <p:spPr>
            <a:xfrm>
              <a:off x="7205773" y="53789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3" name="pt40"/>
            <p:cNvSpPr/>
            <p:nvPr/>
          </p:nvSpPr>
          <p:spPr>
            <a:xfrm>
              <a:off x="5297218" y="2572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4" name="pt41"/>
            <p:cNvSpPr/>
            <p:nvPr/>
          </p:nvSpPr>
          <p:spPr>
            <a:xfrm>
              <a:off x="5134293" y="28892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5" name="pt42"/>
            <p:cNvSpPr/>
            <p:nvPr/>
          </p:nvSpPr>
          <p:spPr>
            <a:xfrm>
              <a:off x="5285581" y="23342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6" name="pt43"/>
            <p:cNvSpPr/>
            <p:nvPr/>
          </p:nvSpPr>
          <p:spPr>
            <a:xfrm>
              <a:off x="5657982" y="43005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7" name="pt44"/>
            <p:cNvSpPr/>
            <p:nvPr/>
          </p:nvSpPr>
          <p:spPr>
            <a:xfrm>
              <a:off x="6274771" y="52520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8" name="pt45"/>
            <p:cNvSpPr/>
            <p:nvPr/>
          </p:nvSpPr>
          <p:spPr>
            <a:xfrm>
              <a:off x="6274771" y="52996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9" name="pt46"/>
            <p:cNvSpPr/>
            <p:nvPr/>
          </p:nvSpPr>
          <p:spPr>
            <a:xfrm>
              <a:off x="7380336" y="56009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0" name="pt47"/>
            <p:cNvSpPr/>
            <p:nvPr/>
          </p:nvSpPr>
          <p:spPr>
            <a:xfrm>
              <a:off x="6565709" y="46653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1" name="pt48"/>
            <p:cNvSpPr/>
            <p:nvPr/>
          </p:nvSpPr>
          <p:spPr>
            <a:xfrm>
              <a:off x="5297218" y="33808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2" name="pt49"/>
            <p:cNvSpPr/>
            <p:nvPr/>
          </p:nvSpPr>
          <p:spPr>
            <a:xfrm>
              <a:off x="5588156" y="358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3" name="pt50"/>
            <p:cNvSpPr/>
            <p:nvPr/>
          </p:nvSpPr>
          <p:spPr>
            <a:xfrm>
              <a:off x="5844182" y="28892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4" name="pt51"/>
            <p:cNvSpPr/>
            <p:nvPr/>
          </p:nvSpPr>
          <p:spPr>
            <a:xfrm>
              <a:off x="7601449" y="5204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5" name="pt52"/>
            <p:cNvSpPr/>
            <p:nvPr/>
          </p:nvSpPr>
          <p:spPr>
            <a:xfrm>
              <a:off x="6565709" y="45860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6" name="pt53"/>
            <p:cNvSpPr/>
            <p:nvPr/>
          </p:nvSpPr>
          <p:spPr>
            <a:xfrm>
              <a:off x="8427713" y="5331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7" name="pt54"/>
            <p:cNvSpPr/>
            <p:nvPr/>
          </p:nvSpPr>
          <p:spPr>
            <a:xfrm>
              <a:off x="5797632" y="4316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8" name="tx55"/>
            <p:cNvSpPr/>
            <p:nvPr/>
          </p:nvSpPr>
          <p:spPr>
            <a:xfrm>
              <a:off x="4807550" y="6108784"/>
              <a:ext cx="124267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3189" name="tx56"/>
            <p:cNvSpPr/>
            <p:nvPr/>
          </p:nvSpPr>
          <p:spPr>
            <a:xfrm>
              <a:off x="4807550" y="5316486"/>
              <a:ext cx="124267" cy="7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3190" name="tx57"/>
            <p:cNvSpPr/>
            <p:nvPr/>
          </p:nvSpPr>
          <p:spPr>
            <a:xfrm>
              <a:off x="4807550" y="4522800"/>
              <a:ext cx="124267" cy="80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191" name="tx58"/>
            <p:cNvSpPr/>
            <p:nvPr/>
          </p:nvSpPr>
          <p:spPr>
            <a:xfrm>
              <a:off x="4807550" y="3730105"/>
              <a:ext cx="124267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3192" name="tx59"/>
            <p:cNvSpPr/>
            <p:nvPr/>
          </p:nvSpPr>
          <p:spPr>
            <a:xfrm>
              <a:off x="4807550" y="2937212"/>
              <a:ext cx="124267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193" name="tx60"/>
            <p:cNvSpPr/>
            <p:nvPr/>
          </p:nvSpPr>
          <p:spPr>
            <a:xfrm>
              <a:off x="4807550" y="2144319"/>
              <a:ext cx="124267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3194" name="pl61"/>
            <p:cNvSpPr/>
            <p:nvPr/>
          </p:nvSpPr>
          <p:spPr>
            <a:xfrm>
              <a:off x="4959653" y="61490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5" name="pl62"/>
            <p:cNvSpPr/>
            <p:nvPr/>
          </p:nvSpPr>
          <p:spPr>
            <a:xfrm>
              <a:off x="4959653" y="53561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6" name="pl63"/>
            <p:cNvSpPr/>
            <p:nvPr/>
          </p:nvSpPr>
          <p:spPr>
            <a:xfrm>
              <a:off x="4959653" y="45632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7" name="pl64"/>
            <p:cNvSpPr/>
            <p:nvPr/>
          </p:nvSpPr>
          <p:spPr>
            <a:xfrm>
              <a:off x="4959653" y="3770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8" name="pl65"/>
            <p:cNvSpPr/>
            <p:nvPr/>
          </p:nvSpPr>
          <p:spPr>
            <a:xfrm>
              <a:off x="4959653" y="29774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9" name="pl66"/>
            <p:cNvSpPr/>
            <p:nvPr/>
          </p:nvSpPr>
          <p:spPr>
            <a:xfrm>
              <a:off x="4959653" y="21846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0" name="pl67"/>
            <p:cNvSpPr/>
            <p:nvPr/>
          </p:nvSpPr>
          <p:spPr>
            <a:xfrm>
              <a:off x="5717720" y="62719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1" name="pl68"/>
            <p:cNvSpPr/>
            <p:nvPr/>
          </p:nvSpPr>
          <p:spPr>
            <a:xfrm>
              <a:off x="6881473" y="62719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2" name="pl69"/>
            <p:cNvSpPr/>
            <p:nvPr/>
          </p:nvSpPr>
          <p:spPr>
            <a:xfrm>
              <a:off x="8045226" y="62719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3" name="tx70"/>
            <p:cNvSpPr/>
            <p:nvPr/>
          </p:nvSpPr>
          <p:spPr>
            <a:xfrm>
              <a:off x="5624520" y="6334397"/>
              <a:ext cx="186400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204" name="tx71"/>
            <p:cNvSpPr/>
            <p:nvPr/>
          </p:nvSpPr>
          <p:spPr>
            <a:xfrm>
              <a:off x="6788273" y="6334198"/>
              <a:ext cx="186400" cy="80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3205" name="tx72"/>
            <p:cNvSpPr/>
            <p:nvPr/>
          </p:nvSpPr>
          <p:spPr>
            <a:xfrm>
              <a:off x="7952025" y="6334397"/>
              <a:ext cx="186400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3206" name="tx73"/>
            <p:cNvSpPr/>
            <p:nvPr/>
          </p:nvSpPr>
          <p:spPr>
            <a:xfrm>
              <a:off x="6728135" y="6444796"/>
              <a:ext cx="155388" cy="1297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hp</a:t>
              </a:r>
            </a:p>
          </p:txBody>
        </p:sp>
        <p:sp>
          <p:nvSpPr>
            <p:cNvPr id="3207" name="tx74"/>
            <p:cNvSpPr/>
            <p:nvPr/>
          </p:nvSpPr>
          <p:spPr>
            <a:xfrm rot="-5400000">
              <a:off x="4553036" y="4169453"/>
              <a:ext cx="271760" cy="10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cardiomoon</cp:lastModifiedBy>
  <cp:revision>3</cp:revision>
  <dcterms:created xsi:type="dcterms:W3CDTF">2017-02-13T16:18:36Z</dcterms:created>
  <dcterms:modified xsi:type="dcterms:W3CDTF">2020-01-29T16:47:53Z</dcterms:modified>
  <cp:category/>
</cp:coreProperties>
</file>