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rdiomoon/rrtable/raw/master/inst/doc/sampleData3.docx" TargetMode="External"/><Relationship Id="rId3" Type="http://schemas.openxmlformats.org/officeDocument/2006/relationships/hyperlink" Target="https://view.officeapps.live.com/op/view.aspx?src=https://github.com/cardiomoon/rrtable/raw/master/inst/doc/sampleData3.docx" TargetMode="Externa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rdiomoon/rrtable/raw/master/inst/doc/sampleData2.docx" TargetMode="External"/><Relationship Id="rId3" Type="http://schemas.openxmlformats.org/officeDocument/2006/relationships/hyperlink" Target="https://view.officeapps.live.com/op/view.aspx?src=https://github.com/cardiomoon/rrtable/raw/master/inst/doc/sampleData2.docx" TargetMode="Externa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rdiomoon/rrtable/raw/master/inst/doc/sampleData3.pptx" TargetMode="External"/><Relationship Id="rId3" Type="http://schemas.openxmlformats.org/officeDocument/2006/relationships/hyperlink" Target="https://view.officeapps.live.com/op/view.aspx?src=https://github.com/cardiomoon/rrtable/raw/master/inst/doc/sampleData3.pptx" TargetMode="Externa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rdiomoon/rrtable/raw/master/inst/doc/sampleData2.pptx" TargetMode="External"/><Relationship Id="rId3" Type="http://schemas.openxmlformats.org/officeDocument/2006/relationships/hyperlink" Target="https://view.officeapps.live.com/op/view.aspx?src=https://github.com/cardiomoon/rrtable/raw/master/inst/doc/sampleData2.pptx" TargetMode="Externa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rdiomoon/rrtable/raw/master/inst/doc/sampleData3.pdf" TargetMode="Externa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rdiomoon/rrtable/raw/master/inst/doc/sampleData2.pdf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685800" y="2130425"/>
            <a:ext cx="7772400" cy="1470025"/>
          </a:xfrm>
        </p:spPr>
        <p:txBody>
          <a:bodyPr/>
          <a:lstStyle/>
          <a:p>
            <a:r>
              <a:rPr/>
              <a:t>R package `rrtable`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1371600" y="3886200"/>
            <a:ext cx="6400800" cy="1752600"/>
          </a:xfrm>
        </p:spPr>
        <p:txBody>
          <a:bodyPr/>
          <a:lstStyle/>
          <a:p>
            <a:r>
              <a:rPr/>
              <a:t>Reproducible Research with a Table of R codes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R code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fit=lm(mpg~wt*hp,data=mtcars)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summary(fit)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10687" y="1441189"/>
              <a:ext cx="3591723" cy="40992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0687" y="4965928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10687" y="4189554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10687" y="3413179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10687" y="2636805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10687" y="1860431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55347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62348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69349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763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10687" y="5354115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10687" y="4577741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10687" y="3801367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10687" y="3024992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10687" y="2248618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10687" y="1472244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08848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15849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228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298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47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933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411922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321222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84022" y="2844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046822" y="2379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3212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840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139821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593322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46822" y="2689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026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026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049121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09623" y="2223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18923" y="1602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46822" y="2379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747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18923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74722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468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74722" y="2689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321222" y="2844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74722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026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840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840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654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654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11922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02622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0468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65422" y="2068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37522" y="1913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593322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84022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1375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593322" y="2844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139821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74722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840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230522" y="4863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139821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84022" y="3000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74722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026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774722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321222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122" y="2689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84022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98024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953823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07324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37522" y="4863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0445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189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63123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593322" y="4708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352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65422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684022" y="53292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003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591023" y="501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6817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28222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25923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2282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4096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72423" y="501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228222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500323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6817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63123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6817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538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352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166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259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910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18923" y="4397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137522" y="4708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137522" y="4708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4096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5910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468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591023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25923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63123" y="4863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8222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137522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37522" y="4397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6817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09623" y="4397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684022" y="4863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228222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3189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3189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7724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774722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89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63123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096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88724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63123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445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42224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593322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70124" y="3931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225923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79424" y="2844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44523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538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3166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318923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4096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53823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445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132924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132924" y="4397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591023" y="501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407324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228222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32924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8631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25923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679424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7724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6817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538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679424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60824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14324" y="2534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538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863123" y="408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681723" y="4397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132924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863123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3823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5910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07324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225923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407324" y="362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09623" y="4242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316623" y="3465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225923" y="331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2259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863123" y="455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445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772423" y="3155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500323" y="37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692750" y="5313634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692750" y="4537458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92750" y="3761084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692750" y="2984709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692750" y="2208137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92750" y="1431961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875893" y="5354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875893" y="4577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875893" y="380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875893" y="3024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875893" y="2248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875893" y="1472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708848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15849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522850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429850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1677781" y="5604464"/>
              <a:ext cx="62133" cy="78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584782" y="5602877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3491783" y="5606449"/>
              <a:ext cx="62133" cy="76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4398784" y="5602678"/>
              <a:ext cx="62133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294850" y="5709109"/>
              <a:ext cx="823397" cy="133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184316" y="3424737"/>
              <a:ext cx="753206" cy="1321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8" name="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199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4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5"/>
            <p:cNvSpPr/>
            <p:nvPr/>
          </p:nvSpPr>
          <p:spPr>
            <a:xfrm>
              <a:off x="5025487" y="1441189"/>
              <a:ext cx="3591723" cy="40992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l6"/>
            <p:cNvSpPr/>
            <p:nvPr/>
          </p:nvSpPr>
          <p:spPr>
            <a:xfrm>
              <a:off x="5025487" y="4965928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7"/>
            <p:cNvSpPr/>
            <p:nvPr/>
          </p:nvSpPr>
          <p:spPr>
            <a:xfrm>
              <a:off x="5025487" y="4189554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8"/>
            <p:cNvSpPr/>
            <p:nvPr/>
          </p:nvSpPr>
          <p:spPr>
            <a:xfrm>
              <a:off x="5025487" y="3413179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9"/>
            <p:cNvSpPr/>
            <p:nvPr/>
          </p:nvSpPr>
          <p:spPr>
            <a:xfrm>
              <a:off x="5025487" y="2636805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10"/>
            <p:cNvSpPr/>
            <p:nvPr/>
          </p:nvSpPr>
          <p:spPr>
            <a:xfrm>
              <a:off x="5025487" y="1860431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1"/>
            <p:cNvSpPr/>
            <p:nvPr/>
          </p:nvSpPr>
          <p:spPr>
            <a:xfrm>
              <a:off x="5370147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2"/>
            <p:cNvSpPr/>
            <p:nvPr/>
          </p:nvSpPr>
          <p:spPr>
            <a:xfrm>
              <a:off x="6277148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3"/>
            <p:cNvSpPr/>
            <p:nvPr/>
          </p:nvSpPr>
          <p:spPr>
            <a:xfrm>
              <a:off x="7184149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4"/>
            <p:cNvSpPr/>
            <p:nvPr/>
          </p:nvSpPr>
          <p:spPr>
            <a:xfrm>
              <a:off x="80911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5"/>
            <p:cNvSpPr/>
            <p:nvPr/>
          </p:nvSpPr>
          <p:spPr>
            <a:xfrm>
              <a:off x="5025487" y="5354115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6"/>
            <p:cNvSpPr/>
            <p:nvPr/>
          </p:nvSpPr>
          <p:spPr>
            <a:xfrm>
              <a:off x="5025487" y="4577741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7"/>
            <p:cNvSpPr/>
            <p:nvPr/>
          </p:nvSpPr>
          <p:spPr>
            <a:xfrm>
              <a:off x="5025487" y="3801367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8"/>
            <p:cNvSpPr/>
            <p:nvPr/>
          </p:nvSpPr>
          <p:spPr>
            <a:xfrm>
              <a:off x="5025487" y="3024992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9"/>
            <p:cNvSpPr/>
            <p:nvPr/>
          </p:nvSpPr>
          <p:spPr>
            <a:xfrm>
              <a:off x="5025487" y="2248618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0"/>
            <p:cNvSpPr/>
            <p:nvPr/>
          </p:nvSpPr>
          <p:spPr>
            <a:xfrm>
              <a:off x="5025487" y="1472244"/>
              <a:ext cx="3591723" cy="0"/>
            </a:xfrm>
            <a:custGeom>
              <a:avLst/>
              <a:pathLst>
                <a:path w="3591723" h="0">
                  <a:moveTo>
                    <a:pt x="0" y="0"/>
                  </a:moveTo>
                  <a:lnTo>
                    <a:pt x="3591723" y="0"/>
                  </a:lnTo>
                  <a:lnTo>
                    <a:pt x="35917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"/>
            <p:cNvSpPr/>
            <p:nvPr/>
          </p:nvSpPr>
          <p:spPr>
            <a:xfrm>
              <a:off x="5823648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2"/>
            <p:cNvSpPr/>
            <p:nvPr/>
          </p:nvSpPr>
          <p:spPr>
            <a:xfrm>
              <a:off x="6730649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3"/>
            <p:cNvSpPr/>
            <p:nvPr/>
          </p:nvSpPr>
          <p:spPr>
            <a:xfrm>
              <a:off x="76376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4"/>
            <p:cNvSpPr/>
            <p:nvPr/>
          </p:nvSpPr>
          <p:spPr>
            <a:xfrm>
              <a:off x="854465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5"/>
            <p:cNvSpPr/>
            <p:nvPr/>
          </p:nvSpPr>
          <p:spPr>
            <a:xfrm>
              <a:off x="58895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6"/>
            <p:cNvSpPr/>
            <p:nvPr/>
          </p:nvSpPr>
          <p:spPr>
            <a:xfrm>
              <a:off x="5708122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7"/>
            <p:cNvSpPr/>
            <p:nvPr/>
          </p:nvSpPr>
          <p:spPr>
            <a:xfrm>
              <a:off x="5526722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8"/>
            <p:cNvSpPr/>
            <p:nvPr/>
          </p:nvSpPr>
          <p:spPr>
            <a:xfrm>
              <a:off x="5436022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9"/>
            <p:cNvSpPr/>
            <p:nvPr/>
          </p:nvSpPr>
          <p:spPr>
            <a:xfrm>
              <a:off x="5798822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30"/>
            <p:cNvSpPr/>
            <p:nvPr/>
          </p:nvSpPr>
          <p:spPr>
            <a:xfrm>
              <a:off x="6161622" y="2379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1"/>
            <p:cNvSpPr/>
            <p:nvPr/>
          </p:nvSpPr>
          <p:spPr>
            <a:xfrm>
              <a:off x="54360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2"/>
            <p:cNvSpPr/>
            <p:nvPr/>
          </p:nvSpPr>
          <p:spPr>
            <a:xfrm>
              <a:off x="57988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3"/>
            <p:cNvSpPr/>
            <p:nvPr/>
          </p:nvSpPr>
          <p:spPr>
            <a:xfrm>
              <a:off x="5254621" y="393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4"/>
            <p:cNvSpPr/>
            <p:nvPr/>
          </p:nvSpPr>
          <p:spPr>
            <a:xfrm>
              <a:off x="5708122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5"/>
            <p:cNvSpPr/>
            <p:nvPr/>
          </p:nvSpPr>
          <p:spPr>
            <a:xfrm>
              <a:off x="6161622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6"/>
            <p:cNvSpPr/>
            <p:nvPr/>
          </p:nvSpPr>
          <p:spPr>
            <a:xfrm>
              <a:off x="56174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7"/>
            <p:cNvSpPr/>
            <p:nvPr/>
          </p:nvSpPr>
          <p:spPr>
            <a:xfrm>
              <a:off x="5617422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8"/>
            <p:cNvSpPr/>
            <p:nvPr/>
          </p:nvSpPr>
          <p:spPr>
            <a:xfrm>
              <a:off x="5163921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9"/>
            <p:cNvSpPr/>
            <p:nvPr/>
          </p:nvSpPr>
          <p:spPr>
            <a:xfrm>
              <a:off x="6524423" y="2223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40"/>
            <p:cNvSpPr/>
            <p:nvPr/>
          </p:nvSpPr>
          <p:spPr>
            <a:xfrm>
              <a:off x="6433723" y="1602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1"/>
            <p:cNvSpPr/>
            <p:nvPr/>
          </p:nvSpPr>
          <p:spPr>
            <a:xfrm>
              <a:off x="6161622" y="2379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2"/>
            <p:cNvSpPr/>
            <p:nvPr/>
          </p:nvSpPr>
          <p:spPr>
            <a:xfrm>
              <a:off x="58895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3"/>
            <p:cNvSpPr/>
            <p:nvPr/>
          </p:nvSpPr>
          <p:spPr>
            <a:xfrm>
              <a:off x="6433723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4"/>
            <p:cNvSpPr/>
            <p:nvPr/>
          </p:nvSpPr>
          <p:spPr>
            <a:xfrm>
              <a:off x="58895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5"/>
            <p:cNvSpPr/>
            <p:nvPr/>
          </p:nvSpPr>
          <p:spPr>
            <a:xfrm>
              <a:off x="61616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6"/>
            <p:cNvSpPr/>
            <p:nvPr/>
          </p:nvSpPr>
          <p:spPr>
            <a:xfrm>
              <a:off x="5889522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7"/>
            <p:cNvSpPr/>
            <p:nvPr/>
          </p:nvSpPr>
          <p:spPr>
            <a:xfrm>
              <a:off x="5436022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8"/>
            <p:cNvSpPr/>
            <p:nvPr/>
          </p:nvSpPr>
          <p:spPr>
            <a:xfrm>
              <a:off x="5889522" y="3310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9"/>
            <p:cNvSpPr/>
            <p:nvPr/>
          </p:nvSpPr>
          <p:spPr>
            <a:xfrm>
              <a:off x="56174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50"/>
            <p:cNvSpPr/>
            <p:nvPr/>
          </p:nvSpPr>
          <p:spPr>
            <a:xfrm>
              <a:off x="5798822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1"/>
            <p:cNvSpPr/>
            <p:nvPr/>
          </p:nvSpPr>
          <p:spPr>
            <a:xfrm>
              <a:off x="57988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2"/>
            <p:cNvSpPr/>
            <p:nvPr/>
          </p:nvSpPr>
          <p:spPr>
            <a:xfrm>
              <a:off x="59802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3"/>
            <p:cNvSpPr/>
            <p:nvPr/>
          </p:nvSpPr>
          <p:spPr>
            <a:xfrm>
              <a:off x="59802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4"/>
            <p:cNvSpPr/>
            <p:nvPr/>
          </p:nvSpPr>
          <p:spPr>
            <a:xfrm>
              <a:off x="5526722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5"/>
            <p:cNvSpPr/>
            <p:nvPr/>
          </p:nvSpPr>
          <p:spPr>
            <a:xfrm>
              <a:off x="5617422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6"/>
            <p:cNvSpPr/>
            <p:nvPr/>
          </p:nvSpPr>
          <p:spPr>
            <a:xfrm>
              <a:off x="61616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7"/>
            <p:cNvSpPr/>
            <p:nvPr/>
          </p:nvSpPr>
          <p:spPr>
            <a:xfrm>
              <a:off x="5980222" y="2068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8"/>
            <p:cNvSpPr/>
            <p:nvPr/>
          </p:nvSpPr>
          <p:spPr>
            <a:xfrm>
              <a:off x="6252322" y="191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9"/>
            <p:cNvSpPr/>
            <p:nvPr/>
          </p:nvSpPr>
          <p:spPr>
            <a:xfrm>
              <a:off x="5708122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60"/>
            <p:cNvSpPr/>
            <p:nvPr/>
          </p:nvSpPr>
          <p:spPr>
            <a:xfrm>
              <a:off x="5798822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1"/>
            <p:cNvSpPr/>
            <p:nvPr/>
          </p:nvSpPr>
          <p:spPr>
            <a:xfrm>
              <a:off x="62523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2"/>
            <p:cNvSpPr/>
            <p:nvPr/>
          </p:nvSpPr>
          <p:spPr>
            <a:xfrm>
              <a:off x="5708122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3"/>
            <p:cNvSpPr/>
            <p:nvPr/>
          </p:nvSpPr>
          <p:spPr>
            <a:xfrm>
              <a:off x="5254621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4"/>
            <p:cNvSpPr/>
            <p:nvPr/>
          </p:nvSpPr>
          <p:spPr>
            <a:xfrm>
              <a:off x="58895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5"/>
            <p:cNvSpPr/>
            <p:nvPr/>
          </p:nvSpPr>
          <p:spPr>
            <a:xfrm>
              <a:off x="57988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6"/>
            <p:cNvSpPr/>
            <p:nvPr/>
          </p:nvSpPr>
          <p:spPr>
            <a:xfrm>
              <a:off x="5345322" y="48634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7"/>
            <p:cNvSpPr/>
            <p:nvPr/>
          </p:nvSpPr>
          <p:spPr>
            <a:xfrm>
              <a:off x="5254621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8"/>
            <p:cNvSpPr/>
            <p:nvPr/>
          </p:nvSpPr>
          <p:spPr>
            <a:xfrm>
              <a:off x="57988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9"/>
            <p:cNvSpPr/>
            <p:nvPr/>
          </p:nvSpPr>
          <p:spPr>
            <a:xfrm>
              <a:off x="58895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70"/>
            <p:cNvSpPr/>
            <p:nvPr/>
          </p:nvSpPr>
          <p:spPr>
            <a:xfrm>
              <a:off x="5617422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1"/>
            <p:cNvSpPr/>
            <p:nvPr/>
          </p:nvSpPr>
          <p:spPr>
            <a:xfrm>
              <a:off x="58895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2"/>
            <p:cNvSpPr/>
            <p:nvPr/>
          </p:nvSpPr>
          <p:spPr>
            <a:xfrm>
              <a:off x="5436022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3"/>
            <p:cNvSpPr/>
            <p:nvPr/>
          </p:nvSpPr>
          <p:spPr>
            <a:xfrm>
              <a:off x="6070922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4"/>
            <p:cNvSpPr/>
            <p:nvPr/>
          </p:nvSpPr>
          <p:spPr>
            <a:xfrm>
              <a:off x="5798822" y="3310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5"/>
            <p:cNvSpPr/>
            <p:nvPr/>
          </p:nvSpPr>
          <p:spPr>
            <a:xfrm>
              <a:off x="7612824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6"/>
            <p:cNvSpPr/>
            <p:nvPr/>
          </p:nvSpPr>
          <p:spPr>
            <a:xfrm>
              <a:off x="7068623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7"/>
            <p:cNvSpPr/>
            <p:nvPr/>
          </p:nvSpPr>
          <p:spPr>
            <a:xfrm>
              <a:off x="7522124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8"/>
            <p:cNvSpPr/>
            <p:nvPr/>
          </p:nvSpPr>
          <p:spPr>
            <a:xfrm>
              <a:off x="6252322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9"/>
            <p:cNvSpPr/>
            <p:nvPr/>
          </p:nvSpPr>
          <p:spPr>
            <a:xfrm>
              <a:off x="71593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80"/>
            <p:cNvSpPr/>
            <p:nvPr/>
          </p:nvSpPr>
          <p:spPr>
            <a:xfrm>
              <a:off x="64337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1"/>
            <p:cNvSpPr/>
            <p:nvPr/>
          </p:nvSpPr>
          <p:spPr>
            <a:xfrm>
              <a:off x="6977923" y="3310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2"/>
            <p:cNvSpPr/>
            <p:nvPr/>
          </p:nvSpPr>
          <p:spPr>
            <a:xfrm>
              <a:off x="5708122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3"/>
            <p:cNvSpPr/>
            <p:nvPr/>
          </p:nvSpPr>
          <p:spPr>
            <a:xfrm>
              <a:off x="72500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4"/>
            <p:cNvSpPr/>
            <p:nvPr/>
          </p:nvSpPr>
          <p:spPr>
            <a:xfrm>
              <a:off x="5980222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5"/>
            <p:cNvSpPr/>
            <p:nvPr/>
          </p:nvSpPr>
          <p:spPr>
            <a:xfrm>
              <a:off x="5798822" y="53292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6"/>
            <p:cNvSpPr/>
            <p:nvPr/>
          </p:nvSpPr>
          <p:spPr>
            <a:xfrm>
              <a:off x="661512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7"/>
            <p:cNvSpPr/>
            <p:nvPr/>
          </p:nvSpPr>
          <p:spPr>
            <a:xfrm>
              <a:off x="6705823" y="501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8"/>
            <p:cNvSpPr/>
            <p:nvPr/>
          </p:nvSpPr>
          <p:spPr>
            <a:xfrm>
              <a:off x="67965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9"/>
            <p:cNvSpPr/>
            <p:nvPr/>
          </p:nvSpPr>
          <p:spPr>
            <a:xfrm>
              <a:off x="6343022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90"/>
            <p:cNvSpPr/>
            <p:nvPr/>
          </p:nvSpPr>
          <p:spPr>
            <a:xfrm>
              <a:off x="7340723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1"/>
            <p:cNvSpPr/>
            <p:nvPr/>
          </p:nvSpPr>
          <p:spPr>
            <a:xfrm>
              <a:off x="6343022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2"/>
            <p:cNvSpPr/>
            <p:nvPr/>
          </p:nvSpPr>
          <p:spPr>
            <a:xfrm>
              <a:off x="6524423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3"/>
            <p:cNvSpPr/>
            <p:nvPr/>
          </p:nvSpPr>
          <p:spPr>
            <a:xfrm>
              <a:off x="6887223" y="501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4"/>
            <p:cNvSpPr/>
            <p:nvPr/>
          </p:nvSpPr>
          <p:spPr>
            <a:xfrm>
              <a:off x="6343022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5"/>
            <p:cNvSpPr/>
            <p:nvPr/>
          </p:nvSpPr>
          <p:spPr>
            <a:xfrm>
              <a:off x="6615123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6"/>
            <p:cNvSpPr/>
            <p:nvPr/>
          </p:nvSpPr>
          <p:spPr>
            <a:xfrm>
              <a:off x="67965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7"/>
            <p:cNvSpPr/>
            <p:nvPr/>
          </p:nvSpPr>
          <p:spPr>
            <a:xfrm>
              <a:off x="6977923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8"/>
            <p:cNvSpPr/>
            <p:nvPr/>
          </p:nvSpPr>
          <p:spPr>
            <a:xfrm>
              <a:off x="67965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9"/>
            <p:cNvSpPr/>
            <p:nvPr/>
          </p:nvSpPr>
          <p:spPr>
            <a:xfrm>
              <a:off x="70686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100"/>
            <p:cNvSpPr/>
            <p:nvPr/>
          </p:nvSpPr>
          <p:spPr>
            <a:xfrm>
              <a:off x="725002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1"/>
            <p:cNvSpPr/>
            <p:nvPr/>
          </p:nvSpPr>
          <p:spPr>
            <a:xfrm>
              <a:off x="74314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2"/>
            <p:cNvSpPr/>
            <p:nvPr/>
          </p:nvSpPr>
          <p:spPr>
            <a:xfrm>
              <a:off x="734072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3"/>
            <p:cNvSpPr/>
            <p:nvPr/>
          </p:nvSpPr>
          <p:spPr>
            <a:xfrm>
              <a:off x="67058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4"/>
            <p:cNvSpPr/>
            <p:nvPr/>
          </p:nvSpPr>
          <p:spPr>
            <a:xfrm>
              <a:off x="6433723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5"/>
            <p:cNvSpPr/>
            <p:nvPr/>
          </p:nvSpPr>
          <p:spPr>
            <a:xfrm>
              <a:off x="6252322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6"/>
            <p:cNvSpPr/>
            <p:nvPr/>
          </p:nvSpPr>
          <p:spPr>
            <a:xfrm>
              <a:off x="6252322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7"/>
            <p:cNvSpPr/>
            <p:nvPr/>
          </p:nvSpPr>
          <p:spPr>
            <a:xfrm>
              <a:off x="6524423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8"/>
            <p:cNvSpPr/>
            <p:nvPr/>
          </p:nvSpPr>
          <p:spPr>
            <a:xfrm>
              <a:off x="6705823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9"/>
            <p:cNvSpPr/>
            <p:nvPr/>
          </p:nvSpPr>
          <p:spPr>
            <a:xfrm>
              <a:off x="6161622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10"/>
            <p:cNvSpPr/>
            <p:nvPr/>
          </p:nvSpPr>
          <p:spPr>
            <a:xfrm>
              <a:off x="6705823" y="31554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1"/>
            <p:cNvSpPr/>
            <p:nvPr/>
          </p:nvSpPr>
          <p:spPr>
            <a:xfrm>
              <a:off x="7340723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2"/>
            <p:cNvSpPr/>
            <p:nvPr/>
          </p:nvSpPr>
          <p:spPr>
            <a:xfrm>
              <a:off x="6977923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3"/>
            <p:cNvSpPr/>
            <p:nvPr/>
          </p:nvSpPr>
          <p:spPr>
            <a:xfrm>
              <a:off x="6343022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4"/>
            <p:cNvSpPr/>
            <p:nvPr/>
          </p:nvSpPr>
          <p:spPr>
            <a:xfrm>
              <a:off x="6252322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5"/>
            <p:cNvSpPr/>
            <p:nvPr/>
          </p:nvSpPr>
          <p:spPr>
            <a:xfrm>
              <a:off x="6252322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6"/>
            <p:cNvSpPr/>
            <p:nvPr/>
          </p:nvSpPr>
          <p:spPr>
            <a:xfrm>
              <a:off x="679652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7"/>
            <p:cNvSpPr/>
            <p:nvPr/>
          </p:nvSpPr>
          <p:spPr>
            <a:xfrm>
              <a:off x="6524423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8"/>
            <p:cNvSpPr/>
            <p:nvPr/>
          </p:nvSpPr>
          <p:spPr>
            <a:xfrm>
              <a:off x="5798822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9"/>
            <p:cNvSpPr/>
            <p:nvPr/>
          </p:nvSpPr>
          <p:spPr>
            <a:xfrm>
              <a:off x="6343022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20"/>
            <p:cNvSpPr/>
            <p:nvPr/>
          </p:nvSpPr>
          <p:spPr>
            <a:xfrm>
              <a:off x="643372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1"/>
            <p:cNvSpPr/>
            <p:nvPr/>
          </p:nvSpPr>
          <p:spPr>
            <a:xfrm>
              <a:off x="64337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2"/>
            <p:cNvSpPr/>
            <p:nvPr/>
          </p:nvSpPr>
          <p:spPr>
            <a:xfrm>
              <a:off x="688722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3"/>
            <p:cNvSpPr/>
            <p:nvPr/>
          </p:nvSpPr>
          <p:spPr>
            <a:xfrm>
              <a:off x="5889522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4"/>
            <p:cNvSpPr/>
            <p:nvPr/>
          </p:nvSpPr>
          <p:spPr>
            <a:xfrm>
              <a:off x="643372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5"/>
            <p:cNvSpPr/>
            <p:nvPr/>
          </p:nvSpPr>
          <p:spPr>
            <a:xfrm>
              <a:off x="6977923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6"/>
            <p:cNvSpPr/>
            <p:nvPr/>
          </p:nvSpPr>
          <p:spPr>
            <a:xfrm>
              <a:off x="6524423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7"/>
            <p:cNvSpPr/>
            <p:nvPr/>
          </p:nvSpPr>
          <p:spPr>
            <a:xfrm>
              <a:off x="7703524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8"/>
            <p:cNvSpPr/>
            <p:nvPr/>
          </p:nvSpPr>
          <p:spPr>
            <a:xfrm>
              <a:off x="6977923" y="3931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9"/>
            <p:cNvSpPr/>
            <p:nvPr/>
          </p:nvSpPr>
          <p:spPr>
            <a:xfrm>
              <a:off x="71593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30"/>
            <p:cNvSpPr/>
            <p:nvPr/>
          </p:nvSpPr>
          <p:spPr>
            <a:xfrm>
              <a:off x="8157024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1"/>
            <p:cNvSpPr/>
            <p:nvPr/>
          </p:nvSpPr>
          <p:spPr>
            <a:xfrm>
              <a:off x="5708122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2"/>
            <p:cNvSpPr/>
            <p:nvPr/>
          </p:nvSpPr>
          <p:spPr>
            <a:xfrm>
              <a:off x="7884924" y="3931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3"/>
            <p:cNvSpPr/>
            <p:nvPr/>
          </p:nvSpPr>
          <p:spPr>
            <a:xfrm>
              <a:off x="7340723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4"/>
            <p:cNvSpPr/>
            <p:nvPr/>
          </p:nvSpPr>
          <p:spPr>
            <a:xfrm>
              <a:off x="7794224" y="28448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5"/>
            <p:cNvSpPr/>
            <p:nvPr/>
          </p:nvSpPr>
          <p:spPr>
            <a:xfrm>
              <a:off x="7159323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6"/>
            <p:cNvSpPr/>
            <p:nvPr/>
          </p:nvSpPr>
          <p:spPr>
            <a:xfrm>
              <a:off x="7068623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7"/>
            <p:cNvSpPr/>
            <p:nvPr/>
          </p:nvSpPr>
          <p:spPr>
            <a:xfrm>
              <a:off x="74314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8"/>
            <p:cNvSpPr/>
            <p:nvPr/>
          </p:nvSpPr>
          <p:spPr>
            <a:xfrm>
              <a:off x="6433723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9"/>
            <p:cNvSpPr/>
            <p:nvPr/>
          </p:nvSpPr>
          <p:spPr>
            <a:xfrm>
              <a:off x="652442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40"/>
            <p:cNvSpPr/>
            <p:nvPr/>
          </p:nvSpPr>
          <p:spPr>
            <a:xfrm>
              <a:off x="7068623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1"/>
            <p:cNvSpPr/>
            <p:nvPr/>
          </p:nvSpPr>
          <p:spPr>
            <a:xfrm>
              <a:off x="71593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2"/>
            <p:cNvSpPr/>
            <p:nvPr/>
          </p:nvSpPr>
          <p:spPr>
            <a:xfrm>
              <a:off x="8247724" y="25343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3"/>
            <p:cNvSpPr/>
            <p:nvPr/>
          </p:nvSpPr>
          <p:spPr>
            <a:xfrm>
              <a:off x="8247724" y="4397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4"/>
            <p:cNvSpPr/>
            <p:nvPr/>
          </p:nvSpPr>
          <p:spPr>
            <a:xfrm>
              <a:off x="6705823" y="50187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5"/>
            <p:cNvSpPr/>
            <p:nvPr/>
          </p:nvSpPr>
          <p:spPr>
            <a:xfrm>
              <a:off x="7522124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6"/>
            <p:cNvSpPr/>
            <p:nvPr/>
          </p:nvSpPr>
          <p:spPr>
            <a:xfrm>
              <a:off x="6343022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7"/>
            <p:cNvSpPr/>
            <p:nvPr/>
          </p:nvSpPr>
          <p:spPr>
            <a:xfrm>
              <a:off x="8247724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8"/>
            <p:cNvSpPr/>
            <p:nvPr/>
          </p:nvSpPr>
          <p:spPr>
            <a:xfrm>
              <a:off x="6977923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9"/>
            <p:cNvSpPr/>
            <p:nvPr/>
          </p:nvSpPr>
          <p:spPr>
            <a:xfrm>
              <a:off x="7340723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50"/>
            <p:cNvSpPr/>
            <p:nvPr/>
          </p:nvSpPr>
          <p:spPr>
            <a:xfrm>
              <a:off x="7794224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1"/>
            <p:cNvSpPr/>
            <p:nvPr/>
          </p:nvSpPr>
          <p:spPr>
            <a:xfrm>
              <a:off x="688722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2"/>
            <p:cNvSpPr/>
            <p:nvPr/>
          </p:nvSpPr>
          <p:spPr>
            <a:xfrm>
              <a:off x="67965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3"/>
            <p:cNvSpPr/>
            <p:nvPr/>
          </p:nvSpPr>
          <p:spPr>
            <a:xfrm>
              <a:off x="706862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4"/>
            <p:cNvSpPr/>
            <p:nvPr/>
          </p:nvSpPr>
          <p:spPr>
            <a:xfrm>
              <a:off x="7794224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5"/>
            <p:cNvSpPr/>
            <p:nvPr/>
          </p:nvSpPr>
          <p:spPr>
            <a:xfrm>
              <a:off x="7975624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6"/>
            <p:cNvSpPr/>
            <p:nvPr/>
          </p:nvSpPr>
          <p:spPr>
            <a:xfrm>
              <a:off x="8429124" y="25343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7"/>
            <p:cNvSpPr/>
            <p:nvPr/>
          </p:nvSpPr>
          <p:spPr>
            <a:xfrm>
              <a:off x="706862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8"/>
            <p:cNvSpPr/>
            <p:nvPr/>
          </p:nvSpPr>
          <p:spPr>
            <a:xfrm>
              <a:off x="697792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9"/>
            <p:cNvSpPr/>
            <p:nvPr/>
          </p:nvSpPr>
          <p:spPr>
            <a:xfrm>
              <a:off x="6796523" y="4397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60"/>
            <p:cNvSpPr/>
            <p:nvPr/>
          </p:nvSpPr>
          <p:spPr>
            <a:xfrm>
              <a:off x="8247724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1"/>
            <p:cNvSpPr/>
            <p:nvPr/>
          </p:nvSpPr>
          <p:spPr>
            <a:xfrm>
              <a:off x="6977923" y="3155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2"/>
            <p:cNvSpPr/>
            <p:nvPr/>
          </p:nvSpPr>
          <p:spPr>
            <a:xfrm>
              <a:off x="7068623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3"/>
            <p:cNvSpPr/>
            <p:nvPr/>
          </p:nvSpPr>
          <p:spPr>
            <a:xfrm>
              <a:off x="67058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4"/>
            <p:cNvSpPr/>
            <p:nvPr/>
          </p:nvSpPr>
          <p:spPr>
            <a:xfrm>
              <a:off x="7522124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5"/>
            <p:cNvSpPr/>
            <p:nvPr/>
          </p:nvSpPr>
          <p:spPr>
            <a:xfrm>
              <a:off x="7340723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6"/>
            <p:cNvSpPr/>
            <p:nvPr/>
          </p:nvSpPr>
          <p:spPr>
            <a:xfrm>
              <a:off x="7522124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7"/>
            <p:cNvSpPr/>
            <p:nvPr/>
          </p:nvSpPr>
          <p:spPr>
            <a:xfrm>
              <a:off x="6524423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8"/>
            <p:cNvSpPr/>
            <p:nvPr/>
          </p:nvSpPr>
          <p:spPr>
            <a:xfrm>
              <a:off x="7431423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9"/>
            <p:cNvSpPr/>
            <p:nvPr/>
          </p:nvSpPr>
          <p:spPr>
            <a:xfrm>
              <a:off x="7340723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70"/>
            <p:cNvSpPr/>
            <p:nvPr/>
          </p:nvSpPr>
          <p:spPr>
            <a:xfrm>
              <a:off x="73407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1"/>
            <p:cNvSpPr/>
            <p:nvPr/>
          </p:nvSpPr>
          <p:spPr>
            <a:xfrm>
              <a:off x="6977923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2"/>
            <p:cNvSpPr/>
            <p:nvPr/>
          </p:nvSpPr>
          <p:spPr>
            <a:xfrm>
              <a:off x="71593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3"/>
            <p:cNvSpPr/>
            <p:nvPr/>
          </p:nvSpPr>
          <p:spPr>
            <a:xfrm>
              <a:off x="6887223" y="3155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4"/>
            <p:cNvSpPr/>
            <p:nvPr/>
          </p:nvSpPr>
          <p:spPr>
            <a:xfrm>
              <a:off x="661512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175"/>
            <p:cNvSpPr/>
            <p:nvPr/>
          </p:nvSpPr>
          <p:spPr>
            <a:xfrm>
              <a:off x="4807550" y="5313634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72" name="tx176"/>
            <p:cNvSpPr/>
            <p:nvPr/>
          </p:nvSpPr>
          <p:spPr>
            <a:xfrm>
              <a:off x="4807550" y="4537458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73" name="tx177"/>
            <p:cNvSpPr/>
            <p:nvPr/>
          </p:nvSpPr>
          <p:spPr>
            <a:xfrm>
              <a:off x="4807550" y="3761084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74" name="tx178"/>
            <p:cNvSpPr/>
            <p:nvPr/>
          </p:nvSpPr>
          <p:spPr>
            <a:xfrm>
              <a:off x="4807550" y="2984709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375" name="tx179"/>
            <p:cNvSpPr/>
            <p:nvPr/>
          </p:nvSpPr>
          <p:spPr>
            <a:xfrm>
              <a:off x="4807550" y="2208137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376" name="tx180"/>
            <p:cNvSpPr/>
            <p:nvPr/>
          </p:nvSpPr>
          <p:spPr>
            <a:xfrm>
              <a:off x="4807550" y="1431961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377" name="pl181"/>
            <p:cNvSpPr/>
            <p:nvPr/>
          </p:nvSpPr>
          <p:spPr>
            <a:xfrm>
              <a:off x="4990693" y="5354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182"/>
            <p:cNvSpPr/>
            <p:nvPr/>
          </p:nvSpPr>
          <p:spPr>
            <a:xfrm>
              <a:off x="4990693" y="4577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3"/>
            <p:cNvSpPr/>
            <p:nvPr/>
          </p:nvSpPr>
          <p:spPr>
            <a:xfrm>
              <a:off x="4990693" y="380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4"/>
            <p:cNvSpPr/>
            <p:nvPr/>
          </p:nvSpPr>
          <p:spPr>
            <a:xfrm>
              <a:off x="4990693" y="3024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5"/>
            <p:cNvSpPr/>
            <p:nvPr/>
          </p:nvSpPr>
          <p:spPr>
            <a:xfrm>
              <a:off x="4990693" y="2248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6"/>
            <p:cNvSpPr/>
            <p:nvPr/>
          </p:nvSpPr>
          <p:spPr>
            <a:xfrm>
              <a:off x="4990693" y="1472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7"/>
            <p:cNvSpPr/>
            <p:nvPr/>
          </p:nvSpPr>
          <p:spPr>
            <a:xfrm>
              <a:off x="5823648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8"/>
            <p:cNvSpPr/>
            <p:nvPr/>
          </p:nvSpPr>
          <p:spPr>
            <a:xfrm>
              <a:off x="6730649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9"/>
            <p:cNvSpPr/>
            <p:nvPr/>
          </p:nvSpPr>
          <p:spPr>
            <a:xfrm>
              <a:off x="7637650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90"/>
            <p:cNvSpPr/>
            <p:nvPr/>
          </p:nvSpPr>
          <p:spPr>
            <a:xfrm>
              <a:off x="8544650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191"/>
            <p:cNvSpPr/>
            <p:nvPr/>
          </p:nvSpPr>
          <p:spPr>
            <a:xfrm>
              <a:off x="5792581" y="5604464"/>
              <a:ext cx="62133" cy="78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88" name="tx192"/>
            <p:cNvSpPr/>
            <p:nvPr/>
          </p:nvSpPr>
          <p:spPr>
            <a:xfrm>
              <a:off x="6699582" y="5602877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89" name="tx193"/>
            <p:cNvSpPr/>
            <p:nvPr/>
          </p:nvSpPr>
          <p:spPr>
            <a:xfrm>
              <a:off x="7606583" y="5606449"/>
              <a:ext cx="62133" cy="76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90" name="tx194"/>
            <p:cNvSpPr/>
            <p:nvPr/>
          </p:nvSpPr>
          <p:spPr>
            <a:xfrm>
              <a:off x="8513584" y="5602678"/>
              <a:ext cx="62133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91" name="tx195"/>
            <p:cNvSpPr/>
            <p:nvPr/>
          </p:nvSpPr>
          <p:spPr>
            <a:xfrm>
              <a:off x="6409650" y="5709109"/>
              <a:ext cx="823397" cy="133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392" name="tx196"/>
            <p:cNvSpPr/>
            <p:nvPr/>
          </p:nvSpPr>
          <p:spPr>
            <a:xfrm rot="-5400000">
              <a:off x="4299116" y="3424737"/>
              <a:ext cx="753206" cy="1321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457200" y="1371600"/>
            <a:ext cx="4114800" cy="4572000"/>
            <a:chOff x="457200" y="13716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579176" y="1638752"/>
              <a:ext cx="2236606" cy="173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Histogram of rnorm(1000)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278231" y="5563576"/>
              <a:ext cx="838497" cy="142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rnorm(1000)</a:t>
              </a:r>
            </a:p>
          </p:txBody>
        </p:sp>
        <p:sp>
          <p:nvSpPr>
            <p:cNvPr id="7" name="tx6"/>
            <p:cNvSpPr/>
            <p:nvPr/>
          </p:nvSpPr>
          <p:spPr>
            <a:xfrm rot="-5400000">
              <a:off x="190736" y="3495119"/>
              <a:ext cx="720030" cy="14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Frequency</a:t>
              </a:r>
            </a:p>
          </p:txBody>
        </p:sp>
        <p:sp>
          <p:nvSpPr>
            <p:cNvPr id="8" name="pl7"/>
            <p:cNvSpPr/>
            <p:nvPr/>
          </p:nvSpPr>
          <p:spPr>
            <a:xfrm>
              <a:off x="1317413" y="5010912"/>
              <a:ext cx="2760133" cy="0"/>
            </a:xfrm>
            <a:custGeom>
              <a:avLst/>
              <a:pathLst>
                <a:path w="2760133" h="0">
                  <a:moveTo>
                    <a:pt x="0" y="0"/>
                  </a:moveTo>
                  <a:lnTo>
                    <a:pt x="27601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17413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77435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37457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9748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57502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1752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77546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249659" y="5230360"/>
              <a:ext cx="135508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709681" y="5233138"/>
              <a:ext cx="135508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169703" y="5233931"/>
              <a:ext cx="135508" cy="106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655101" y="52305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115123" y="5233931"/>
              <a:ext cx="84757" cy="106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575145" y="5233138"/>
              <a:ext cx="84757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035167" y="5230360"/>
              <a:ext cx="84757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207008" y="2343638"/>
              <a:ext cx="0" cy="2560255"/>
            </a:xfrm>
            <a:custGeom>
              <a:avLst/>
              <a:pathLst>
                <a:path w="0" h="2560255">
                  <a:moveTo>
                    <a:pt x="0" y="25602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115567" y="49038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115567" y="426382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115567" y="362376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115567" y="298370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115567" y="234363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890404" y="4849124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848025" y="4209060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5646" y="3568996"/>
              <a:ext cx="254272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805646" y="2928933"/>
              <a:ext cx="254272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805448" y="2288670"/>
              <a:ext cx="254272" cy="10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4" name="rc33"/>
            <p:cNvSpPr/>
            <p:nvPr/>
          </p:nvSpPr>
          <p:spPr>
            <a:xfrm>
              <a:off x="1317413" y="4788681"/>
              <a:ext cx="230011" cy="115211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47424" y="4699072"/>
              <a:ext cx="230011" cy="20482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777435" y="4519855"/>
              <a:ext cx="230011" cy="38403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007446" y="3777381"/>
              <a:ext cx="230011" cy="112651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237457" y="3022105"/>
              <a:ext cx="230011" cy="188178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467468" y="2228426"/>
              <a:ext cx="230011" cy="267546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697480" y="2305234"/>
              <a:ext cx="230011" cy="259865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927491" y="2970900"/>
              <a:ext cx="230011" cy="193299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157502" y="3764579"/>
              <a:ext cx="230011" cy="113931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387513" y="4430246"/>
              <a:ext cx="230011" cy="47364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617524" y="4763079"/>
              <a:ext cx="230011" cy="140814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847535" y="4775880"/>
              <a:ext cx="230011" cy="12801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6" name=""/>
          <p:cNvGrpSpPr/>
          <p:nvPr/>
        </p:nvGrpSpPr>
        <p:grpSpPr>
          <a:xfrm>
            <a:off x="4572000" y="1371600"/>
            <a:ext cx="4114800" cy="4572000"/>
            <a:chOff x="4572000" y="1371600"/>
            <a:chExt cx="4114800" cy="4572000"/>
          </a:xfrm>
        </p:grpSpPr>
        <p:sp>
          <p:nvSpPr>
            <p:cNvPr id="47" name="rc3"/>
            <p:cNvSpPr/>
            <p:nvPr/>
          </p:nvSpPr>
          <p:spPr>
            <a:xfrm>
              <a:off x="4572000" y="13716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"/>
            <p:cNvSpPr/>
            <p:nvPr/>
          </p:nvSpPr>
          <p:spPr>
            <a:xfrm>
              <a:off x="5397923" y="48696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5"/>
            <p:cNvSpPr/>
            <p:nvPr/>
          </p:nvSpPr>
          <p:spPr>
            <a:xfrm>
              <a:off x="5704604" y="45723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6"/>
            <p:cNvSpPr/>
            <p:nvPr/>
          </p:nvSpPr>
          <p:spPr>
            <a:xfrm>
              <a:off x="6011286" y="42750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7"/>
            <p:cNvSpPr/>
            <p:nvPr/>
          </p:nvSpPr>
          <p:spPr>
            <a:xfrm>
              <a:off x="6317967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8"/>
            <p:cNvSpPr/>
            <p:nvPr/>
          </p:nvSpPr>
          <p:spPr>
            <a:xfrm>
              <a:off x="6624649" y="36805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9"/>
            <p:cNvSpPr/>
            <p:nvPr/>
          </p:nvSpPr>
          <p:spPr>
            <a:xfrm>
              <a:off x="6931330" y="33832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10"/>
            <p:cNvSpPr/>
            <p:nvPr/>
          </p:nvSpPr>
          <p:spPr>
            <a:xfrm>
              <a:off x="7238012" y="3085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11"/>
            <p:cNvSpPr/>
            <p:nvPr/>
          </p:nvSpPr>
          <p:spPr>
            <a:xfrm>
              <a:off x="7544693" y="27886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12"/>
            <p:cNvSpPr/>
            <p:nvPr/>
          </p:nvSpPr>
          <p:spPr>
            <a:xfrm>
              <a:off x="7851375" y="24914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13"/>
            <p:cNvSpPr/>
            <p:nvPr/>
          </p:nvSpPr>
          <p:spPr>
            <a:xfrm>
              <a:off x="8158056" y="2194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14"/>
            <p:cNvSpPr/>
            <p:nvPr/>
          </p:nvSpPr>
          <p:spPr>
            <a:xfrm>
              <a:off x="5738894" y="50109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15"/>
            <p:cNvSpPr/>
            <p:nvPr/>
          </p:nvSpPr>
          <p:spPr>
            <a:xfrm>
              <a:off x="573889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16"/>
            <p:cNvSpPr/>
            <p:nvPr/>
          </p:nvSpPr>
          <p:spPr>
            <a:xfrm>
              <a:off x="6352257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17"/>
            <p:cNvSpPr/>
            <p:nvPr/>
          </p:nvSpPr>
          <p:spPr>
            <a:xfrm>
              <a:off x="696562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18"/>
            <p:cNvSpPr/>
            <p:nvPr/>
          </p:nvSpPr>
          <p:spPr>
            <a:xfrm>
              <a:off x="7578983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19"/>
            <p:cNvSpPr/>
            <p:nvPr/>
          </p:nvSpPr>
          <p:spPr>
            <a:xfrm>
              <a:off x="8192346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20"/>
            <p:cNvSpPr/>
            <p:nvPr/>
          </p:nvSpPr>
          <p:spPr>
            <a:xfrm>
              <a:off x="5696516" y="5233138"/>
              <a:ext cx="84757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5" name="tx21"/>
            <p:cNvSpPr/>
            <p:nvPr/>
          </p:nvSpPr>
          <p:spPr>
            <a:xfrm>
              <a:off x="6309878" y="5233138"/>
              <a:ext cx="84757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6" name="tx22"/>
            <p:cNvSpPr/>
            <p:nvPr/>
          </p:nvSpPr>
          <p:spPr>
            <a:xfrm>
              <a:off x="6923241" y="5230360"/>
              <a:ext cx="84757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7" name="tx23"/>
            <p:cNvSpPr/>
            <p:nvPr/>
          </p:nvSpPr>
          <p:spPr>
            <a:xfrm>
              <a:off x="7536604" y="5230161"/>
              <a:ext cx="84757" cy="10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68" name="tx24"/>
            <p:cNvSpPr/>
            <p:nvPr/>
          </p:nvSpPr>
          <p:spPr>
            <a:xfrm>
              <a:off x="8107589" y="52305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9" name="pl25"/>
            <p:cNvSpPr/>
            <p:nvPr/>
          </p:nvSpPr>
          <p:spPr>
            <a:xfrm>
              <a:off x="5321808" y="22284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26"/>
            <p:cNvSpPr/>
            <p:nvPr/>
          </p:nvSpPr>
          <p:spPr>
            <a:xfrm>
              <a:off x="5230368" y="46066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27"/>
            <p:cNvSpPr/>
            <p:nvPr/>
          </p:nvSpPr>
          <p:spPr>
            <a:xfrm>
              <a:off x="5230368" y="40120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28"/>
            <p:cNvSpPr/>
            <p:nvPr/>
          </p:nvSpPr>
          <p:spPr>
            <a:xfrm>
              <a:off x="5230368" y="34175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29"/>
            <p:cNvSpPr/>
            <p:nvPr/>
          </p:nvSpPr>
          <p:spPr>
            <a:xfrm>
              <a:off x="5230368" y="28229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30"/>
            <p:cNvSpPr/>
            <p:nvPr/>
          </p:nvSpPr>
          <p:spPr>
            <a:xfrm>
              <a:off x="5230368" y="22284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31"/>
            <p:cNvSpPr/>
            <p:nvPr/>
          </p:nvSpPr>
          <p:spPr>
            <a:xfrm rot="-5400000">
              <a:off x="5006494" y="4553140"/>
              <a:ext cx="84757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6" name="tx32"/>
            <p:cNvSpPr/>
            <p:nvPr/>
          </p:nvSpPr>
          <p:spPr>
            <a:xfrm rot="-5400000">
              <a:off x="5006494" y="3958592"/>
              <a:ext cx="84757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33"/>
            <p:cNvSpPr/>
            <p:nvPr/>
          </p:nvSpPr>
          <p:spPr>
            <a:xfrm rot="-5400000">
              <a:off x="5005105" y="3362654"/>
              <a:ext cx="84757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78" name="tx34"/>
            <p:cNvSpPr/>
            <p:nvPr/>
          </p:nvSpPr>
          <p:spPr>
            <a:xfrm rot="-5400000">
              <a:off x="5005006" y="2768007"/>
              <a:ext cx="84757" cy="10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79" name="tx35"/>
            <p:cNvSpPr/>
            <p:nvPr/>
          </p:nvSpPr>
          <p:spPr>
            <a:xfrm rot="-5400000">
              <a:off x="4962825" y="217365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80" name="pl36"/>
            <p:cNvSpPr/>
            <p:nvPr/>
          </p:nvSpPr>
          <p:spPr>
            <a:xfrm>
              <a:off x="5321808" y="21214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37"/>
            <p:cNvSpPr/>
            <p:nvPr/>
          </p:nvSpPr>
          <p:spPr>
            <a:xfrm>
              <a:off x="6625872" y="5593341"/>
              <a:ext cx="372814" cy="112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Index</a:t>
              </a:r>
            </a:p>
          </p:txBody>
        </p:sp>
        <p:sp>
          <p:nvSpPr>
            <p:cNvPr id="82" name="tx38"/>
            <p:cNvSpPr/>
            <p:nvPr/>
          </p:nvSpPr>
          <p:spPr>
            <a:xfrm rot="-5400000">
              <a:off x="4533516" y="3511391"/>
              <a:ext cx="296614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HTML Report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data2HTML(sampleData3)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MS word document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download sample data: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sampleData3.docx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- view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3"/>
              </a:rPr>
              <a:t>office web viewer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data2docx(sampleData3)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download sample data: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sampleData2.docx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- view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3"/>
              </a:rPr>
              <a:t>office web viewer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data2docx(sampleData2)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MS powerpoint document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download sample data: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sampleData3.pptx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- view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3"/>
              </a:rPr>
              <a:t>office web viewer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data2pptx(sampleData3)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download sample data: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sampleData2.pptx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- view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3"/>
              </a:rPr>
              <a:t>office web viewer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data2pptx(sampleData2)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pdf document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download sample data: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sampleData3.pdf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data2pdf(sampleData3)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download sample data: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sampleData2.pdf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data2pdf(sampleData2)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</p:spPr>
        <p:txBody>
          <a:bodyPr/>
          <a:lstStyle/>
          <a:p>
            <a:r>
              <a:rPr/>
              <a:t>If you are a data scientist or researcher, you will certainly be interested in reproducible research. R package `rrtable` makes it possible to make reports with HTML, LaTex, MS word or MS Powerpoint formats from a table of R codes.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Package Installation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if(!require(devtools)){ install.packages("devtools") }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devtools::install_github("cardiomoon/rrtable")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Package Loading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require(rrtable)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Sample Data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str(sampleData3)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'data.frame':	24 obs. of  5 variables: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$ type  : chr  "title" "subtitle" "author" "text" ...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$ title : chr  "" "" "" "Introduction" ...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$ text  : chr  "R package `rrtable`" "Reproducible Research with a Table of R codes" "Keon-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Woong Moon" "If you are a data scientist or researcher, you will certainly be interested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in reproducible research. R package"| __truncated__ ...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$ code  : chr  "" "" "" "" ...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$ option: chr  "" "" "" "" ...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Paragraph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640080"/>
                <a:gridCol w="1828800"/>
                <a:gridCol w="3657600"/>
                <a:gridCol w="36576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type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text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option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 package `rrtable`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subtitle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Reproducible Research with a Table of R codes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author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Keon-Woong Moon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text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Introduction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If you are a data scientist or researcher, you will certainly be interested in reproducible research. R package `rrtable` makes it possible to make reports with HTML, LaTex, MS word or MS Powerpoint formats from a table of R codes.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Package Installation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install R package `rrtable` with the following command.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if(!require(devtools)){ install.packages("devtools") }
devtools::install_github("cardiomoon/rrtable")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echo=TRUE, 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Package Loading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load the `rrtable` package with the following R command.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require(rrtable)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echo=TRUE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Sample 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Sample data sampleData3 is included in rrtable package. You can see the sampleData3 by folllowing R command.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str(sampleData3)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echo=TRUE, eval=TRUE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Paragraph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make a paragraph with this data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sampleData3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landscape=TRUE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mytable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mytable object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add mytable object with the following R code.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mytable(Dx~.,data=acs)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insert a plot into your document.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plot(Sepal.Width~Sepal.Length,data=iris)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insert a ggplot into a document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ggplot(iris,aes(x=Sepal.Length,y=Sepal.Width,color=Species))+ geom_point()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 code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insert the result of R code. For example, you can insert the result of regression analysis.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fit=lm(mpg~wt*hp,data=mtcars)
summary(fit)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2ggplots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Two ggplots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insert two parallel ggplots with the following code.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ggplot(iris,aes(Sepal.Length,Sepal.Width))+geom_point()
ggplot(iris,aes(Sepal.Length,Sepal.Width,colour=Species))+ geom_point()+guides(colour=FALSE)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Two plots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insert two parallel plots with the following code.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hist(rnorm(1000))
plot(1:10)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HTML Report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get report with HTML format(this file) by following R command.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data2HTML(sampleData3)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echo=TRUE, 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MS word document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get a report with MS word format.
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data2docx(sampleData3)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download sample data: [sampleData3.docx](https://github.com/cardiomoon/rrtable/raw/master/inst/doc/sampleData3.docx) - view with [office web viewer](https://view.officeapps.live.com/op/view.aspx?src=https://github.com/cardiomoon/rrtable/raw/master/inst/doc/sampleData3.docx)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data2docx(sampleData2)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download sample data: [sampleData2.docx](https://github.com/cardiomoon/rrtable/raw/master/inst/doc/sampleData2.docx) - view with [office web viewer](https://view.officeapps.live.com/op/view.aspx?src=https://github.com/cardiomoon/rrtable/raw/master/inst/doc/sampleData2.docx)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MS powerpoint document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get a report with MS word format.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data2pptx(sampleData3) 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download sample data: [sampleData3.pptx](https://github.com/cardiomoon/rrtable/raw/master/inst/doc/sampleData3.pptx) - view with [office web viewer](https://view.officeapps.live.com/op/view.aspx?src=https://github.com/cardiomoon/rrtable/raw/master/inst/doc/sampleData3.pptx)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data2pptx(sampleData2)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download sample data: [sampleData2.pptx](https://github.com/cardiomoon/rrtable/raw/master/inst/doc/sampleData2.pptx) - view with [office web viewer](https://view.officeapps.live.com/op/view.aspx?src=https://github.com/cardiomoon/rrtable/raw/master/inst/doc/sampleData2.pptx)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header2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pdf document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get a report with pdf format. 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data2pdf(sampleData3)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download sample data: [sampleData3.pdf](https://github.com/cardiomoon/rrtable/raw/master/inst/doc/sampleData3.pdf)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data2pdf(sampleData2) 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You can download sample data: [sampleData2.pdf](https://github.com/cardiomoon/rrtable/raw/master/inst/doc/sampleData2.pdf)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mytable object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1263255"/>
                <a:gridCol w="966033"/>
                <a:gridCol w="966033"/>
                <a:gridCol w="1285945"/>
                <a:gridCol w="688034"/>
              </a:tblGrid>
              <a:tr h="288555"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NSTEMI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STEMI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Unstable.Angina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(N=153)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(N=304)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(N=400)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age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64.3 ± 12.3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62.1 ± 12.1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63.8 ± 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sex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Female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50 (32.7%)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84 (27.6%)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153 (38.2%)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Male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103 (67.3%)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220 (72.4%)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247 (61.8%)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cardiogenicShock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No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149 (97.4%)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256 (84.2%)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400 (100.0%)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Yes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 ( 2.6%)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 (15.8%)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0 ( 0.0%)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486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entry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Femoral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58 (37.9%)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133 (43.8%)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121 (30.2%)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Radial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95 (62.1%)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171 (56.2%)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279 (69.8%)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EF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55.0 ±  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52.4 ±  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59.2 ±  8.7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height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163.3 ±  8.2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165.1 ±  8.2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161.7 ±  9.7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weight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64.3 ± 10.2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65.7 ± 11.6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64.5 ± 11.6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BMI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24.1 ±  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24.0 ±  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24.6 ±  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obesity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No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106 (69.3%)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209 (68.8%)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252 (63.0%)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Yes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47 (30.7%)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95 (31.2%)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148 (37.0%)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TC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193.7 ± 53.6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183.2 ± 43.4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183.5 ± 48.3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LDLC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126.1 ± 44.7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116.7 ± 39.5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112.9 ± 40.4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HDLC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38.9 ± 11.9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38.5 ± 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37.8 ± 10.9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TG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130.1 ± 88.5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106.5 ± 72.0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137.4 ± 101.6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DM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No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96 (62.7%)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208 (68.4%)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249 (62.2%)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Yes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57 (37.3%)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96 (31.6%)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151 (37.8%)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HBP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No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62 (40.5%)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150 (49.3%)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144 (36.0%)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Yes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91 (59.5%)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154 (50.7%)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256 (64.0%)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smoking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&lt; 0.001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Ex-smoker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42 (27.5%)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66 (21.7%)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96 (24.0%)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Never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50 (32.7%)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97 (31.9%)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185 (46.2%)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- Smoker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61 (39.9%)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141 (46.4%)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119 (29.8%)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1371600"/>
            <a:ext cx="7315200" cy="4572000"/>
            <a:chOff x="914400" y="13716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3130738" y="31974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812767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494797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335812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71752" y="3085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607693" y="27515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335812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971752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017841" y="3866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812767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607693" y="29744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653782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653782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858856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243634" y="26400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084649" y="2194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607693" y="27515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30738" y="31974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084649" y="28630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30738" y="28630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607693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130738" y="29744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335812" y="3085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130738" y="34203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653782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971752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971752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289723" y="31974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289723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94797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653782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607693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289723" y="252857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766678" y="24170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12767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71752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766678" y="31974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812767" y="3085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841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130738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71752" y="31974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176827" y="453517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17841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971752" y="31974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130738" y="28630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653782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30738" y="28630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35812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48708" y="29744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971752" y="34203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151456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197545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992471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766678" y="453517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356530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84649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038560" y="34203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812767" y="44236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515515" y="3866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89723" y="40892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71752" y="48696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402619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561604" y="46466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720589" y="3866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925664" y="3866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674501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925664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243634" y="40892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879575" y="46466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925664" y="4312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402619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720589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038560" y="4312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20589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97545" y="3866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515515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833486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674501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61604" y="3866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84649" y="42007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66678" y="44236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66678" y="44236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243634" y="40892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61604" y="40892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607693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61604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674501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038560" y="453517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925664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766678" y="4312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66678" y="42007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720589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243634" y="42007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971752" y="453517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925664" y="40892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084649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84649" y="3866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879575" y="3866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30738" y="4312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84649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38560" y="34203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243634" y="40892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6310441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038560" y="3866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356530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7105367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12767" y="4312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6628412" y="38663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674501" y="4312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6469427" y="30859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56530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97545" y="40892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833486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084649" y="4312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243634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97545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356530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7264352" y="28630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7264352" y="42007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561604" y="46466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992471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25664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7264352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038560" y="40892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674501" y="34203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6469427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879575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720589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197545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6469427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6787397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7582323" y="28630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197545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038560" y="39777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720589" y="42007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7264352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038560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197545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1604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992471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674501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992471" y="364334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243634" y="40892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33486" y="353186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74501" y="342039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674501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38560" y="4312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6530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879575" y="33089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402619" y="375482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11117" y="5010912"/>
              <a:ext cx="5564481" cy="0"/>
            </a:xfrm>
            <a:custGeom>
              <a:avLst/>
              <a:pathLst>
                <a:path w="5564481" h="0">
                  <a:moveTo>
                    <a:pt x="0" y="0"/>
                  </a:moveTo>
                  <a:lnTo>
                    <a:pt x="55644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11117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006042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800968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595894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390820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6185746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6980672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775598" y="50109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3"/>
            <p:cNvSpPr/>
            <p:nvPr/>
          </p:nvSpPr>
          <p:spPr>
            <a:xfrm>
              <a:off x="2105188" y="5230360"/>
              <a:ext cx="211856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2900114" y="5230558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3695040" y="5232542"/>
              <a:ext cx="211856" cy="1075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4489966" y="5230161"/>
              <a:ext cx="211856" cy="10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6.0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284892" y="5230360"/>
              <a:ext cx="211856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6.5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6079818" y="5230558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7.0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6874744" y="5232542"/>
              <a:ext cx="211856" cy="1075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7669670" y="5230161"/>
              <a:ext cx="211856" cy="10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8.0</a:t>
              </a:r>
            </a:p>
          </p:txBody>
        </p:sp>
        <p:sp>
          <p:nvSpPr>
            <p:cNvPr id="172" name="pl171"/>
            <p:cNvSpPr/>
            <p:nvPr/>
          </p:nvSpPr>
          <p:spPr>
            <a:xfrm>
              <a:off x="1664208" y="2674337"/>
              <a:ext cx="0" cy="2229555"/>
            </a:xfrm>
            <a:custGeom>
              <a:avLst/>
              <a:pathLst>
                <a:path w="0" h="2229555">
                  <a:moveTo>
                    <a:pt x="0" y="22295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572767" y="49038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572767" y="43465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572767" y="37891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572767" y="323172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572767" y="26743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5400000">
              <a:off x="1283856" y="4848926"/>
              <a:ext cx="211856" cy="10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5400000">
              <a:off x="1283955" y="4291636"/>
              <a:ext cx="211856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5400000">
              <a:off x="1283955" y="3734247"/>
              <a:ext cx="211856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5400000">
              <a:off x="1283955" y="3176858"/>
              <a:ext cx="211856" cy="109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2" name="tx181"/>
            <p:cNvSpPr/>
            <p:nvPr/>
          </p:nvSpPr>
          <p:spPr>
            <a:xfrm rot="-5400000">
              <a:off x="1283856" y="2619370"/>
              <a:ext cx="211856" cy="10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3" name="pl182"/>
            <p:cNvSpPr/>
            <p:nvPr/>
          </p:nvSpPr>
          <p:spPr>
            <a:xfrm>
              <a:off x="1664208" y="2121407"/>
              <a:ext cx="6181344" cy="2889504"/>
            </a:xfrm>
            <a:custGeom>
              <a:avLst/>
              <a:pathLst>
                <a:path w="6181344" h="2889504">
                  <a:moveTo>
                    <a:pt x="0" y="2889504"/>
                  </a:moveTo>
                  <a:lnTo>
                    <a:pt x="6181344" y="2889504"/>
                  </a:lnTo>
                  <a:lnTo>
                    <a:pt x="61813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3"/>
            <p:cNvSpPr/>
            <p:nvPr/>
          </p:nvSpPr>
          <p:spPr>
            <a:xfrm>
              <a:off x="4305753" y="5559806"/>
              <a:ext cx="898252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596119" y="3494127"/>
              <a:ext cx="821680" cy="144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1371600"/>
            <a:ext cx="7315200" cy="4572000"/>
            <a:chOff x="914400" y="13716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67887" y="1441189"/>
              <a:ext cx="5746691" cy="40992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7887" y="4965928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7887" y="4189554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7887" y="3413179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67887" y="2636805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7887" y="1860431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19337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70522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821707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272892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67887" y="5354115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67887" y="4577741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67887" y="3801367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7887" y="3024992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367887" y="2248618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7887" y="1472244"/>
              <a:ext cx="5746691" cy="0"/>
            </a:xfrm>
            <a:custGeom>
              <a:avLst/>
              <a:pathLst>
                <a:path w="5746691" h="0">
                  <a:moveTo>
                    <a:pt x="0" y="0"/>
                  </a:moveTo>
                  <a:lnTo>
                    <a:pt x="5746691" y="0"/>
                  </a:lnTo>
                  <a:lnTo>
                    <a:pt x="5746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44930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96115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547299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998484" y="1441189"/>
              <a:ext cx="0" cy="4099256"/>
            </a:xfrm>
            <a:custGeom>
              <a:avLst/>
              <a:pathLst>
                <a:path w="0" h="4099256">
                  <a:moveTo>
                    <a:pt x="0" y="40992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7652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474985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84748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39630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620104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00578" y="2379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039630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20104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49393" y="393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74985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200578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29867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29867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04275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81052" y="2223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635933" y="1602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00578" y="2379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65222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35933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7652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00578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65222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39630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65222" y="3310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9867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20104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620104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910341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910341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84748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29867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200578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10341" y="2068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345696" y="191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74985" y="3621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20104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45696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474985" y="2844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49393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65222" y="3155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20104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94511" y="48634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9393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620104" y="3000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7652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9867" y="37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765222" y="2534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39630" y="3465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055459" y="2689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20104" y="3310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22473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51763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377355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696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796881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3593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06644" y="3310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474985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942000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910341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20104" y="53292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926170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071289" y="501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216407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90815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087118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490815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781052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61526" y="501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90815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26170" y="3465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216407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06644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16407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65176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942000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232236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087118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71289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635933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345696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45696" y="4708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81052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71289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00578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071289" y="31554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087118" y="3621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06644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90815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45696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345696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16407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781052" y="4397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620104" y="486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90815" y="42423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35933" y="3776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35933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61526" y="39318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765222" y="45529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35933" y="4087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06644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81052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667592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06644" y="3931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796881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393184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74985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957829" y="3931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087118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812710" y="28448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96881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651763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232236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635933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781052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651763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96881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538303" y="25343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538303" y="4397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071289" y="50187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377355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490815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53830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06644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7118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812710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61526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216407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5176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812710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102947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828540" y="25343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51763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6644" y="4087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216407" y="4397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538303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506644" y="3155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51763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071289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77355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087118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377355" y="36212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781052" y="424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232236" y="3465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087118" y="3310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087118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06644" y="4552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796881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361526" y="3155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926170" y="3776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950" y="5313634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950" y="4537458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49950" y="3761084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49950" y="2984709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950" y="2208137"/>
              <a:ext cx="155306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49950" y="1431961"/>
              <a:ext cx="155306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333093" y="5354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33093" y="4577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33093" y="380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33093" y="3024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33093" y="2248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33093" y="1472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44930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96115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547299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6998484" y="55404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2613863" y="5604464"/>
              <a:ext cx="62133" cy="78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065048" y="5602877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5516233" y="5606449"/>
              <a:ext cx="62133" cy="767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967417" y="5602678"/>
              <a:ext cx="62133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829534" y="5709109"/>
              <a:ext cx="823397" cy="133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641516" y="3424737"/>
              <a:ext cx="753206" cy="1321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198" name="rc197"/>
            <p:cNvSpPr/>
            <p:nvPr/>
          </p:nvSpPr>
          <p:spPr>
            <a:xfrm>
              <a:off x="7253757" y="2991666"/>
              <a:ext cx="906253" cy="9983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7323346" y="3044784"/>
              <a:ext cx="496999" cy="1321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200" name="rc199"/>
            <p:cNvSpPr/>
            <p:nvPr/>
          </p:nvSpPr>
          <p:spPr>
            <a:xfrm>
              <a:off x="7323346" y="326201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7408248" y="33469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323346" y="348146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7408248" y="35663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323346" y="3700923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7408248" y="3785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7612391" y="3334830"/>
              <a:ext cx="329160" cy="7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612391" y="3548928"/>
              <a:ext cx="478030" cy="823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7612391" y="3745762"/>
              <a:ext cx="409787" cy="10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cardiomoon</cp:lastModifiedBy>
  <cp:revision>3</cp:revision>
  <dcterms:created xsi:type="dcterms:W3CDTF">2017-02-13T16:18:36Z</dcterms:created>
  <dcterms:modified xsi:type="dcterms:W3CDTF">2020-01-29T23:35:41Z</dcterms:modified>
  <cp:category/>
</cp:coreProperties>
</file>