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Reproducible Research with Table Data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Keon-Woong Moon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3716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8274" y="14411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8274" y="49551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8274" y="41811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8274" y="34071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8274" y="26331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8274" y="18591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32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683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84346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81855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48274" y="53421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48274" y="45681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48274" y="37941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8274" y="30201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8274" y="22461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8274" y="14721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38082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35591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3310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3061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03007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23505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44003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5425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713256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72260" y="2376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54252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713256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74750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23505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72260" y="2685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33754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3375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8500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31263" y="2221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41512" y="1602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72260" y="2376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03007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41512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03007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2260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03007" y="2685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54252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03007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33754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1325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13256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92758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2758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4003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3375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72260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92758" y="2066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62011" y="1911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23505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256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62011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23505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7475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03007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13256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64501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74750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13256" y="299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03007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3375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03007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54252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82509" y="2685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713256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08275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69769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1852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62011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59520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41512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0018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623505" y="4698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49271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92758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713256" y="5317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2101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610765" y="5007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700516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51762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3902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5176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90267" y="5007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51762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21014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700516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80018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700516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69769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49271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28773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902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610765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41512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62011" y="4698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62011" y="4698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610765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7226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10765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902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80018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5176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62011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62011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051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1263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713256" y="48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51762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4151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41512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90267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803007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41512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80018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98025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80018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5952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678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623505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7527" y="392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39022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87776" y="2840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59520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69769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28773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41512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31263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69769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5952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6531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6531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610765" y="5007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18524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51762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6531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80018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39022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87776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90267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70051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69769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87776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7278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6033" y="2530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9769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80018" y="407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700516" y="4388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6531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80018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769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610765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1852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39022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18524" y="3614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31263" y="4233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28773" y="3459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39022" y="3304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39022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80018" y="454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59520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90267" y="31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21014" y="3769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726751" y="5299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6751" y="45254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6751" y="37514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6751" y="29774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6751" y="22034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726751" y="14298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913479" y="5342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13479" y="4568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13479" y="379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13479" y="302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13479" y="224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913479" y="14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38082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35591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3310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3061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706298" y="55901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03807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501316" y="55914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826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313643" y="57106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5408" y="34197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grp2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3716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63074" y="14411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63074" y="49551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63074" y="41811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63074" y="34071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63074" y="26331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63074" y="18591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40412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30163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99146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6655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63074" y="53421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63074" y="45681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63074" y="37941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63074" y="30201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63074" y="22461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63074" y="14721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52882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50391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4790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5410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917807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38305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58803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69052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828056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87060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69052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828056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89550" y="3924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38305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87060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4855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48554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9980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46063" y="2221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56312" y="1602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87060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917807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5631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917807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8706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917807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69052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917807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4855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828056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828056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6007558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6007558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58803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48554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8706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6007558" y="206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76811" y="1911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38305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828056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76811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38305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8955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91780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828056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79301" y="4852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89550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828056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917807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48554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917807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69052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97309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828056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23075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84569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33324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76811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74320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5631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94818" y="33049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38305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64071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6007558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828056" y="5317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35814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25565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815316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66562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53822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6656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905067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66562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35814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815316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94818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815316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84569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64071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43573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5382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25565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56312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76811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76811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25565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87060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25565" y="3150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53822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94818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6656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76811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76811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815316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46063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828056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66562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5631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56312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905067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917807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5631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94818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1282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94818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743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6158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38305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92327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5382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802576" y="2840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74320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84569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43573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5631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4606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84569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743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51331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51331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25565" y="50076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33324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66562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51331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94818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53822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802576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905067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815316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84569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802576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82078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30833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84569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94818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815316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51331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94818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84569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2556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33324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53822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33324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4606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43573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53822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53822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94818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743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905067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35814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41551" y="5299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41551" y="45254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41551" y="37514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41551" y="29774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41551" y="22034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41551" y="14298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5028279" y="5342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5028279" y="4568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5028279" y="379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5028279" y="302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5028279" y="224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5028279" y="14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52882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50391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4790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5410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821098" y="55901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718607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16116" y="55914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626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28443" y="57106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300208" y="34197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610712" y="16432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55627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1133" y="34955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869439" y="5010912"/>
              <a:ext cx="2208106" cy="0"/>
            </a:xfrm>
            <a:custGeom>
              <a:avLst/>
              <a:pathLst>
                <a:path w="2208106" h="0">
                  <a:moveTo>
                    <a:pt x="0" y="0"/>
                  </a:moveTo>
                  <a:lnTo>
                    <a:pt x="22081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69439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05475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341511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775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01685" y="52305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563096" y="52287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299132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35167" y="52309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207008" y="2267965"/>
              <a:ext cx="0" cy="2635927"/>
            </a:xfrm>
            <a:custGeom>
              <a:avLst/>
              <a:pathLst>
                <a:path w="0" h="2635927">
                  <a:moveTo>
                    <a:pt x="0" y="2635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1155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15567" y="42449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115567" y="35859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15567" y="292694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115567" y="226796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889511" y="48482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847132" y="418924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804753" y="3530267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804753" y="287128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804753" y="221230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1317413" y="4877534"/>
              <a:ext cx="184008" cy="2635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01422" y="4824815"/>
              <a:ext cx="184008" cy="7907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685431" y="4693019"/>
              <a:ext cx="184008" cy="21087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869439" y="4363528"/>
              <a:ext cx="184008" cy="54036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053448" y="3770444"/>
              <a:ext cx="184008" cy="113344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237457" y="3111462"/>
              <a:ext cx="184008" cy="179243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421466" y="2505199"/>
              <a:ext cx="184008" cy="239869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605475" y="2228426"/>
              <a:ext cx="184008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789484" y="2887408"/>
              <a:ext cx="184008" cy="201648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973493" y="3612288"/>
              <a:ext cx="184008" cy="129160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157502" y="4271270"/>
              <a:ext cx="184008" cy="63262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341511" y="4666659"/>
              <a:ext cx="184008" cy="23723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525520" y="4785276"/>
              <a:ext cx="184008" cy="11861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709528" y="4890713"/>
              <a:ext cx="184008" cy="131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893537" y="4890713"/>
              <a:ext cx="184008" cy="131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3" name="grp2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44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"/>
            <p:cNvSpPr/>
            <p:nvPr/>
          </p:nvSpPr>
          <p:spPr>
            <a:xfrm>
              <a:off x="5397923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5"/>
            <p:cNvSpPr/>
            <p:nvPr/>
          </p:nvSpPr>
          <p:spPr>
            <a:xfrm>
              <a:off x="5704604" y="45723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6"/>
            <p:cNvSpPr/>
            <p:nvPr/>
          </p:nvSpPr>
          <p:spPr>
            <a:xfrm>
              <a:off x="6011286" y="4275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7"/>
            <p:cNvSpPr/>
            <p:nvPr/>
          </p:nvSpPr>
          <p:spPr>
            <a:xfrm>
              <a:off x="631796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8"/>
            <p:cNvSpPr/>
            <p:nvPr/>
          </p:nvSpPr>
          <p:spPr>
            <a:xfrm>
              <a:off x="6624649" y="36805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9"/>
            <p:cNvSpPr/>
            <p:nvPr/>
          </p:nvSpPr>
          <p:spPr>
            <a:xfrm>
              <a:off x="6931330" y="33832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10"/>
            <p:cNvSpPr/>
            <p:nvPr/>
          </p:nvSpPr>
          <p:spPr>
            <a:xfrm>
              <a:off x="72380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11"/>
            <p:cNvSpPr/>
            <p:nvPr/>
          </p:nvSpPr>
          <p:spPr>
            <a:xfrm>
              <a:off x="7544693" y="27886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12"/>
            <p:cNvSpPr/>
            <p:nvPr/>
          </p:nvSpPr>
          <p:spPr>
            <a:xfrm>
              <a:off x="7851375" y="2491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13"/>
            <p:cNvSpPr/>
            <p:nvPr/>
          </p:nvSpPr>
          <p:spPr>
            <a:xfrm>
              <a:off x="8158056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14"/>
            <p:cNvSpPr/>
            <p:nvPr/>
          </p:nvSpPr>
          <p:spPr>
            <a:xfrm>
              <a:off x="5738894" y="50109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15"/>
            <p:cNvSpPr/>
            <p:nvPr/>
          </p:nvSpPr>
          <p:spPr>
            <a:xfrm>
              <a:off x="5738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16"/>
            <p:cNvSpPr/>
            <p:nvPr/>
          </p:nvSpPr>
          <p:spPr>
            <a:xfrm>
              <a:off x="63522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17"/>
            <p:cNvSpPr/>
            <p:nvPr/>
          </p:nvSpPr>
          <p:spPr>
            <a:xfrm>
              <a:off x="69656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8"/>
            <p:cNvSpPr/>
            <p:nvPr/>
          </p:nvSpPr>
          <p:spPr>
            <a:xfrm>
              <a:off x="757898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9"/>
            <p:cNvSpPr/>
            <p:nvPr/>
          </p:nvSpPr>
          <p:spPr>
            <a:xfrm>
              <a:off x="81923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20"/>
            <p:cNvSpPr/>
            <p:nvPr/>
          </p:nvSpPr>
          <p:spPr>
            <a:xfrm>
              <a:off x="5696516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21"/>
            <p:cNvSpPr/>
            <p:nvPr/>
          </p:nvSpPr>
          <p:spPr>
            <a:xfrm>
              <a:off x="6309878" y="52309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3" name="tx22"/>
            <p:cNvSpPr/>
            <p:nvPr/>
          </p:nvSpPr>
          <p:spPr>
            <a:xfrm>
              <a:off x="6923241" y="52287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4" name="tx23"/>
            <p:cNvSpPr/>
            <p:nvPr/>
          </p:nvSpPr>
          <p:spPr>
            <a:xfrm>
              <a:off x="7536604" y="52287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24"/>
            <p:cNvSpPr/>
            <p:nvPr/>
          </p:nvSpPr>
          <p:spPr>
            <a:xfrm>
              <a:off x="8107589" y="52287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pl25"/>
            <p:cNvSpPr/>
            <p:nvPr/>
          </p:nvSpPr>
          <p:spPr>
            <a:xfrm>
              <a:off x="5321808" y="22284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26"/>
            <p:cNvSpPr/>
            <p:nvPr/>
          </p:nvSpPr>
          <p:spPr>
            <a:xfrm>
              <a:off x="5230368" y="4606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27"/>
            <p:cNvSpPr/>
            <p:nvPr/>
          </p:nvSpPr>
          <p:spPr>
            <a:xfrm>
              <a:off x="5230368" y="40120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28"/>
            <p:cNvSpPr/>
            <p:nvPr/>
          </p:nvSpPr>
          <p:spPr>
            <a:xfrm>
              <a:off x="5230368" y="34175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29"/>
            <p:cNvSpPr/>
            <p:nvPr/>
          </p:nvSpPr>
          <p:spPr>
            <a:xfrm>
              <a:off x="5230368" y="28229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30"/>
            <p:cNvSpPr/>
            <p:nvPr/>
          </p:nvSpPr>
          <p:spPr>
            <a:xfrm>
              <a:off x="5230368" y="2228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31"/>
            <p:cNvSpPr/>
            <p:nvPr/>
          </p:nvSpPr>
          <p:spPr>
            <a:xfrm rot="-5400000">
              <a:off x="5005204" y="45518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3" name="tx32"/>
            <p:cNvSpPr/>
            <p:nvPr/>
          </p:nvSpPr>
          <p:spPr>
            <a:xfrm rot="-5400000">
              <a:off x="5005402" y="39575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4" name="tx33"/>
            <p:cNvSpPr/>
            <p:nvPr/>
          </p:nvSpPr>
          <p:spPr>
            <a:xfrm rot="-5400000">
              <a:off x="5004311" y="33618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5" name="tx34"/>
            <p:cNvSpPr/>
            <p:nvPr/>
          </p:nvSpPr>
          <p:spPr>
            <a:xfrm rot="-5400000">
              <a:off x="5004311" y="27673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6" name="tx35"/>
            <p:cNvSpPr/>
            <p:nvPr/>
          </p:nvSpPr>
          <p:spPr>
            <a:xfrm rot="-5400000">
              <a:off x="4961932" y="21727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pl36"/>
            <p:cNvSpPr/>
            <p:nvPr/>
          </p:nvSpPr>
          <p:spPr>
            <a:xfrm>
              <a:off x="5321808" y="21214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37"/>
            <p:cNvSpPr/>
            <p:nvPr/>
          </p:nvSpPr>
          <p:spPr>
            <a:xfrm>
              <a:off x="6625872" y="55949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79" name="tx38"/>
            <p:cNvSpPr/>
            <p:nvPr/>
          </p:nvSpPr>
          <p:spPr>
            <a:xfrm rot="-5400000">
              <a:off x="4532623" y="35104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sampleData2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40080"/>
                <a:gridCol w="914400"/>
                <a:gridCol w="36576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Reproducible Research with Table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author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author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Keon-Woong Moon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sampleData2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sampleData2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mytable(sex~.,data=acs)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ggplot(iris,aes(x=Sepal.Length,y=Sepal.Width,color=Species))+geom_point()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Summary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summary(mtcars)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This document is an example of reproducible research using webr package. 
The home page of this project is github.com/cardiomoon/webr.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df2flextable(head(mtcars))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ggplot(iris,aes(Sepal.Length,Sepal.Width))+geom_point()
ggplot(iris,aes(Sepal.Length,Sepal.Width,colour=Species)) + geom_point() + guides(colour=FALSE)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369109"/>
                <a:gridCol w="966033"/>
                <a:gridCol w="966033"/>
                <a:gridCol w="688034"/>
              </a:tblGrid>
              <a:tr h="260972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(N=287)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(N=570)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60.6 ± 11.2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275 (95.8%)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530 (93.0%)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( 4.2%)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 ( 7.0%)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(41.5%)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 (33.9%)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 (58.5%)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377 (66.1%)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NSTEMI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(17.4%)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(18.1%)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STEMI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(38.6%)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Unstable 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(53.3%)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(43.3%)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56.3 ± 10.1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55.6 ±  9.4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153.8 ±  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167.9 ±  6.1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57.2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 ±  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24.3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194 (67.6%)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373 (65.4%)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 (32.4%)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197 (34.6%)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188.9 ± 51.1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183.3 ± 45.9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117.8 ± 41.2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116.0 ± 41.1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39.0 ± 11.5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119.9 ± 76.2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127.9 ± 97.3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173 (60.3%)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380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114 (39.7%)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190 (33.3%)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(28.9%)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273 (47.9%)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204 (71.1%)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297 (52.1%)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 (17.1%)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 (27.2%)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(72.8%)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 (21.6%)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 (10.1%)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292 (51.2%)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head(iris)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57553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08182" y="20940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2727472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0035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70035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17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134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4350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567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99417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142788" y="16954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6159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341246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19077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27944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235112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456798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8980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368124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36812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146438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11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01135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68124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19077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90775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63414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1149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8980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41246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45472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68124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50113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56798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2378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68124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907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6812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12461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6812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7944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35112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68124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78483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2282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23511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944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12461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456798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190775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68124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12461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80415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27944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12461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9077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4547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944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01135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32378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279449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944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88041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10210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10210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2378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924752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14643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5776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4740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90775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83607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146438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146438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9077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83607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969090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79449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0210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96909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10210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146438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190775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10210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9077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4643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1342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24752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24752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57764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90775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68124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8041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19077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96909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01342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19077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13427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8041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57764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19077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46438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4643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909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0210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2378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90775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4643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190775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6909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46438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69090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456798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279449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57764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90775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6909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10210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7944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45472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13427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83607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279449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10210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10210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776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32378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279449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10210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19077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10210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90775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02101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545472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210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10210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13427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190775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36812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23511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90775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23511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23511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5776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27944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32378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19077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09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90775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368124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90775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997391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08946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8946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07142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10750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8946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14357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089465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10750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89465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10750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10750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12553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8946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035358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053394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10750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07142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8946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14357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14357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17323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4357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79642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10750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089465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125535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12553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10750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10750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08946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10750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053394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7142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946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07142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10750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07142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071429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07142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12553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179642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089465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125535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089465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107500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08946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684634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64856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720705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5838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666598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648563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84634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432138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6659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4035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46820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594457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5838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68463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486244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63052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648563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57642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648563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540350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702669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55838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72070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68463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61249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30528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70266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738740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648563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468209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2231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50428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5403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75677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856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8563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68463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63052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57642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55838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630528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666598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55838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432138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59445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59445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59445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61249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378031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57642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91909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4901059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846953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883024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027307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648563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973201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88302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937130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756776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79284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828917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73874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79284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82891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04534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08141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38740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6498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720705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5343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472070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86498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9095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702669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720705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84695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883024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937130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991236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846953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5677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846953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937130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46953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28917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4702669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4810882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4846953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756776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75677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901059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86498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77481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738740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77481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81088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75677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267309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487221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4872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89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9305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61522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6373964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>
              <a:off x="5416602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859973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6303345" y="16956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5331579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33157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375916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528724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33157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287241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287241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33157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420253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37591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37591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37591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331579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42025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46459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420253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331579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331579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331579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331579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5420253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287241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33157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331579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5331579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28724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37591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5375916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331579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5508927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42025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375916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331579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5331579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5331579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5331579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5863624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590796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90796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81928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90796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952298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568627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5819287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863624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56862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907961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686275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586362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90796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686275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90796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730613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6040972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819287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90796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774950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5819287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863624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63624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99663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590796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686275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730613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686275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749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95229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907961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952298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90796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819287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819287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77495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577495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686275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928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577495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5819287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5730613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581928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5133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08530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6173984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04097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21832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173984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5996635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6040972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04097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6351332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612964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085309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173984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129647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6306995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262658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040972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21832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262658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590796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626265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129647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6129647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040972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6173984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6040972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6040972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040972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173984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5952298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085309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129647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621832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0796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863624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62658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306995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6040972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6040972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6173984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6306995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6262658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6085309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6262658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6351332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6262658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6085309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6129647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262658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6040972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6537228" y="19147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686446" y="19215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686446" y="24621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686446" y="23849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686446" y="23077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686446" y="22304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686446" y="21532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686446" y="20760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686446" y="19987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686446" y="19215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 rot="-5400000">
              <a:off x="7796080" y="24251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 rot="-5400000">
              <a:off x="7795981" y="21933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0" name="tx489"/>
            <p:cNvSpPr/>
            <p:nvPr/>
          </p:nvSpPr>
          <p:spPr>
            <a:xfrm rot="-5400000">
              <a:off x="7796576" y="19622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1" name="pt490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557160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6557160" y="2470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557160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5716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557160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557160" y="24086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6557160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6557160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655716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557160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557160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557160" y="24395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6557160" y="24550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6557160" y="2393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6557160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6557160" y="2424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6557160" y="231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557160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089206" y="20533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08920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7089206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7089206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7089206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7089206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7089206" y="23314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708920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708920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7089206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7089206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7089206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7089206" y="21151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7089206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7089206" y="2300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7089206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7089206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7089206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7089206" y="22850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7089206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7089206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7089206" y="23623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7089206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7089206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7089206" y="2346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7089206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7621251" y="203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7621251" y="1960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7621251" y="23777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7621251" y="20070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762125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7621251" y="2254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762125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7621251" y="226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762125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762125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7621251" y="2022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7621251" y="19916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7621251" y="1914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7621251" y="21924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7621251" y="194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7621251" y="2146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7621251" y="22078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7621251" y="2068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7621251" y="2238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7621251" y="20842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7621251" y="20997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621251" y="21615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7621251" y="21306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7621251" y="21769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7621251" y="2223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1457553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1457553" y="27509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1397203" y="32143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1397203" y="30985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1397203" y="29826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1397203" y="28668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1397203" y="27509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 rot="-5400000">
              <a:off x="1204985" y="31772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49" name="tx648"/>
            <p:cNvSpPr/>
            <p:nvPr/>
          </p:nvSpPr>
          <p:spPr>
            <a:xfrm rot="-5400000">
              <a:off x="1204886" y="29454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0" name="tx649"/>
            <p:cNvSpPr/>
            <p:nvPr/>
          </p:nvSpPr>
          <p:spPr>
            <a:xfrm rot="-5400000">
              <a:off x="1204985" y="27138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1" name="pt650"/>
            <p:cNvSpPr/>
            <p:nvPr/>
          </p:nvSpPr>
          <p:spPr>
            <a:xfrm>
              <a:off x="171395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65483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59571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1566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684392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802624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566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68439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50704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6548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802624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62527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6252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47748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920856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91298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1802624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71395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91298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02624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71395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566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171395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62527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68439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68439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743508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74350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59571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62527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02624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743508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32182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6548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68439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183218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654834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50704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71395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68439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536601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50704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684392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6252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71395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1566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773066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68439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227555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209820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1832182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12776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912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2068647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654834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15732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1743508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1684392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95041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97997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00953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861740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61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2039089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1861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95041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200953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2068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00953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2098205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21573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221643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21868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197997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189129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832182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1832182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1979973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02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97997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206864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61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32182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32182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200953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92085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684392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186174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912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9129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2039089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171395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912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2068647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23051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206864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245290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654834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36422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2186879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33466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212776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209820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221643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91298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92085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209820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24824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248246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97997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24599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86174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48246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206864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21868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233466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203908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200953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20982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233466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239378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254157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20982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2068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200953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24824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2068647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209820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97997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21868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2245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92085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2216437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21868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21868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2068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1277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203908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95041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727472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801"/>
            <p:cNvSpPr/>
            <p:nvPr/>
          </p:nvSpPr>
          <p:spPr>
            <a:xfrm>
              <a:off x="2822767" y="28186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3997391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08946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407142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089465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143571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08946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089465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12553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0353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053394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4107500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071429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408946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14357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10750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14357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017323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14357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17964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12553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12553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10750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08946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12553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12553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107500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089465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10750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05339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07142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089465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07142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10750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07142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071429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07142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125535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4179642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408946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4125535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08946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10750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089465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68463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648563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72070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55838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666598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64856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684634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432138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666598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5403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468209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459445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455838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468463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48624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4630528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6485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57642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648563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54035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70266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55838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720705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68463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61249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63052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0266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73874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64856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468209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52231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504280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5403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648563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64856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68463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630528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5764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55838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63052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6665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55838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432138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59445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59445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59445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61249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37803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57642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919095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90105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846953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8830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02730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64856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97320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883024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93713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75677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79284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82891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738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75677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79284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82891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045343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5081413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738740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86498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72070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504534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72070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86498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919095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70266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72070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84695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8830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93713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99123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846953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75677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846953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93713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8469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28917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70266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810882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846953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75677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75677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90105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6498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7748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38740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77481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810882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75677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267309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533157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420253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37591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31579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28724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331579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28724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528724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5331579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420253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420253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375916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37591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375916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420253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331579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46459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4202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420253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287241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331579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331579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331579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287241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331579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331579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375916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37591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508927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420253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37591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331579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331579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331579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331579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863624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90796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90796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81928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90796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5952298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68627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5863624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686275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5686275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63624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86362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686275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90796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73061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04097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590796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774950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863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86362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996635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90796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686275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730613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5686275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774950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952298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90796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95229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90796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819287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81928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81928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577495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86362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5774950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5686275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819287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577495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819287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730613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81928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35133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04097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21832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96635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6040972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6040972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6351332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129647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173984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129647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6306995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1832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262658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590796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6129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129647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040972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6173984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6040972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040972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6173984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5229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085309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129647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621832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90796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5863624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62626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6306995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6040972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173984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6306995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62658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085309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262658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6351332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6262658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085309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129647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62658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6040972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6537228" y="26360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6557160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57160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557160" y="2728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6557160" y="26356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57160" y="2751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55716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557160" y="27051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557160" y="2681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6557160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557160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557160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557160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557160" y="28441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6557160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557160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557160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6557160" y="27978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6557160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7089206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7089206" y="3191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708920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7089206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7089206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7089206" y="3099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7089206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7089206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7089206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7089206" y="3122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7089206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7089206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7089206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7089206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7089206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762125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7621251" y="2983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7621251" y="28210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762125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762125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7621251" y="31453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7621251" y="27746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7621251" y="3006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7621251" y="30527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762125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7621251" y="2936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7621251" y="3029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7621251" y="29136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7621251" y="28905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7621251" y="3075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7621251" y="28673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7621251" y="2960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1457553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171395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165483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1595718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1566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68439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18026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1566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168439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1507043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65483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8026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1625276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162527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1477485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1920856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89129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1802624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171395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891298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8026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566160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71395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1625276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74350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74350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595718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625276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8026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743508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83218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165483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1684392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1832182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165483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150704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171395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684392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53660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150704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168439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171395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162527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171395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1566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1773066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1684392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2275553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209820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2245995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1832182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2127763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89129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2068647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1654834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215732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1743508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1684392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195041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1979973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200953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861740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2186879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1861740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92085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2039089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186174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1950415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009531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2068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200953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2098205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2157321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2216437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2186879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979973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1891298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832182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832182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192085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1979973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80262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979973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2186879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206864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861740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832182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832182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200953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92085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684392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1861740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189129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189129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2039089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713950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891298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2068647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230511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06864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127763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452902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165483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364228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186879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334669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127763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098205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216437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1891298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2098205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2127763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2482460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2482460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979973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2245995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1861740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2482460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2068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218687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2334669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2039089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200953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209820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2334669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2393786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2541576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209820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2068647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00953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482460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206864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209820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1979973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2245995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2186879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224599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192085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2216437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218687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2186879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2068647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2127763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2039089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95041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727472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41246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327944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45679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3589809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36812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314643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368124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190775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634146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81149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358980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41246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545472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54547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368124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3456798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323786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368124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190775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368124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41246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368124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27944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23511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67848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72282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235112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27944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41246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456798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190775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368124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412461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2880415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27944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412461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3545472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3190775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3545472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27944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501135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332378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279449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279449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323511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2880415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10210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10210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32378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2924752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3146438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305776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747404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19077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2836078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146438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146438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3235112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19077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057764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283607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296909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279449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102101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2969090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10210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46438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190775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310210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90775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14643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3013427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2924752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924752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05776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19077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368124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235112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880415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190775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2969090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01342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3190775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01342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288041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3057764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3190775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146438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146438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2969090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102101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323786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190775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3146438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3190775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190775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2969090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146438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2969090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456798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327944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057764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319077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2969090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10210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279449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190775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545472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3013427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2836078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279449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0210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10210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057764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323786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279449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10210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190775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10210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190775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10210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3545472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10210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10210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013427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190775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36812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323511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190775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235112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235112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235112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057764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279449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323786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190775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969090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190775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368124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19077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3997391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8"/>
            <p:cNvSpPr/>
            <p:nvPr/>
          </p:nvSpPr>
          <p:spPr>
            <a:xfrm>
              <a:off x="4072762" y="35377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0" name="pl1559"/>
            <p:cNvSpPr/>
            <p:nvPr/>
          </p:nvSpPr>
          <p:spPr>
            <a:xfrm>
              <a:off x="5267309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5420253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528724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528724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5287241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533157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5420253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5375916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5375916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5331579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5331579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546459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5331579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5420253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5420253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5287241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5331579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5287241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5375916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5375916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5331579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5508927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5420253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5375916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5331579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5331579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5331579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5863624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590796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5907961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5819287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5952298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568627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5819287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5863624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5686275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5907961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5686275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5863624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5819287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5863624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5686275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5730613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590796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5774950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5819287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5863624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5863624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5996635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5686275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5730613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5686275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5774950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5952298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590796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5952298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5907961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5819287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5819287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5819287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5774950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5863624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5774950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5686275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5819287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5774950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5819287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5819287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5730613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5819287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6351332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608530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6173984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6040972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621832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6173984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996635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6040972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6040972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6351332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6129647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6085309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6173984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6129647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6306995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6262658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604097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621832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6262658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90796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6262658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6129647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6129647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604097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6173984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6040972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6040972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617398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5952298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6085309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6129647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621832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590796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5863624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6262658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630699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6040972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6040972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6173984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6306995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6262658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6085309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6262658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6351332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6262658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6085309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6129647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6262658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6040972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6537228" y="33573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7686446" y="33701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7686446" y="39356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7686446" y="38413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7686446" y="37471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7686446" y="36528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7686446" y="35586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7686446" y="34643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7686446" y="33701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9"/>
            <p:cNvSpPr/>
            <p:nvPr/>
          </p:nvSpPr>
          <p:spPr>
            <a:xfrm rot="-5400000">
              <a:off x="7838942" y="38991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1" name="tx1720"/>
            <p:cNvSpPr/>
            <p:nvPr/>
          </p:nvSpPr>
          <p:spPr>
            <a:xfrm rot="-5400000">
              <a:off x="7838248" y="37099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2" name="tx1721"/>
            <p:cNvSpPr/>
            <p:nvPr/>
          </p:nvSpPr>
          <p:spPr>
            <a:xfrm rot="-5400000">
              <a:off x="7838942" y="35221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3" name="tx1722"/>
            <p:cNvSpPr/>
            <p:nvPr/>
          </p:nvSpPr>
          <p:spPr>
            <a:xfrm rot="-5400000">
              <a:off x="7839538" y="33342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4" name="pt1723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6557160" y="3903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6557160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6557160" y="39130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6557160" y="3847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655716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6557160" y="38941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6557160" y="3884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6557160" y="3828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6557160" y="38564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6557160" y="38658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6557160" y="3875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7089206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7089206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7089206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7089206" y="3667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7089206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7089206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7089206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7089206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7089206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7089206" y="36773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7089206" y="3649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7089206" y="36585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7089206" y="36396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7089206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089206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089206" y="35642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7089206" y="35925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7089206" y="35737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7089206" y="3630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7089206" y="3696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7089206" y="36114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7089206" y="36019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7089206" y="3724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7089206" y="3620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7621251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762125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7621251" y="3385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7621251" y="3583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7621251" y="34134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7621251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7621251" y="35077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762125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7621251" y="3356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7621251" y="33757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7621251" y="34417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762125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7621251" y="3545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7621251" y="34606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7621251" y="34040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7621251" y="34323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7621251" y="34888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7621251" y="3554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7621251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7621251" y="3479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7621251" y="34511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7621251" y="3470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7621251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7621251" y="35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7621251" y="35171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7621251" y="3498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7621251" y="3526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1457553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1457553" y="41008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1397203" y="45642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1397203" y="44483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1397203" y="43325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1397203" y="42166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1397203" y="41008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tx1880"/>
            <p:cNvSpPr/>
            <p:nvPr/>
          </p:nvSpPr>
          <p:spPr>
            <a:xfrm rot="-5400000">
              <a:off x="1204985" y="45271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2" name="tx1881"/>
            <p:cNvSpPr/>
            <p:nvPr/>
          </p:nvSpPr>
          <p:spPr>
            <a:xfrm rot="-5400000">
              <a:off x="1204985" y="42954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3" name="tx1882"/>
            <p:cNvSpPr/>
            <p:nvPr/>
          </p:nvSpPr>
          <p:spPr>
            <a:xfrm rot="-5400000">
              <a:off x="1204985" y="40637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4" name="pt1883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165483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159571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1566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1654834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18026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1625276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147748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192085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1891298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171395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1891298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171395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18026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171395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1713950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168439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174350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174350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159571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162527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18026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174350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183218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165483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183218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1654834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168439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153660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150704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1684392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171395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1625276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171395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1566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177306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168439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2275553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20982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224599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183218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21277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2068647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165483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21573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174350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168439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195041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1979973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218687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186174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192085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203908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186174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195041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200953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206864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2009531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209820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215732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2216437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2186879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197997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189129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1832182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183218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192085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197997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1802624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197997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218687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206864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183218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1832182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192085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168439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186174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1891298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2039089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171395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18912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2068647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192085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230511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206864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212776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245290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1654834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236422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218687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2334669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212776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2098205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221643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1891298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1920856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209820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212776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2482460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248246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197997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224599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186174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248246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206864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2186879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2334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203908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200953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209820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2334669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239378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254157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2098205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206864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200953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248246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2068647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20982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197997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224599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2186879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224599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192085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2216437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2186879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218687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2068647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212776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203908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195041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727472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345679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358980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368124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314643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3235112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35011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319077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19077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363414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81149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358980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341246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354547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545472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350113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456798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323786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33681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368124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678483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72282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23511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41246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345679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19077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336812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41246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288041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412461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54547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319077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54547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27944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5011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3323786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27944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279449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235112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288041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10210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32378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292475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305776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274740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283607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314643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3235112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3057764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283607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296909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327944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296909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3102101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3190775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310210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3190775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14643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3013427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2924752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2924752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3057764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305776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319077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336812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3235112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288041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3190775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2969090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01342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3190775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301342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2880415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3057764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3190775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314643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296909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310210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3323786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314643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190775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2969090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3146438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2969090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3456798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3279449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3190775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296909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310210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3545472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3013427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283607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10210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310210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3057764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3323786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327944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310210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10210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190775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310210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3545472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310210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310210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3013427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319077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3368124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3235112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323511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3235112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3235112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3057764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27944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323786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190775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296909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190775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368124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319077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3997391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143571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10750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8946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035358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05339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071429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143571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10750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4143571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4017323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4143571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179642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4125535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410750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10750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053394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089465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4071429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4071429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4071429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125535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4179642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4089465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412553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10750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4089465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68463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7207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666598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648563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68463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443213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466659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540350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468209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594457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455838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684634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486244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463052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576421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4540350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720705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684634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61249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463052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4702669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4738740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4468209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4522315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504280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540350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475677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4648563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4648563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4684634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4630528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45764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455838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4630528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4666598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455838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4432138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459445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4594457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594457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612492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4378031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4576421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4919095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475677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4901059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4846953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4883024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502730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648563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497320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883024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937130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475677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479284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828917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738740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756776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792846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82891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504534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5081413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738740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64988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4720705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5045343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47207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4864988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91909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720705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846953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883024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93713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991236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4846953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75677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846953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4937130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4846953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828917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702669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810882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846953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756776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756776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901059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864988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477481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738740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477481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810882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756776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5"/>
            <p:cNvSpPr/>
            <p:nvPr/>
          </p:nvSpPr>
          <p:spPr>
            <a:xfrm>
              <a:off x="5267309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6"/>
            <p:cNvSpPr/>
            <p:nvPr/>
          </p:nvSpPr>
          <p:spPr>
            <a:xfrm>
              <a:off x="5387348" y="43120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8" name="pl2337"/>
            <p:cNvSpPr/>
            <p:nvPr/>
          </p:nvSpPr>
          <p:spPr>
            <a:xfrm>
              <a:off x="6537228" y="40785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6557160" y="45416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6557160" y="4634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6557160" y="45184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6557160" y="45647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6557160" y="458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6557160" y="46111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7089206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7089206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7089206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7089206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7089206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7089206" y="4425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7089206" y="4379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7089206" y="4402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7089206" y="4356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7621251" y="4263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762125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7621251" y="4286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7621251" y="41477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7621251" y="4309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7621251" y="4333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7621251" y="41708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7621251" y="41013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7621251" y="4078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7621251" y="4217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7621251" y="41940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7621251" y="4124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7621251" y="424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1457553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1559233" y="54004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155923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170702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185481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200260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215039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229818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244597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2593765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8"/>
            <p:cNvSpPr/>
            <p:nvPr/>
          </p:nvSpPr>
          <p:spPr>
            <a:xfrm>
              <a:off x="1488614" y="55436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0" name="tx2499"/>
            <p:cNvSpPr/>
            <p:nvPr/>
          </p:nvSpPr>
          <p:spPr>
            <a:xfrm>
              <a:off x="1784195" y="55446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1" name="tx2500"/>
            <p:cNvSpPr/>
            <p:nvPr/>
          </p:nvSpPr>
          <p:spPr>
            <a:xfrm>
              <a:off x="2079775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2" name="tx2501"/>
            <p:cNvSpPr/>
            <p:nvPr/>
          </p:nvSpPr>
          <p:spPr>
            <a:xfrm>
              <a:off x="2375356" y="55446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3" name="pt2502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159571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147748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192085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18912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18912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159571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18026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174350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183218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183218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165483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153660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150704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162527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171395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156616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177306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168439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227555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20982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224599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21277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16548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21573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174350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16843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195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203908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195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20982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21573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221643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1802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197997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218687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206864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183218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20095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192085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16843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1861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203908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1713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1891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23051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245290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165483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236422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221643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18912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197997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1861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203908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200953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2334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239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25415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200953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248246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20982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197997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2245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192085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221643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218687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2068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21277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203908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195041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2727472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58980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14643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63414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81149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58980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32378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367848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72282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23511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45679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36812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288041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41246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19077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54547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27944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5011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32378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3237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274740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283607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283607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27944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292475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33681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23511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301342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28804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05776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31907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1464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296909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310210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314643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314643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4567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5454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301342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283607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35454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1021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301342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3681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23511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305776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27944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332378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296909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33681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19077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3997391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4039954" y="54004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403995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4220309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4400663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4581017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476137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4941726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5122080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12"/>
            <p:cNvSpPr/>
            <p:nvPr/>
          </p:nvSpPr>
          <p:spPr>
            <a:xfrm>
              <a:off x="4011702" y="55446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4192056" y="55446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4372410" y="55432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4552765" y="55448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4733119" y="55446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4913473" y="55434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5093828" y="55458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035358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405339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401732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414357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417964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4053394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407142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4179642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412553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410750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4089465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47207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44321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446820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448624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470266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472070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46124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470266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473874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4468209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452231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450428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45403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475677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464856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468463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463052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46665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4558386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443213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459445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461249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437803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457642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49190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90105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502730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464856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497320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479284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479284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504534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508141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504534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49190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4702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472070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8830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499123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493713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482891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470266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481088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4846953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490105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486498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47748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4738740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477481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481088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4756776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5267309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5464590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5287241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5508927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5420253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5375916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5331579" y="5355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6040972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599663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5952298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5907961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5863624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5686275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5774950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5730613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5819287" y="5077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599663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590796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595229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621832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5907961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586362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6173984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6306995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635133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6085309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6129647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6262658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6040972" y="47994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537228" y="47998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4004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4004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173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195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218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241" y="55434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263" y="55432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48221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3782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2391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1001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49611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48221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5981" y="53410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5981" y="5063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5881" y="47849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5565" y="49824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5474" y="144118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5474" y="495512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5474" y="418112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5474" y="340713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5474" y="263313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474" y="185914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55378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02494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49611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96727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05474" y="534211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05474" y="456812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05474" y="379413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05474" y="302013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05474" y="224614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05474" y="147214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78936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126053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73169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020285" y="14411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98822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509399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19975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75264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54110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32957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7526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5411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85840" y="3924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09399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32957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6468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64687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41129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11803" y="2221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67092" y="1602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2957" y="2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98822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6709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9882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3295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8822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5264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98822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468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5411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54110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43534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43534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19975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4687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32957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43534" y="206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77668" y="1911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09399" y="3614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54110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77668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509399" y="2840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85840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98822" y="3150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54110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30552" y="4852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85840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54110" y="2995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9882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64687" y="3769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98822" y="2530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75264" y="3459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88245" y="2685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4110" y="3304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48343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80073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403631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77668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824785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6709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35362" y="33049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509399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69496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43534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54110" y="5317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56515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101227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45938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22380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14208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22380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650" y="5007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22380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56515" y="3459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45938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35362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45938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80073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69496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58920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114208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101227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67092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77668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77668" y="469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101227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32957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101227" y="3150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14208" y="36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35362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22380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77668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77668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45938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811803" y="4388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54110" y="485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22380" y="4233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67092" y="3769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67092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90650" y="3924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98822" y="4543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67092" y="407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35362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9305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35362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82478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416613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509399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82478" y="3924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114208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37766" y="2840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824785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8007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58920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6709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1180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80073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82478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61324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61324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101227" y="50076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403631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522380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61324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362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114208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37766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90650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45938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8007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37766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27190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50748" y="253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0073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35362" y="4078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45938" y="4388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61324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35362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80073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101227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03631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114208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403631" y="3614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811803" y="4233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58920" y="345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114208" y="3304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14208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35362" y="454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2478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90650" y="3150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56515" y="3769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83951" y="5299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83951" y="45254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83951" y="37514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83951" y="29774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83951" y="22034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83951" y="14298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70679" y="5342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70679" y="4568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70679" y="379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70679" y="302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70679" y="2246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70679" y="14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78936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126053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73169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020285" y="5527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47152" y="55901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94268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41385" y="55914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88501" y="55887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59065" y="57106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2608" y="34197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80055" y="298556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52055" y="304318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52055" y="325312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36957" y="33380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52055" y="347258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36957" y="35574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52055" y="369204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36957" y="37769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598943" y="332237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598943" y="354004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598943" y="373687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summary(mtcars)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mpg             cyl             disp             hp             drat             wt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:10.40   Min.   :4.000   Min.   : 71.1   Min.   : 52.0   Min.   :2.760   Min.   :1.5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13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Qu.:15.43   1st Qu.:4.000   1st Qu.:120.8   1st Qu.: 96.5   1st Qu.:3.080   1st Qu.:2.5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81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:19.20   Median :6.000   Median :196.3   Median :123.0   Median :3.695   Median :3.3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25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:20.09   Mean   :6.188   Mean   :230.7   Mean   :146.7   Mean   :3.597   Mean   :3.2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17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Qu.:22.80   3rd Qu.:8.000   3rd Qu.:326.0   3rd Qu.:180.0   3rd Qu.:3.920   3rd Qu.:3.6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10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:33.90   Max.   :8.000   Max.   :472.0   Max.   :335.0   Max.   :4.930   Max.   :5.4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24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qsec             vs               am              gear            carb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:14.50   Min.   :0.0000   Min.   :0.0000   Min.   :3.000   Min.   :1.000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Qu.:16.89   1st Qu.:0.0000   1st Qu.:0.0000   1st Qu.:3.000   1st Qu.:2.000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:17.71   Median :0.0000   Median :0.0000   Median :4.000   Median :2.000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:17.85   Mean   :0.4375   Mean   :0.4062   Mean   :3.688   Mean   :2.812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Qu.:18.90   3rd Qu.:1.0000   3rd Qu.:1.0000   3rd Qu.:4.000   3rd Qu.:4.000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:22.90   Max.   :1.0000   Max.   :1.0000   Max.   :5.000   Max.   :8.000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This document is an example of reproducible research using webr package. 
The home page of this project is github.com/cardiomoon/webr.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2018-04-15T17:17:35Z</dcterms:modified>
  <cp:category/>
</cp:coreProperties>
</file>