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99" r:id="rId5"/>
    <p:sldId id="261" r:id="rId6"/>
    <p:sldId id="273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36" d="100"/>
          <a:sy n="136" d="100"/>
        </p:scale>
        <p:origin x="110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2779" y="1985653"/>
            <a:ext cx="4005445" cy="1172193"/>
          </a:xfrm>
        </p:spPr>
        <p:txBody>
          <a:bodyPr/>
          <a:lstStyle/>
          <a:p>
            <a:pPr lvl="0"/>
            <a:r>
              <a:rPr lang="en-US" altLang="ko-KR" sz="2400" b="1" dirty="0">
                <a:ea typeface="맑은 고딕" pitchFamily="50" charset="-127"/>
              </a:rPr>
              <a:t>R</a:t>
            </a:r>
            <a:r>
              <a:rPr lang="en-US" altLang="zh-CN" sz="2400" b="1" dirty="0">
                <a:ea typeface="맑은 고딕" pitchFamily="50" charset="-127"/>
              </a:rPr>
              <a:t>eview of some</a:t>
            </a:r>
          </a:p>
          <a:p>
            <a:pPr lvl="0"/>
            <a:r>
              <a:rPr lang="en-US" altLang="zh-CN" sz="2400" dirty="0">
                <a:ea typeface="맑은 고딕" pitchFamily="50" charset="-127"/>
              </a:rPr>
              <a:t>Tentative Experiments </a:t>
            </a:r>
          </a:p>
          <a:p>
            <a:pPr lvl="0"/>
            <a:r>
              <a:rPr lang="en-US" altLang="zh-CN" sz="2400" dirty="0">
                <a:ea typeface="맑은 고딕" pitchFamily="50" charset="-127"/>
              </a:rPr>
              <a:t>on the DDPG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1" y="3507854"/>
            <a:ext cx="3384376" cy="481178"/>
          </a:xfrm>
        </p:spPr>
        <p:txBody>
          <a:bodyPr/>
          <a:lstStyle/>
          <a:p>
            <a:pPr lvl="0"/>
            <a:r>
              <a:rPr lang="en-US" altLang="ko-KR" sz="1400" b="1" dirty="0"/>
              <a:t>Jiang </a:t>
            </a:r>
            <a:r>
              <a:rPr lang="en-US" altLang="ko-KR" sz="1400" b="1" dirty="0" err="1"/>
              <a:t>Xiaohan</a:t>
            </a:r>
            <a:endParaRPr lang="en-US" altLang="ko-KR" sz="1400" b="1" dirty="0"/>
          </a:p>
          <a:p>
            <a:pPr lvl="0"/>
            <a:r>
              <a:rPr lang="en-US" altLang="ko-KR" sz="1400" dirty="0"/>
              <a:t>2019.9.16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4. MMF</a:t>
            </a:r>
            <a:endParaRPr lang="ko-KR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7501CA-F602-4F37-AEF4-AF186143D4CE}"/>
              </a:ext>
            </a:extLst>
          </p:cNvPr>
          <p:cNvSpPr txBox="1"/>
          <p:nvPr/>
        </p:nvSpPr>
        <p:spPr>
          <a:xfrm>
            <a:off x="1835696" y="77155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4.2 Windowing factor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A3968715-BF19-4423-9DB2-0B7119A29374}"/>
              </a:ext>
            </a:extLst>
          </p:cNvPr>
          <p:cNvSpPr txBox="1">
            <a:spLocks/>
          </p:cNvSpPr>
          <p:nvPr/>
        </p:nvSpPr>
        <p:spPr>
          <a:xfrm>
            <a:off x="1475656" y="2139702"/>
            <a:ext cx="2664296" cy="194421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Here I attempted to set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windowing factor with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value 17,26,34,43 and 51.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As usual, the performances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are basically as similar as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fixed window size.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As well, I occasionally come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across something exciting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when setting the factor 43 </a:t>
            </a:r>
            <a:r>
              <a:rPr lang="en-US" altLang="zh-CN" sz="1400" dirty="0">
                <a:solidFill>
                  <a:schemeClr val="bg1"/>
                </a:solidFill>
                <a:cs typeface="Arial" pitchFamily="34" charset="0"/>
              </a:rPr>
              <a:t>—— 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 result with unparalleled high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average reward as displayed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on the right side.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515CF-A09D-4BCE-A5A9-4D222AD8AA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47614"/>
            <a:ext cx="4910347" cy="32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5. Throughput qualified rate</a:t>
            </a:r>
            <a:endParaRPr lang="ko-KR" altLang="en-US" dirty="0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02125662-3CB6-40ED-A96B-6D79C4029160}"/>
              </a:ext>
            </a:extLst>
          </p:cNvPr>
          <p:cNvSpPr txBox="1"/>
          <p:nvPr/>
        </p:nvSpPr>
        <p:spPr>
          <a:xfrm>
            <a:off x="1403648" y="767942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At last, I’d like to show something about the rate that user’s throughput is greater than the baseline (10000).</a:t>
            </a:r>
            <a:endParaRPr lang="zh-CN" altLang="zh-CN" sz="140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EB4966-E144-43D4-82D8-50B96BE37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73641"/>
            <a:ext cx="3182019" cy="2121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D01888-8813-458B-BE95-BD787775F8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31790"/>
            <a:ext cx="3182019" cy="21213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18594A-F535-4045-A3BA-E1EBE111F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99542"/>
            <a:ext cx="3182019" cy="2121346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4099A66F-8F0E-4B4F-8CDF-6D18065371E5}"/>
              </a:ext>
            </a:extLst>
          </p:cNvPr>
          <p:cNvSpPr txBox="1"/>
          <p:nvPr/>
        </p:nvSpPr>
        <p:spPr>
          <a:xfrm>
            <a:off x="1475656" y="1663698"/>
            <a:ext cx="324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I simply record several groups: origin, EMF and MMF. </a:t>
            </a:r>
          </a:p>
          <a:p>
            <a:r>
              <a:rPr lang="en-US" altLang="zh-CN" sz="1400" dirty="0">
                <a:solidFill>
                  <a:schemeClr val="bg1"/>
                </a:solidFill>
                <a:effectLst/>
              </a:rPr>
              <a:t>And the results with </a:t>
            </a:r>
            <a:r>
              <a:rPr lang="en-US" altLang="zh-CN" sz="1400" dirty="0">
                <a:solidFill>
                  <a:schemeClr val="bg1"/>
                </a:solidFill>
              </a:rPr>
              <a:t>moving filters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seem slightly a little bit more stable?</a:t>
            </a:r>
          </a:p>
          <a:p>
            <a:r>
              <a:rPr lang="en-US" altLang="zh-CN" sz="1400" dirty="0">
                <a:solidFill>
                  <a:schemeClr val="bg1"/>
                </a:solidFill>
                <a:effectLst/>
              </a:rPr>
              <a:t>Maybe it’s just my illusion.</a:t>
            </a:r>
            <a:endParaRPr lang="zh-CN" altLang="zh-CN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63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339502"/>
            <a:ext cx="2880320" cy="1080120"/>
          </a:xfrm>
        </p:spPr>
        <p:txBody>
          <a:bodyPr/>
          <a:lstStyle/>
          <a:p>
            <a:r>
              <a:rPr lang="en-US" altLang="ko-KR" sz="2800" dirty="0"/>
              <a:t>Performance of the very original version</a:t>
            </a:r>
            <a:endParaRPr lang="ko-KR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DBED4-9097-4480-8366-C935F88E7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38406"/>
            <a:ext cx="4910347" cy="3273564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357752E1-4CF8-4354-B51C-F10929B76892}"/>
              </a:ext>
            </a:extLst>
          </p:cNvPr>
          <p:cNvSpPr txBox="1">
            <a:spLocks/>
          </p:cNvSpPr>
          <p:nvPr/>
        </p:nvSpPr>
        <p:spPr>
          <a:xfrm>
            <a:off x="1187624" y="1987056"/>
            <a:ext cx="2592288" cy="237626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Basically, after sufficient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times of experiments, the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results show that the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average reward of testing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process is between 13600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and 14100, while the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quality of service is not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that satisfyingly stable,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Frequently with intermittent intervals whose QoS are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absolute 0.0.</a:t>
            </a:r>
          </a:p>
        </p:txBody>
      </p:sp>
    </p:spTree>
    <p:extLst>
      <p:ext uri="{BB962C8B-B14F-4D97-AF65-F5344CB8AC3E}">
        <p14:creationId xmlns:p14="http://schemas.microsoft.com/office/powerpoint/2010/main" val="2926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31683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Four Attempts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3183" y="1376277"/>
            <a:ext cx="432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Adding dynamic factors to MCS state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3182" y="2315958"/>
            <a:ext cx="410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Enlarging the dimensions of RBG state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6691" y="3227374"/>
            <a:ext cx="439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Employing EMF (Exponential Moving Filter)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2382" y="4160252"/>
            <a:ext cx="395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Exploiting MMF (Median Moving Filter)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1. Modifications on MCS state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816" y="1923678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83378" y="1961381"/>
            <a:ext cx="126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SNR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17655" y="277101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39534" y="2820225"/>
            <a:ext cx="178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3"/>
                </a:solidFill>
                <a:cs typeface="Arial" pitchFamily="34" charset="0"/>
              </a:rPr>
              <a:t>Sum RBG scheduled  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15816" y="3623924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22875" y="3650055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Buffer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6934335-4591-4608-9F29-8D05A6084F8A}"/>
              </a:ext>
            </a:extLst>
          </p:cNvPr>
          <p:cNvSpPr txBox="1">
            <a:spLocks/>
          </p:cNvSpPr>
          <p:nvPr/>
        </p:nvSpPr>
        <p:spPr>
          <a:xfrm>
            <a:off x="1619672" y="980244"/>
            <a:ext cx="3802608" cy="670865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Notice that the reward of MCS allocation to a certain user at certain simulating time is mainly depending on the following three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factors: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7E659094-E866-43C6-9D8D-9EE13CF8F8ED}"/>
              </a:ext>
            </a:extLst>
          </p:cNvPr>
          <p:cNvSpPr txBox="1">
            <a:spLocks/>
          </p:cNvSpPr>
          <p:nvPr/>
        </p:nvSpPr>
        <p:spPr>
          <a:xfrm>
            <a:off x="4444317" y="4266216"/>
            <a:ext cx="3802608" cy="670865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So here I tried to employing these three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together to update as the next MCS state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instead of the randomly-generated one.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BF422D8F-FC01-4753-9F5B-AF426238F978}"/>
              </a:ext>
            </a:extLst>
          </p:cNvPr>
          <p:cNvSpPr txBox="1"/>
          <p:nvPr/>
        </p:nvSpPr>
        <p:spPr>
          <a:xfrm>
            <a:off x="4658171" y="2797141"/>
            <a:ext cx="226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dynamic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but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rgbClr val="FFC000"/>
                </a:solidFill>
                <a:cs typeface="Arial" pitchFamily="34" charset="0"/>
              </a:rPr>
              <a:t>secondary</a:t>
            </a:r>
            <a:endParaRPr lang="ko-KR" altLang="en-US" sz="14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5FFC7AB2-E3A9-4489-BD3F-9530BBF065B2}"/>
              </a:ext>
            </a:extLst>
          </p:cNvPr>
          <p:cNvSpPr txBox="1"/>
          <p:nvPr/>
        </p:nvSpPr>
        <p:spPr>
          <a:xfrm>
            <a:off x="4644008" y="194735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C000"/>
                </a:solidFill>
                <a:cs typeface="Arial" pitchFamily="34" charset="0"/>
              </a:rPr>
              <a:t>static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but</a:t>
            </a:r>
            <a:r>
              <a:rPr lang="en-US" altLang="ko-KR" sz="14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decisive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B5374A7D-BFFE-4E91-8FFE-1692BDC86C5E}"/>
              </a:ext>
            </a:extLst>
          </p:cNvPr>
          <p:cNvSpPr txBox="1"/>
          <p:nvPr/>
        </p:nvSpPr>
        <p:spPr>
          <a:xfrm>
            <a:off x="4679322" y="3650082"/>
            <a:ext cx="226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dynamic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but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rgbClr val="FFC000"/>
                </a:solidFill>
                <a:cs typeface="Arial" pitchFamily="34" charset="0"/>
              </a:rPr>
              <a:t>secondary</a:t>
            </a:r>
            <a:endParaRPr lang="ko-KR" altLang="en-US" sz="14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1. Modifications on MCS state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A0D5D-57CF-4507-9CCF-9FEC58269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9582"/>
            <a:ext cx="5486411" cy="3657607"/>
          </a:xfrm>
          <a:prstGeom prst="rect">
            <a:avLst/>
          </a:prstGeom>
        </p:spPr>
      </p:pic>
      <p:sp>
        <p:nvSpPr>
          <p:cNvPr id="16" name="TextBox 22">
            <a:extLst>
              <a:ext uri="{FF2B5EF4-FFF2-40B4-BE49-F238E27FC236}">
                <a16:creationId xmlns:a16="http://schemas.microsoft.com/office/drawing/2014/main" id="{E4BE00BA-CC80-452B-8CC4-187D5D8BBE81}"/>
              </a:ext>
            </a:extLst>
          </p:cNvPr>
          <p:cNvSpPr txBox="1"/>
          <p:nvPr/>
        </p:nvSpPr>
        <p:spPr>
          <a:xfrm>
            <a:off x="6444208" y="1563638"/>
            <a:ext cx="1944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The performance is displayed on the left 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side.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Generally speaking, this attempt leads to even less stability on the average reward of the testing process, apparent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differences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are shown among disparate groups.</a:t>
            </a:r>
          </a:p>
        </p:txBody>
      </p:sp>
    </p:spTree>
    <p:extLst>
      <p:ext uri="{BB962C8B-B14F-4D97-AF65-F5344CB8AC3E}">
        <p14:creationId xmlns:p14="http://schemas.microsoft.com/office/powerpoint/2010/main" val="136222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2. Alterations on RBG state</a:t>
            </a:r>
            <a:endParaRPr lang="ko-KR" alt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7E659094-E866-43C6-9D8D-9EE13CF8F8ED}"/>
              </a:ext>
            </a:extLst>
          </p:cNvPr>
          <p:cNvSpPr txBox="1">
            <a:spLocks/>
          </p:cNvSpPr>
          <p:nvPr/>
        </p:nvSpPr>
        <p:spPr>
          <a:xfrm>
            <a:off x="1403648" y="2499742"/>
            <a:ext cx="2520280" cy="1749383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The median result is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presented on the right.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Despondently, there aren’t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obvious improvements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unearthed after more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tests are carried out.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On the contrary,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expansion on the dimensions directly causes obvious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increments on the training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duration.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34F10C7F-F38B-456A-9027-6FEAE2B2109C}"/>
              </a:ext>
            </a:extLst>
          </p:cNvPr>
          <p:cNvSpPr txBox="1"/>
          <p:nvPr/>
        </p:nvSpPr>
        <p:spPr>
          <a:xfrm>
            <a:off x="1635490" y="769949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Notice that in a particular TTI, all the users’ RBG rewards are the same while RBG states are not, so I tried to </a:t>
            </a:r>
          </a:p>
          <a:p>
            <a:r>
              <a:rPr lang="en-US" altLang="zh-CN" sz="1400" b="1" dirty="0">
                <a:solidFill>
                  <a:schemeClr val="bg1"/>
                </a:solidFill>
              </a:rPr>
              <a:t>concatenate all of them to an overall (global?) RBG </a:t>
            </a:r>
          </a:p>
          <a:p>
            <a:r>
              <a:rPr lang="en-US" altLang="zh-CN" sz="1400" b="1" dirty="0">
                <a:solidFill>
                  <a:schemeClr val="bg1"/>
                </a:solidFill>
              </a:rPr>
              <a:t>state with the dimension of 4*RBG_NUM*RBG_NUM.</a:t>
            </a:r>
            <a:endParaRPr lang="zh-CN" altLang="zh-CN" sz="140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A1F86-A07D-4593-A12F-3EF3EC220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85698"/>
            <a:ext cx="4838339" cy="3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3. EMF</a:t>
            </a:r>
            <a:endParaRPr lang="ko-KR" alt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7E659094-E866-43C6-9D8D-9EE13CF8F8ED}"/>
              </a:ext>
            </a:extLst>
          </p:cNvPr>
          <p:cNvSpPr txBox="1">
            <a:spLocks/>
          </p:cNvSpPr>
          <p:nvPr/>
        </p:nvSpPr>
        <p:spPr>
          <a:xfrm>
            <a:off x="1630522" y="2518106"/>
            <a:ext cx="1789349" cy="1872208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Here I just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arbitrarily choose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one of the results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to display.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It is approximately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as similar as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second version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(modification on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RBG state) 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F34D5A-2A60-4C40-BA5C-FCE2E544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990530"/>
            <a:ext cx="3096344" cy="489817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8755F1AA-0921-4A2E-80AD-F8A0C98F8740}"/>
              </a:ext>
            </a:extLst>
          </p:cNvPr>
          <p:cNvSpPr txBox="1">
            <a:spLocks/>
          </p:cNvSpPr>
          <p:nvPr/>
        </p:nvSpPr>
        <p:spPr>
          <a:xfrm>
            <a:off x="1547664" y="753186"/>
            <a:ext cx="2288807" cy="1169675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I </a:t>
            </a:r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then employ EMF to  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calculate the throughput of user as the formula is  illustrated on the right 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with Beta denoting 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forgetting factor.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7E5F7A-EAF7-400C-8ADE-E58A91543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71" y="1707654"/>
            <a:ext cx="4635116" cy="30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4. MMF</a:t>
            </a:r>
            <a:endParaRPr lang="ko-KR" alt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8755F1AA-0921-4A2E-80AD-F8A0C98F8740}"/>
              </a:ext>
            </a:extLst>
          </p:cNvPr>
          <p:cNvSpPr txBox="1">
            <a:spLocks/>
          </p:cNvSpPr>
          <p:nvPr/>
        </p:nvSpPr>
        <p:spPr>
          <a:xfrm>
            <a:off x="1547664" y="2067694"/>
            <a:ext cx="2736304" cy="226394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There are two representatives of MMF.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One is using a fixed window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size as the formula is listed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on the upper right.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Another is using a windowing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Factor denoted by Rho to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dynamically adjust the window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size. The formula is listed on the downer right.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8E152-40FD-45B0-819F-E5C8CE84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430503"/>
            <a:ext cx="2595029" cy="769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38DAB5-8A20-4338-9C05-99FBF738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60" y="3795886"/>
            <a:ext cx="3067050" cy="809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7501CA-F602-4F37-AEF4-AF186143D4CE}"/>
              </a:ext>
            </a:extLst>
          </p:cNvPr>
          <p:cNvSpPr txBox="1"/>
          <p:nvPr/>
        </p:nvSpPr>
        <p:spPr>
          <a:xfrm>
            <a:off x="2195736" y="933431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Subsequently, I tried to exploit MMF when computing user’s </a:t>
            </a:r>
          </a:p>
          <a:p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throughput.</a:t>
            </a:r>
          </a:p>
        </p:txBody>
      </p:sp>
    </p:spTree>
    <p:extLst>
      <p:ext uri="{BB962C8B-B14F-4D97-AF65-F5344CB8AC3E}">
        <p14:creationId xmlns:p14="http://schemas.microsoft.com/office/powerpoint/2010/main" val="63210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6336704" cy="576064"/>
          </a:xfrm>
        </p:spPr>
        <p:txBody>
          <a:bodyPr/>
          <a:lstStyle/>
          <a:p>
            <a:r>
              <a:rPr lang="en-US" altLang="ko-KR" dirty="0"/>
              <a:t>4. MMF</a:t>
            </a:r>
            <a:endParaRPr lang="ko-KR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7501CA-F602-4F37-AEF4-AF186143D4CE}"/>
              </a:ext>
            </a:extLst>
          </p:cNvPr>
          <p:cNvSpPr txBox="1"/>
          <p:nvPr/>
        </p:nvSpPr>
        <p:spPr>
          <a:xfrm>
            <a:off x="1835696" y="77155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cs typeface="Arial" pitchFamily="34" charset="0"/>
              </a:rPr>
              <a:t>4.1 Fixed window size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A3968715-BF19-4423-9DB2-0B7119A29374}"/>
              </a:ext>
            </a:extLst>
          </p:cNvPr>
          <p:cNvSpPr txBox="1">
            <a:spLocks/>
          </p:cNvSpPr>
          <p:nvPr/>
        </p:nvSpPr>
        <p:spPr>
          <a:xfrm>
            <a:off x="6012160" y="2139702"/>
            <a:ext cx="2567366" cy="1800200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Here I attempted to set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window size with the values 3,5,7 and 9.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Also, no obvious and stable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Improvements are revealed.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But there’s indeed something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interesting when setting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size 3, here I gain a result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with unexpectedly good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performance of QoS just as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showed on the left side.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In this test, the rate that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QoS is greater than 0.5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surpasses 82%, while the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proportion that QoS is greater than 0.0 even reaches 97%.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7D635A-01B3-4B6B-8DEA-F3175DEBDE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75027"/>
            <a:ext cx="4694323" cy="3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292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631</Words>
  <Application>Microsoft Office PowerPoint</Application>
  <PresentationFormat>全屏显示(16:9)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宵汉 江</cp:lastModifiedBy>
  <cp:revision>126</cp:revision>
  <dcterms:created xsi:type="dcterms:W3CDTF">2016-12-05T23:26:54Z</dcterms:created>
  <dcterms:modified xsi:type="dcterms:W3CDTF">2019-09-15T16:01:00Z</dcterms:modified>
</cp:coreProperties>
</file>