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sldIdLst>
    <p:sldId id="306" r:id="rId5"/>
    <p:sldId id="308" r:id="rId6"/>
    <p:sldId id="310" r:id="rId7"/>
    <p:sldId id="303" r:id="rId8"/>
    <p:sldId id="304" r:id="rId9"/>
    <p:sldId id="313" r:id="rId10"/>
    <p:sldId id="314" r:id="rId11"/>
    <p:sldId id="315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C85B5-C509-4147-A1B0-2C3C684ACCA2}" v="103" dt="2023-05-14T04:18:16.869"/>
    <p1510:client id="{30F9B3E5-4144-4DE2-96D3-B04AA6465B47}" v="5" dt="2023-05-07T22:50:10.948"/>
    <p1510:client id="{50CA5956-88A0-465C-ABB3-771524942EC7}" v="709" dt="2023-05-13T23:59:24.509"/>
    <p1510:client id="{87F57FC1-E460-4856-BE9C-2AFA192500D4}" v="59" dt="2023-05-07T21:48:41.821"/>
    <p1510:client id="{B1F7AE68-091B-46DA-A884-C24EC71E8627}" v="24" dt="2023-05-07T22:05:13.736"/>
    <p1510:client id="{FA3072C0-01A5-48C3-A5FC-832552CCCC15}" v="7" dt="2023-05-14T00:36:20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92"/>
        <p:guide pos="7056"/>
        <p:guide orient="horz" pos="316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nell Perkins" userId="S::doperkins@my365.bellevue.edu::e0205479-e0a9-432f-9208-204470ea75e2" providerId="AD" clId="Web-{50CA5956-88A0-465C-ABB3-771524942EC7}"/>
    <pc:docChg chg="delSld modSld">
      <pc:chgData name="Donnell Perkins" userId="S::doperkins@my365.bellevue.edu::e0205479-e0a9-432f-9208-204470ea75e2" providerId="AD" clId="Web-{50CA5956-88A0-465C-ABB3-771524942EC7}" dt="2023-05-13T23:59:24.509" v="484" actId="1076"/>
      <pc:docMkLst>
        <pc:docMk/>
      </pc:docMkLst>
      <pc:sldChg chg="addSp delSp modSp addAnim delAnim modAnim">
        <pc:chgData name="Donnell Perkins" userId="S::doperkins@my365.bellevue.edu::e0205479-e0a9-432f-9208-204470ea75e2" providerId="AD" clId="Web-{50CA5956-88A0-465C-ABB3-771524942EC7}" dt="2023-05-13T23:57:23.475" v="472"/>
        <pc:sldMkLst>
          <pc:docMk/>
          <pc:sldMk cId="3124766000" sldId="304"/>
        </pc:sldMkLst>
        <pc:spChg chg="add del mod">
          <ac:chgData name="Donnell Perkins" userId="S::doperkins@my365.bellevue.edu::e0205479-e0a9-432f-9208-204470ea75e2" providerId="AD" clId="Web-{50CA5956-88A0-465C-ABB3-771524942EC7}" dt="2023-05-13T23:32:10.820" v="366"/>
          <ac:spMkLst>
            <pc:docMk/>
            <pc:sldMk cId="3124766000" sldId="304"/>
            <ac:spMk id="5" creationId="{A5841DD7-7047-D4A5-4502-ABC0BD4AE826}"/>
          </ac:spMkLst>
        </pc:spChg>
        <pc:spChg chg="add del mod">
          <ac:chgData name="Donnell Perkins" userId="S::doperkins@my365.bellevue.edu::e0205479-e0a9-432f-9208-204470ea75e2" providerId="AD" clId="Web-{50CA5956-88A0-465C-ABB3-771524942EC7}" dt="2023-05-13T23:36:18.998" v="368"/>
          <ac:spMkLst>
            <pc:docMk/>
            <pc:sldMk cId="3124766000" sldId="304"/>
            <ac:spMk id="7" creationId="{1B9B8351-B87E-6B1E-81E4-2DF30B45B7B0}"/>
          </ac:spMkLst>
        </pc:spChg>
        <pc:spChg chg="add mod">
          <ac:chgData name="Donnell Perkins" userId="S::doperkins@my365.bellevue.edu::e0205479-e0a9-432f-9208-204470ea75e2" providerId="AD" clId="Web-{50CA5956-88A0-465C-ABB3-771524942EC7}" dt="2023-05-13T23:39:00.986" v="387" actId="14100"/>
          <ac:spMkLst>
            <pc:docMk/>
            <pc:sldMk cId="3124766000" sldId="304"/>
            <ac:spMk id="8" creationId="{6C67CA71-6800-48AA-0C56-EFE2E690A930}"/>
          </ac:spMkLst>
        </pc:spChg>
        <pc:spChg chg="add mod ord">
          <ac:chgData name="Donnell Perkins" userId="S::doperkins@my365.bellevue.edu::e0205479-e0a9-432f-9208-204470ea75e2" providerId="AD" clId="Web-{50CA5956-88A0-465C-ABB3-771524942EC7}" dt="2023-05-13T23:37:41.641" v="377"/>
          <ac:spMkLst>
            <pc:docMk/>
            <pc:sldMk cId="3124766000" sldId="304"/>
            <ac:spMk id="9" creationId="{D820E3CA-B1C3-A6B8-9B66-A8AFBDA53902}"/>
          </ac:spMkLst>
        </pc:spChg>
        <pc:picChg chg="add del mod">
          <ac:chgData name="Donnell Perkins" userId="S::doperkins@my365.bellevue.edu::e0205479-e0a9-432f-9208-204470ea75e2" providerId="AD" clId="Web-{50CA5956-88A0-465C-ABB3-771524942EC7}" dt="2023-05-13T23:42:02.101" v="401"/>
          <ac:picMkLst>
            <pc:docMk/>
            <pc:sldMk cId="3124766000" sldId="304"/>
            <ac:picMk id="10" creationId="{109B3512-6F8E-F4D6-82AD-9B36DD97D1B3}"/>
          </ac:picMkLst>
        </pc:picChg>
        <pc:picChg chg="add del mod">
          <ac:chgData name="Donnell Perkins" userId="S::doperkins@my365.bellevue.edu::e0205479-e0a9-432f-9208-204470ea75e2" providerId="AD" clId="Web-{50CA5956-88A0-465C-ABB3-771524942EC7}" dt="2023-05-13T23:52:39.140" v="445"/>
          <ac:picMkLst>
            <pc:docMk/>
            <pc:sldMk cId="3124766000" sldId="304"/>
            <ac:picMk id="11" creationId="{68FC6032-0A70-AC75-9095-2763665466D6}"/>
          </ac:picMkLst>
        </pc:picChg>
        <pc:picChg chg="add mod">
          <ac:chgData name="Donnell Perkins" userId="S::doperkins@my365.bellevue.edu::e0205479-e0a9-432f-9208-204470ea75e2" providerId="AD" clId="Web-{50CA5956-88A0-465C-ABB3-771524942EC7}" dt="2023-05-13T23:42:15.555" v="403" actId="1076"/>
          <ac:picMkLst>
            <pc:docMk/>
            <pc:sldMk cId="3124766000" sldId="304"/>
            <ac:picMk id="12" creationId="{65D6EC23-2FA7-71A1-11EC-2389497E4551}"/>
          </ac:picMkLst>
        </pc:picChg>
        <pc:picChg chg="add del mod">
          <ac:chgData name="Donnell Perkins" userId="S::doperkins@my365.bellevue.edu::e0205479-e0a9-432f-9208-204470ea75e2" providerId="AD" clId="Web-{50CA5956-88A0-465C-ABB3-771524942EC7}" dt="2023-05-13T23:57:05.474" v="464"/>
          <ac:picMkLst>
            <pc:docMk/>
            <pc:sldMk cId="3124766000" sldId="304"/>
            <ac:picMk id="13" creationId="{09946B30-7DC4-7C75-7461-165BEFAAF096}"/>
          </ac:picMkLst>
        </pc:picChg>
        <pc:picChg chg="add del">
          <ac:chgData name="Donnell Perkins" userId="S::doperkins@my365.bellevue.edu::e0205479-e0a9-432f-9208-204470ea75e2" providerId="AD" clId="Web-{50CA5956-88A0-465C-ABB3-771524942EC7}" dt="2023-05-13T23:32:41.696" v="367"/>
          <ac:picMkLst>
            <pc:docMk/>
            <pc:sldMk cId="3124766000" sldId="304"/>
            <ac:picMk id="16" creationId="{7520FEDD-681D-B2B3-2151-FD20B96233F4}"/>
          </ac:picMkLst>
        </pc:picChg>
      </pc:sldChg>
      <pc:sldChg chg="del">
        <pc:chgData name="Donnell Perkins" userId="S::doperkins@my365.bellevue.edu::e0205479-e0a9-432f-9208-204470ea75e2" providerId="AD" clId="Web-{50CA5956-88A0-465C-ABB3-771524942EC7}" dt="2023-05-13T23:26:53.010" v="364"/>
        <pc:sldMkLst>
          <pc:docMk/>
          <pc:sldMk cId="2227882511" sldId="309"/>
        </pc:sldMkLst>
      </pc:sldChg>
      <pc:sldChg chg="addSp delSp modSp">
        <pc:chgData name="Donnell Perkins" userId="S::doperkins@my365.bellevue.edu::e0205479-e0a9-432f-9208-204470ea75e2" providerId="AD" clId="Web-{50CA5956-88A0-465C-ABB3-771524942EC7}" dt="2023-05-13T23:59:24.509" v="484" actId="1076"/>
        <pc:sldMkLst>
          <pc:docMk/>
          <pc:sldMk cId="3561473475" sldId="310"/>
        </pc:sldMkLst>
        <pc:spChg chg="del mod">
          <ac:chgData name="Donnell Perkins" userId="S::doperkins@my365.bellevue.edu::e0205479-e0a9-432f-9208-204470ea75e2" providerId="AD" clId="Web-{50CA5956-88A0-465C-ABB3-771524942EC7}" dt="2023-05-13T22:52:58.422" v="5"/>
          <ac:spMkLst>
            <pc:docMk/>
            <pc:sldMk cId="3561473475" sldId="310"/>
            <ac:spMk id="2" creationId="{94FDFB95-2803-4882-8DE6-333A75D37240}"/>
          </ac:spMkLst>
        </pc:spChg>
        <pc:spChg chg="add del mod">
          <ac:chgData name="Donnell Perkins" userId="S::doperkins@my365.bellevue.edu::e0205479-e0a9-432f-9208-204470ea75e2" providerId="AD" clId="Web-{50CA5956-88A0-465C-ABB3-771524942EC7}" dt="2023-05-13T22:59:39.216" v="83"/>
          <ac:spMkLst>
            <pc:docMk/>
            <pc:sldMk cId="3561473475" sldId="310"/>
            <ac:spMk id="3" creationId="{C68300FC-EE77-94C1-508E-A587727FCECA}"/>
          </ac:spMkLst>
        </pc:spChg>
        <pc:spChg chg="add del mod">
          <ac:chgData name="Donnell Perkins" userId="S::doperkins@my365.bellevue.edu::e0205479-e0a9-432f-9208-204470ea75e2" providerId="AD" clId="Web-{50CA5956-88A0-465C-ABB3-771524942EC7}" dt="2023-05-13T23:19:48.328" v="326"/>
          <ac:spMkLst>
            <pc:docMk/>
            <pc:sldMk cId="3561473475" sldId="310"/>
            <ac:spMk id="4" creationId="{D1EB9AA3-731E-748E-9919-90E9A4F53043}"/>
          </ac:spMkLst>
        </pc:spChg>
        <pc:spChg chg="add mod">
          <ac:chgData name="Donnell Perkins" userId="S::doperkins@my365.bellevue.edu::e0205479-e0a9-432f-9208-204470ea75e2" providerId="AD" clId="Web-{50CA5956-88A0-465C-ABB3-771524942EC7}" dt="2023-05-13T23:59:24.509" v="484" actId="1076"/>
          <ac:spMkLst>
            <pc:docMk/>
            <pc:sldMk cId="3561473475" sldId="310"/>
            <ac:spMk id="5" creationId="{2FC3E95C-DF39-71F9-77B8-74DFB467D614}"/>
          </ac:spMkLst>
        </pc:spChg>
        <pc:spChg chg="add del">
          <ac:chgData name="Donnell Perkins" userId="S::doperkins@my365.bellevue.edu::e0205479-e0a9-432f-9208-204470ea75e2" providerId="AD" clId="Web-{50CA5956-88A0-465C-ABB3-771524942EC7}" dt="2023-05-13T23:24:08.272" v="358"/>
          <ac:spMkLst>
            <pc:docMk/>
            <pc:sldMk cId="3561473475" sldId="310"/>
            <ac:spMk id="6" creationId="{BE7B154E-E79E-4159-4FB0-0E3F37930239}"/>
          </ac:spMkLst>
        </pc:spChg>
        <pc:spChg chg="mod">
          <ac:chgData name="Donnell Perkins" userId="S::doperkins@my365.bellevue.edu::e0205479-e0a9-432f-9208-204470ea75e2" providerId="AD" clId="Web-{50CA5956-88A0-465C-ABB3-771524942EC7}" dt="2023-05-13T23:26:35.291" v="363" actId="14100"/>
          <ac:spMkLst>
            <pc:docMk/>
            <pc:sldMk cId="3561473475" sldId="310"/>
            <ac:spMk id="9" creationId="{A2055D38-CE59-4FC4-85CE-CF9DA81D858C}"/>
          </ac:spMkLst>
        </pc:spChg>
      </pc:sldChg>
      <pc:sldChg chg="addSp delSp modSp mod setBg addAnim modAnim">
        <pc:chgData name="Donnell Perkins" userId="S::doperkins@my365.bellevue.edu::e0205479-e0a9-432f-9208-204470ea75e2" providerId="AD" clId="Web-{50CA5956-88A0-465C-ABB3-771524942EC7}" dt="2023-05-13T23:57:31.678" v="474"/>
        <pc:sldMkLst>
          <pc:docMk/>
          <pc:sldMk cId="2677588859" sldId="313"/>
        </pc:sldMkLst>
        <pc:spChg chg="mod">
          <ac:chgData name="Donnell Perkins" userId="S::doperkins@my365.bellevue.edu::e0205479-e0a9-432f-9208-204470ea75e2" providerId="AD" clId="Web-{50CA5956-88A0-465C-ABB3-771524942EC7}" dt="2023-05-13T23:43:25.666" v="407"/>
          <ac:spMkLst>
            <pc:docMk/>
            <pc:sldMk cId="2677588859" sldId="313"/>
            <ac:spMk id="2" creationId="{CFACDA59-55A0-4EA5-B3E4-646D1D3B4CEB}"/>
          </ac:spMkLst>
        </pc:spChg>
        <pc:spChg chg="mod">
          <ac:chgData name="Donnell Perkins" userId="S::doperkins@my365.bellevue.edu::e0205479-e0a9-432f-9208-204470ea75e2" providerId="AD" clId="Web-{50CA5956-88A0-465C-ABB3-771524942EC7}" dt="2023-05-13T23:43:25.666" v="407"/>
          <ac:spMkLst>
            <pc:docMk/>
            <pc:sldMk cId="2677588859" sldId="313"/>
            <ac:spMk id="4" creationId="{1FE9CB6C-6FF8-4B8C-9B41-2DDD39B25DE3}"/>
          </ac:spMkLst>
        </pc:spChg>
        <pc:spChg chg="add del mod">
          <ac:chgData name="Donnell Perkins" userId="S::doperkins@my365.bellevue.edu::e0205479-e0a9-432f-9208-204470ea75e2" providerId="AD" clId="Web-{50CA5956-88A0-465C-ABB3-771524942EC7}" dt="2023-05-13T23:42:30.414" v="405"/>
          <ac:spMkLst>
            <pc:docMk/>
            <pc:sldMk cId="2677588859" sldId="313"/>
            <ac:spMk id="5" creationId="{A91D2D04-CC75-77B7-C2FE-58CAB151D507}"/>
          </ac:spMkLst>
        </pc:spChg>
        <pc:spChg chg="add mod ord">
          <ac:chgData name="Donnell Perkins" userId="S::doperkins@my365.bellevue.edu::e0205479-e0a9-432f-9208-204470ea75e2" providerId="AD" clId="Web-{50CA5956-88A0-465C-ABB3-771524942EC7}" dt="2023-05-13T23:45:55.954" v="426" actId="14100"/>
          <ac:spMkLst>
            <pc:docMk/>
            <pc:sldMk cId="2677588859" sldId="313"/>
            <ac:spMk id="7" creationId="{7576835B-E05D-91EE-DF64-C886EB5A9DD4}"/>
          </ac:spMkLst>
        </pc:spChg>
        <pc:spChg chg="add">
          <ac:chgData name="Donnell Perkins" userId="S::doperkins@my365.bellevue.edu::e0205479-e0a9-432f-9208-204470ea75e2" providerId="AD" clId="Web-{50CA5956-88A0-465C-ABB3-771524942EC7}" dt="2023-05-13T23:43:25.666" v="407"/>
          <ac:spMkLst>
            <pc:docMk/>
            <pc:sldMk cId="2677588859" sldId="313"/>
            <ac:spMk id="13" creationId="{8D1AA55E-40D5-461B-A5A8-4AE8AAB71B08}"/>
          </ac:spMkLst>
        </pc:spChg>
        <pc:spChg chg="add">
          <ac:chgData name="Donnell Perkins" userId="S::doperkins@my365.bellevue.edu::e0205479-e0a9-432f-9208-204470ea75e2" providerId="AD" clId="Web-{50CA5956-88A0-465C-ABB3-771524942EC7}" dt="2023-05-13T23:43:25.666" v="407"/>
          <ac:spMkLst>
            <pc:docMk/>
            <pc:sldMk cId="2677588859" sldId="313"/>
            <ac:spMk id="17" creationId="{6CB927A4-E432-4310-9CD5-E89FF5063179}"/>
          </ac:spMkLst>
        </pc:spChg>
        <pc:spChg chg="add">
          <ac:chgData name="Donnell Perkins" userId="S::doperkins@my365.bellevue.edu::e0205479-e0a9-432f-9208-204470ea75e2" providerId="AD" clId="Web-{50CA5956-88A0-465C-ABB3-771524942EC7}" dt="2023-05-13T23:43:25.666" v="407"/>
          <ac:spMkLst>
            <pc:docMk/>
            <pc:sldMk cId="2677588859" sldId="313"/>
            <ac:spMk id="19" creationId="{E3020543-B24B-4EC4-8FFC-8DD88EEA91A8}"/>
          </ac:spMkLst>
        </pc:spChg>
        <pc:picChg chg="add mod ord">
          <ac:chgData name="Donnell Perkins" userId="S::doperkins@my365.bellevue.edu::e0205479-e0a9-432f-9208-204470ea75e2" providerId="AD" clId="Web-{50CA5956-88A0-465C-ABB3-771524942EC7}" dt="2023-05-13T23:45:43.188" v="425" actId="1076"/>
          <ac:picMkLst>
            <pc:docMk/>
            <pc:sldMk cId="2677588859" sldId="313"/>
            <ac:picMk id="6" creationId="{7B8B567B-075C-AC68-26CA-2428DCBD0A3D}"/>
          </ac:picMkLst>
        </pc:picChg>
        <pc:picChg chg="del">
          <ac:chgData name="Donnell Perkins" userId="S::doperkins@my365.bellevue.edu::e0205479-e0a9-432f-9208-204470ea75e2" providerId="AD" clId="Web-{50CA5956-88A0-465C-ABB3-771524942EC7}" dt="2023-05-13T23:42:25.649" v="404"/>
          <ac:picMkLst>
            <pc:docMk/>
            <pc:sldMk cId="2677588859" sldId="313"/>
            <ac:picMk id="8" creationId="{B4311989-82B7-9079-91F3-EC5672A8F472}"/>
          </ac:picMkLst>
        </pc:picChg>
        <pc:cxnChg chg="add">
          <ac:chgData name="Donnell Perkins" userId="S::doperkins@my365.bellevue.edu::e0205479-e0a9-432f-9208-204470ea75e2" providerId="AD" clId="Web-{50CA5956-88A0-465C-ABB3-771524942EC7}" dt="2023-05-13T23:43:25.666" v="407"/>
          <ac:cxnSpMkLst>
            <pc:docMk/>
            <pc:sldMk cId="2677588859" sldId="313"/>
            <ac:cxnSpMk id="11" creationId="{5C05CAAB-DBA2-4548-AD5F-01BB97FBB207}"/>
          </ac:cxnSpMkLst>
        </pc:cxnChg>
        <pc:cxnChg chg="add">
          <ac:chgData name="Donnell Perkins" userId="S::doperkins@my365.bellevue.edu::e0205479-e0a9-432f-9208-204470ea75e2" providerId="AD" clId="Web-{50CA5956-88A0-465C-ABB3-771524942EC7}" dt="2023-05-13T23:43:25.666" v="407"/>
          <ac:cxnSpMkLst>
            <pc:docMk/>
            <pc:sldMk cId="2677588859" sldId="313"/>
            <ac:cxnSpMk id="15" creationId="{7EB498BD-8089-4626-91EA-4978EBEF535E}"/>
          </ac:cxnSpMkLst>
        </pc:cxnChg>
      </pc:sldChg>
      <pc:sldChg chg="addSp delSp modSp mod setBg addAnim delAnim modAnim">
        <pc:chgData name="Donnell Perkins" userId="S::doperkins@my365.bellevue.edu::e0205479-e0a9-432f-9208-204470ea75e2" providerId="AD" clId="Web-{50CA5956-88A0-465C-ABB3-771524942EC7}" dt="2023-05-13T23:57:49.460" v="479"/>
        <pc:sldMkLst>
          <pc:docMk/>
          <pc:sldMk cId="394289276" sldId="314"/>
        </pc:sldMkLst>
        <pc:spChg chg="mod">
          <ac:chgData name="Donnell Perkins" userId="S::doperkins@my365.bellevue.edu::e0205479-e0a9-432f-9208-204470ea75e2" providerId="AD" clId="Web-{50CA5956-88A0-465C-ABB3-771524942EC7}" dt="2023-05-13T23:48:52.805" v="444" actId="20577"/>
          <ac:spMkLst>
            <pc:docMk/>
            <pc:sldMk cId="394289276" sldId="314"/>
            <ac:spMk id="2" creationId="{CFACDA59-55A0-4EA5-B3E4-646D1D3B4CEB}"/>
          </ac:spMkLst>
        </pc:spChg>
        <pc:spChg chg="mod">
          <ac:chgData name="Donnell Perkins" userId="S::doperkins@my365.bellevue.edu::e0205479-e0a9-432f-9208-204470ea75e2" providerId="AD" clId="Web-{50CA5956-88A0-465C-ABB3-771524942EC7}" dt="2023-05-13T23:47:53.928" v="430"/>
          <ac:spMkLst>
            <pc:docMk/>
            <pc:sldMk cId="394289276" sldId="314"/>
            <ac:spMk id="4" creationId="{1FE9CB6C-6FF8-4B8C-9B41-2DDD39B25DE3}"/>
          </ac:spMkLst>
        </pc:spChg>
        <pc:spChg chg="add del mod">
          <ac:chgData name="Donnell Perkins" userId="S::doperkins@my365.bellevue.edu::e0205479-e0a9-432f-9208-204470ea75e2" providerId="AD" clId="Web-{50CA5956-88A0-465C-ABB3-771524942EC7}" dt="2023-05-13T23:47:11.458" v="428"/>
          <ac:spMkLst>
            <pc:docMk/>
            <pc:sldMk cId="394289276" sldId="314"/>
            <ac:spMk id="5" creationId="{50C4A418-506F-4F34-9D6F-1A6F8FC8EE8F}"/>
          </ac:spMkLst>
        </pc:spChg>
        <pc:spChg chg="add mod">
          <ac:chgData name="Donnell Perkins" userId="S::doperkins@my365.bellevue.edu::e0205479-e0a9-432f-9208-204470ea75e2" providerId="AD" clId="Web-{50CA5956-88A0-465C-ABB3-771524942EC7}" dt="2023-05-13T23:53:52.735" v="450" actId="14100"/>
          <ac:spMkLst>
            <pc:docMk/>
            <pc:sldMk cId="394289276" sldId="314"/>
            <ac:spMk id="6" creationId="{310008CB-8800-620D-A3F1-B6868D3B8738}"/>
          </ac:spMkLst>
        </pc:spChg>
        <pc:spChg chg="add">
          <ac:chgData name="Donnell Perkins" userId="S::doperkins@my365.bellevue.edu::e0205479-e0a9-432f-9208-204470ea75e2" providerId="AD" clId="Web-{50CA5956-88A0-465C-ABB3-771524942EC7}" dt="2023-05-13T23:47:53.928" v="430"/>
          <ac:spMkLst>
            <pc:docMk/>
            <pc:sldMk cId="394289276" sldId="314"/>
            <ac:spMk id="13" creationId="{2659FDB4-FCBE-4A89-B46D-43D4FA54464D}"/>
          </ac:spMkLst>
        </pc:spChg>
        <pc:picChg chg="add mod">
          <ac:chgData name="Donnell Perkins" userId="S::doperkins@my365.bellevue.edu::e0205479-e0a9-432f-9208-204470ea75e2" providerId="AD" clId="Web-{50CA5956-88A0-465C-ABB3-771524942EC7}" dt="2023-05-13T23:48:26.929" v="439" actId="14100"/>
          <ac:picMkLst>
            <pc:docMk/>
            <pc:sldMk cId="394289276" sldId="314"/>
            <ac:picMk id="7" creationId="{62793590-C30D-627D-9B46-B065DC44EAC3}"/>
          </ac:picMkLst>
        </pc:picChg>
        <pc:picChg chg="del">
          <ac:chgData name="Donnell Perkins" userId="S::doperkins@my365.bellevue.edu::e0205479-e0a9-432f-9208-204470ea75e2" providerId="AD" clId="Web-{50CA5956-88A0-465C-ABB3-771524942EC7}" dt="2023-05-13T23:47:08.567" v="427"/>
          <ac:picMkLst>
            <pc:docMk/>
            <pc:sldMk cId="394289276" sldId="314"/>
            <ac:picMk id="11" creationId="{06653E20-F29A-5402-7514-FE9B0EC24262}"/>
          </ac:picMkLst>
        </pc:picChg>
        <pc:cxnChg chg="add">
          <ac:chgData name="Donnell Perkins" userId="S::doperkins@my365.bellevue.edu::e0205479-e0a9-432f-9208-204470ea75e2" providerId="AD" clId="Web-{50CA5956-88A0-465C-ABB3-771524942EC7}" dt="2023-05-13T23:47:53.928" v="430"/>
          <ac:cxnSpMkLst>
            <pc:docMk/>
            <pc:sldMk cId="394289276" sldId="314"/>
            <ac:cxnSpMk id="8" creationId="{5C05CAAB-DBA2-4548-AD5F-01BB97FBB207}"/>
          </ac:cxnSpMkLst>
        </pc:cxnChg>
        <pc:cxnChg chg="add">
          <ac:chgData name="Donnell Perkins" userId="S::doperkins@my365.bellevue.edu::e0205479-e0a9-432f-9208-204470ea75e2" providerId="AD" clId="Web-{50CA5956-88A0-465C-ABB3-771524942EC7}" dt="2023-05-13T23:47:53.928" v="430"/>
          <ac:cxnSpMkLst>
            <pc:docMk/>
            <pc:sldMk cId="394289276" sldId="314"/>
            <ac:cxnSpMk id="15" creationId="{C8F51B3F-8331-4E4A-AE96-D47B1006EEAD}"/>
          </ac:cxnSpMkLst>
        </pc:cxnChg>
      </pc:sldChg>
    </pc:docChg>
  </pc:docChgLst>
  <pc:docChgLst>
    <pc:chgData name="Ricardo Orlando" userId="e776c7e4-aee7-48a3-b235-70edd56cc2ac" providerId="ADAL" clId="{9C34C3AB-BA52-F54F-B59C-39984ADFBC06}"/>
    <pc:docChg chg="modSld">
      <pc:chgData name="Ricardo Orlando" userId="e776c7e4-aee7-48a3-b235-70edd56cc2ac" providerId="ADAL" clId="{9C34C3AB-BA52-F54F-B59C-39984ADFBC06}" dt="2023-05-07T21:40:59.307" v="30" actId="782"/>
      <pc:docMkLst>
        <pc:docMk/>
      </pc:docMkLst>
      <pc:sldChg chg="modSp">
        <pc:chgData name="Ricardo Orlando" userId="e776c7e4-aee7-48a3-b235-70edd56cc2ac" providerId="ADAL" clId="{9C34C3AB-BA52-F54F-B59C-39984ADFBC06}" dt="2023-05-07T21:40:59.307" v="30" actId="782"/>
        <pc:sldMkLst>
          <pc:docMk/>
          <pc:sldMk cId="365334912" sldId="308"/>
        </pc:sldMkLst>
        <pc:spChg chg="mod">
          <ac:chgData name="Ricardo Orlando" userId="e776c7e4-aee7-48a3-b235-70edd56cc2ac" providerId="ADAL" clId="{9C34C3AB-BA52-F54F-B59C-39984ADFBC06}" dt="2023-05-07T21:40:59.307" v="30" actId="782"/>
          <ac:spMkLst>
            <pc:docMk/>
            <pc:sldMk cId="365334912" sldId="308"/>
            <ac:spMk id="4" creationId="{B0881FA9-F3B0-4912-B0E1-352094195C30}"/>
          </ac:spMkLst>
        </pc:spChg>
      </pc:sldChg>
    </pc:docChg>
  </pc:docChgLst>
  <pc:docChgLst>
    <pc:chgData name="Donnell Perkins" userId="S::doperkins@my365.bellevue.edu::e0205479-e0a9-432f-9208-204470ea75e2" providerId="AD" clId="Web-{30F9B3E5-4144-4DE2-96D3-B04AA6465B47}"/>
    <pc:docChg chg="modSld">
      <pc:chgData name="Donnell Perkins" userId="S::doperkins@my365.bellevue.edu::e0205479-e0a9-432f-9208-204470ea75e2" providerId="AD" clId="Web-{30F9B3E5-4144-4DE2-96D3-B04AA6465B47}" dt="2023-05-07T22:50:10.948" v="4" actId="20577"/>
      <pc:docMkLst>
        <pc:docMk/>
      </pc:docMkLst>
      <pc:sldChg chg="modSp">
        <pc:chgData name="Donnell Perkins" userId="S::doperkins@my365.bellevue.edu::e0205479-e0a9-432f-9208-204470ea75e2" providerId="AD" clId="Web-{30F9B3E5-4144-4DE2-96D3-B04AA6465B47}" dt="2023-05-07T22:50:10.948" v="4" actId="20577"/>
        <pc:sldMkLst>
          <pc:docMk/>
          <pc:sldMk cId="365334912" sldId="308"/>
        </pc:sldMkLst>
        <pc:spChg chg="mod">
          <ac:chgData name="Donnell Perkins" userId="S::doperkins@my365.bellevue.edu::e0205479-e0a9-432f-9208-204470ea75e2" providerId="AD" clId="Web-{30F9B3E5-4144-4DE2-96D3-B04AA6465B47}" dt="2023-05-07T22:50:10.948" v="4" actId="20577"/>
          <ac:spMkLst>
            <pc:docMk/>
            <pc:sldMk cId="365334912" sldId="308"/>
            <ac:spMk id="4" creationId="{B0881FA9-F3B0-4912-B0E1-352094195C30}"/>
          </ac:spMkLst>
        </pc:spChg>
      </pc:sldChg>
    </pc:docChg>
  </pc:docChgLst>
  <pc:docChgLst>
    <pc:chgData name="Donnell Perkins" userId="S::doperkins@my365.bellevue.edu::e0205479-e0a9-432f-9208-204470ea75e2" providerId="AD" clId="Web-{135C85B5-C509-4147-A1B0-2C3C684ACCA2}"/>
    <pc:docChg chg="modSld">
      <pc:chgData name="Donnell Perkins" userId="S::doperkins@my365.bellevue.edu::e0205479-e0a9-432f-9208-204470ea75e2" providerId="AD" clId="Web-{135C85B5-C509-4147-A1B0-2C3C684ACCA2}" dt="2023-05-14T04:18:16.869" v="79" actId="20577"/>
      <pc:docMkLst>
        <pc:docMk/>
      </pc:docMkLst>
      <pc:sldChg chg="addSp modSp">
        <pc:chgData name="Donnell Perkins" userId="S::doperkins@my365.bellevue.edu::e0205479-e0a9-432f-9208-204470ea75e2" providerId="AD" clId="Web-{135C85B5-C509-4147-A1B0-2C3C684ACCA2}" dt="2023-05-14T04:07:00.550" v="2"/>
        <pc:sldMkLst>
          <pc:docMk/>
          <pc:sldMk cId="3159288639" sldId="303"/>
        </pc:sldMkLst>
        <pc:spChg chg="add mod">
          <ac:chgData name="Donnell Perkins" userId="S::doperkins@my365.bellevue.edu::e0205479-e0a9-432f-9208-204470ea75e2" providerId="AD" clId="Web-{135C85B5-C509-4147-A1B0-2C3C684ACCA2}" dt="2023-05-14T04:07:00.550" v="2"/>
          <ac:spMkLst>
            <pc:docMk/>
            <pc:sldMk cId="3159288639" sldId="303"/>
            <ac:spMk id="3" creationId="{4A8BEEE0-DE21-CBFE-CD07-DAE720222F66}"/>
          </ac:spMkLst>
        </pc:spChg>
      </pc:sldChg>
      <pc:sldChg chg="modSp">
        <pc:chgData name="Donnell Perkins" userId="S::doperkins@my365.bellevue.edu::e0205479-e0a9-432f-9208-204470ea75e2" providerId="AD" clId="Web-{135C85B5-C509-4147-A1B0-2C3C684ACCA2}" dt="2023-05-14T04:09:01.319" v="7" actId="20577"/>
        <pc:sldMkLst>
          <pc:docMk/>
          <pc:sldMk cId="3124766000" sldId="304"/>
        </pc:sldMkLst>
        <pc:spChg chg="mod">
          <ac:chgData name="Donnell Perkins" userId="S::doperkins@my365.bellevue.edu::e0205479-e0a9-432f-9208-204470ea75e2" providerId="AD" clId="Web-{135C85B5-C509-4147-A1B0-2C3C684ACCA2}" dt="2023-05-14T04:09:01.319" v="7" actId="20577"/>
          <ac:spMkLst>
            <pc:docMk/>
            <pc:sldMk cId="3124766000" sldId="304"/>
            <ac:spMk id="4" creationId="{1FE9CB6C-6FF8-4B8C-9B41-2DDD39B25DE3}"/>
          </ac:spMkLst>
        </pc:spChg>
      </pc:sldChg>
      <pc:sldChg chg="modSp">
        <pc:chgData name="Donnell Perkins" userId="S::doperkins@my365.bellevue.edu::e0205479-e0a9-432f-9208-204470ea75e2" providerId="AD" clId="Web-{135C85B5-C509-4147-A1B0-2C3C684ACCA2}" dt="2023-05-14T04:08:43.850" v="5" actId="20577"/>
        <pc:sldMkLst>
          <pc:docMk/>
          <pc:sldMk cId="2677588859" sldId="313"/>
        </pc:sldMkLst>
        <pc:spChg chg="mod">
          <ac:chgData name="Donnell Perkins" userId="S::doperkins@my365.bellevue.edu::e0205479-e0a9-432f-9208-204470ea75e2" providerId="AD" clId="Web-{135C85B5-C509-4147-A1B0-2C3C684ACCA2}" dt="2023-05-14T04:08:43.850" v="5" actId="20577"/>
          <ac:spMkLst>
            <pc:docMk/>
            <pc:sldMk cId="2677588859" sldId="313"/>
            <ac:spMk id="4" creationId="{1FE9CB6C-6FF8-4B8C-9B41-2DDD39B25DE3}"/>
          </ac:spMkLst>
        </pc:spChg>
      </pc:sldChg>
      <pc:sldChg chg="modSp">
        <pc:chgData name="Donnell Perkins" userId="S::doperkins@my365.bellevue.edu::e0205479-e0a9-432f-9208-204470ea75e2" providerId="AD" clId="Web-{135C85B5-C509-4147-A1B0-2C3C684ACCA2}" dt="2023-05-14T04:08:21.787" v="4" actId="20577"/>
        <pc:sldMkLst>
          <pc:docMk/>
          <pc:sldMk cId="394289276" sldId="314"/>
        </pc:sldMkLst>
        <pc:spChg chg="mod">
          <ac:chgData name="Donnell Perkins" userId="S::doperkins@my365.bellevue.edu::e0205479-e0a9-432f-9208-204470ea75e2" providerId="AD" clId="Web-{135C85B5-C509-4147-A1B0-2C3C684ACCA2}" dt="2023-05-14T04:08:21.787" v="4" actId="20577"/>
          <ac:spMkLst>
            <pc:docMk/>
            <pc:sldMk cId="394289276" sldId="314"/>
            <ac:spMk id="4" creationId="{1FE9CB6C-6FF8-4B8C-9B41-2DDD39B25DE3}"/>
          </ac:spMkLst>
        </pc:spChg>
      </pc:sldChg>
      <pc:sldChg chg="addSp delSp modSp">
        <pc:chgData name="Donnell Perkins" userId="S::doperkins@my365.bellevue.edu::e0205479-e0a9-432f-9208-204470ea75e2" providerId="AD" clId="Web-{135C85B5-C509-4147-A1B0-2C3C684ACCA2}" dt="2023-05-14T04:18:16.869" v="79" actId="20577"/>
        <pc:sldMkLst>
          <pc:docMk/>
          <pc:sldMk cId="1166408188" sldId="315"/>
        </pc:sldMkLst>
        <pc:spChg chg="del mod">
          <ac:chgData name="Donnell Perkins" userId="S::doperkins@my365.bellevue.edu::e0205479-e0a9-432f-9208-204470ea75e2" providerId="AD" clId="Web-{135C85B5-C509-4147-A1B0-2C3C684ACCA2}" dt="2023-05-14T04:10:14.212" v="10"/>
          <ac:spMkLst>
            <pc:docMk/>
            <pc:sldMk cId="1166408188" sldId="315"/>
            <ac:spMk id="2" creationId="{94FDFB95-2803-4882-8DE6-333A75D37240}"/>
          </ac:spMkLst>
        </pc:spChg>
        <pc:spChg chg="add del mod">
          <ac:chgData name="Donnell Perkins" userId="S::doperkins@my365.bellevue.edu::e0205479-e0a9-432f-9208-204470ea75e2" providerId="AD" clId="Web-{135C85B5-C509-4147-A1B0-2C3C684ACCA2}" dt="2023-05-14T04:10:38.541" v="14"/>
          <ac:spMkLst>
            <pc:docMk/>
            <pc:sldMk cId="1166408188" sldId="315"/>
            <ac:spMk id="4" creationId="{97AA123F-F81D-923E-E04F-01BE4C2A9B3D}"/>
          </ac:spMkLst>
        </pc:spChg>
        <pc:spChg chg="add mod">
          <ac:chgData name="Donnell Perkins" userId="S::doperkins@my365.bellevue.edu::e0205479-e0a9-432f-9208-204470ea75e2" providerId="AD" clId="Web-{135C85B5-C509-4147-A1B0-2C3C684ACCA2}" dt="2023-05-14T04:17:50.852" v="77" actId="14100"/>
          <ac:spMkLst>
            <pc:docMk/>
            <pc:sldMk cId="1166408188" sldId="315"/>
            <ac:spMk id="5" creationId="{FC851673-86BD-6F28-FD46-56136E0DBFFB}"/>
          </ac:spMkLst>
        </pc:spChg>
        <pc:spChg chg="add del mod">
          <ac:chgData name="Donnell Perkins" userId="S::doperkins@my365.bellevue.edu::e0205479-e0a9-432f-9208-204470ea75e2" providerId="AD" clId="Web-{135C85B5-C509-4147-A1B0-2C3C684ACCA2}" dt="2023-05-14T04:12:42.936" v="33"/>
          <ac:spMkLst>
            <pc:docMk/>
            <pc:sldMk cId="1166408188" sldId="315"/>
            <ac:spMk id="6" creationId="{2E52F386-9B6E-148A-FE2C-01D8CE8D18BD}"/>
          </ac:spMkLst>
        </pc:spChg>
        <pc:spChg chg="add mod">
          <ac:chgData name="Donnell Perkins" userId="S::doperkins@my365.bellevue.edu::e0205479-e0a9-432f-9208-204470ea75e2" providerId="AD" clId="Web-{135C85B5-C509-4147-A1B0-2C3C684ACCA2}" dt="2023-05-14T04:17:36.508" v="74" actId="1076"/>
          <ac:spMkLst>
            <pc:docMk/>
            <pc:sldMk cId="1166408188" sldId="315"/>
            <ac:spMk id="7" creationId="{3F014A2C-3E9C-31F3-03AF-59DD7C7694A4}"/>
          </ac:spMkLst>
        </pc:spChg>
        <pc:spChg chg="mod">
          <ac:chgData name="Donnell Perkins" userId="S::doperkins@my365.bellevue.edu::e0205479-e0a9-432f-9208-204470ea75e2" providerId="AD" clId="Web-{135C85B5-C509-4147-A1B0-2C3C684ACCA2}" dt="2023-05-14T04:18:16.869" v="79" actId="20577"/>
          <ac:spMkLst>
            <pc:docMk/>
            <pc:sldMk cId="1166408188" sldId="315"/>
            <ac:spMk id="9" creationId="{A2055D38-CE59-4FC4-85CE-CF9DA81D858C}"/>
          </ac:spMkLst>
        </pc:spChg>
        <pc:picChg chg="mod">
          <ac:chgData name="Donnell Perkins" userId="S::doperkins@my365.bellevue.edu::e0205479-e0a9-432f-9208-204470ea75e2" providerId="AD" clId="Web-{135C85B5-C509-4147-A1B0-2C3C684ACCA2}" dt="2023-05-14T04:16:29.272" v="71"/>
          <ac:picMkLst>
            <pc:docMk/>
            <pc:sldMk cId="1166408188" sldId="315"/>
            <ac:picMk id="12" creationId="{AF671DFE-3C37-DE09-B735-39209F7B1037}"/>
          </ac:picMkLst>
        </pc:picChg>
      </pc:sldChg>
    </pc:docChg>
  </pc:docChgLst>
  <pc:docChgLst>
    <pc:chgData name="Ricardo Orlando" userId="S::rorlando@my365.bellevue.edu::e776c7e4-aee7-48a3-b235-70edd56cc2ac" providerId="AD" clId="Web-{87F57FC1-E460-4856-BE9C-2AFA192500D4}"/>
    <pc:docChg chg="modSld">
      <pc:chgData name="Ricardo Orlando" userId="S::rorlando@my365.bellevue.edu::e776c7e4-aee7-48a3-b235-70edd56cc2ac" providerId="AD" clId="Web-{87F57FC1-E460-4856-BE9C-2AFA192500D4}" dt="2023-05-07T21:48:41.821" v="58" actId="20577"/>
      <pc:docMkLst>
        <pc:docMk/>
      </pc:docMkLst>
      <pc:sldChg chg="modSp">
        <pc:chgData name="Ricardo Orlando" userId="S::rorlando@my365.bellevue.edu::e776c7e4-aee7-48a3-b235-70edd56cc2ac" providerId="AD" clId="Web-{87F57FC1-E460-4856-BE9C-2AFA192500D4}" dt="2023-05-07T21:48:41.821" v="58" actId="20577"/>
        <pc:sldMkLst>
          <pc:docMk/>
          <pc:sldMk cId="365334912" sldId="308"/>
        </pc:sldMkLst>
        <pc:spChg chg="mod">
          <ac:chgData name="Ricardo Orlando" userId="S::rorlando@my365.bellevue.edu::e776c7e4-aee7-48a3-b235-70edd56cc2ac" providerId="AD" clId="Web-{87F57FC1-E460-4856-BE9C-2AFA192500D4}" dt="2023-05-07T21:48:41.821" v="58" actId="20577"/>
          <ac:spMkLst>
            <pc:docMk/>
            <pc:sldMk cId="365334912" sldId="308"/>
            <ac:spMk id="4" creationId="{B0881FA9-F3B0-4912-B0E1-352094195C30}"/>
          </ac:spMkLst>
        </pc:spChg>
      </pc:sldChg>
    </pc:docChg>
  </pc:docChgLst>
  <pc:docChgLst>
    <pc:chgData name="Ricardo Orlando" userId="S::rorlando@my365.bellevue.edu::e776c7e4-aee7-48a3-b235-70edd56cc2ac" providerId="AD" clId="Web-{FA3072C0-01A5-48C3-A5FC-832552CCCC15}"/>
    <pc:docChg chg="modSld">
      <pc:chgData name="Ricardo Orlando" userId="S::rorlando@my365.bellevue.edu::e776c7e4-aee7-48a3-b235-70edd56cc2ac" providerId="AD" clId="Web-{FA3072C0-01A5-48C3-A5FC-832552CCCC15}" dt="2023-05-14T00:36:20.882" v="5" actId="1076"/>
      <pc:docMkLst>
        <pc:docMk/>
      </pc:docMkLst>
      <pc:sldChg chg="addSp delSp modSp">
        <pc:chgData name="Ricardo Orlando" userId="S::rorlando@my365.bellevue.edu::e776c7e4-aee7-48a3-b235-70edd56cc2ac" providerId="AD" clId="Web-{FA3072C0-01A5-48C3-A5FC-832552CCCC15}" dt="2023-05-14T00:36:20.882" v="5" actId="1076"/>
        <pc:sldMkLst>
          <pc:docMk/>
          <pc:sldMk cId="3159288639" sldId="303"/>
        </pc:sldMkLst>
        <pc:spChg chg="add del mod">
          <ac:chgData name="Ricardo Orlando" userId="S::rorlando@my365.bellevue.edu::e776c7e4-aee7-48a3-b235-70edd56cc2ac" providerId="AD" clId="Web-{FA3072C0-01A5-48C3-A5FC-832552CCCC15}" dt="2023-05-14T00:35:53.346" v="1"/>
          <ac:spMkLst>
            <pc:docMk/>
            <pc:sldMk cId="3159288639" sldId="303"/>
            <ac:spMk id="4" creationId="{F3729BA6-8F1B-8E59-8811-843DF43EEC54}"/>
          </ac:spMkLst>
        </pc:spChg>
        <pc:picChg chg="del">
          <ac:chgData name="Ricardo Orlando" userId="S::rorlando@my365.bellevue.edu::e776c7e4-aee7-48a3-b235-70edd56cc2ac" providerId="AD" clId="Web-{FA3072C0-01A5-48C3-A5FC-832552CCCC15}" dt="2023-05-14T00:32:22.931" v="0"/>
          <ac:picMkLst>
            <pc:docMk/>
            <pc:sldMk cId="3159288639" sldId="303"/>
            <ac:picMk id="5" creationId="{1BF30AF1-2DAA-F4A5-6570-19EDDCDBCEB2}"/>
          </ac:picMkLst>
        </pc:picChg>
        <pc:picChg chg="add mod ord">
          <ac:chgData name="Ricardo Orlando" userId="S::rorlando@my365.bellevue.edu::e776c7e4-aee7-48a3-b235-70edd56cc2ac" providerId="AD" clId="Web-{FA3072C0-01A5-48C3-A5FC-832552CCCC15}" dt="2023-05-14T00:36:20.882" v="5" actId="1076"/>
          <ac:picMkLst>
            <pc:docMk/>
            <pc:sldMk cId="3159288639" sldId="303"/>
            <ac:picMk id="7" creationId="{C94AAAD7-17DD-A49F-3E0A-9162E9934E8E}"/>
          </ac:picMkLst>
        </pc:picChg>
      </pc:sldChg>
    </pc:docChg>
  </pc:docChgLst>
  <pc:docChgLst>
    <pc:chgData name="Donnell Perkins" userId="S::doperkins@my365.bellevue.edu::e0205479-e0a9-432f-9208-204470ea75e2" providerId="AD" clId="Web-{B1F7AE68-091B-46DA-A884-C24EC71E8627}"/>
    <pc:docChg chg="modSld">
      <pc:chgData name="Donnell Perkins" userId="S::doperkins@my365.bellevue.edu::e0205479-e0a9-432f-9208-204470ea75e2" providerId="AD" clId="Web-{B1F7AE68-091B-46DA-A884-C24EC71E8627}" dt="2023-05-07T22:05:13.736" v="26" actId="20577"/>
      <pc:docMkLst>
        <pc:docMk/>
      </pc:docMkLst>
      <pc:sldChg chg="modSp">
        <pc:chgData name="Donnell Perkins" userId="S::doperkins@my365.bellevue.edu::e0205479-e0a9-432f-9208-204470ea75e2" providerId="AD" clId="Web-{B1F7AE68-091B-46DA-A884-C24EC71E8627}" dt="2023-05-07T22:05:13.736" v="26" actId="20577"/>
        <pc:sldMkLst>
          <pc:docMk/>
          <pc:sldMk cId="365334912" sldId="308"/>
        </pc:sldMkLst>
        <pc:spChg chg="mod">
          <ac:chgData name="Donnell Perkins" userId="S::doperkins@my365.bellevue.edu::e0205479-e0a9-432f-9208-204470ea75e2" providerId="AD" clId="Web-{B1F7AE68-091B-46DA-A884-C24EC71E8627}" dt="2023-05-07T22:05:13.736" v="26" actId="20577"/>
          <ac:spMkLst>
            <pc:docMk/>
            <pc:sldMk cId="365334912" sldId="308"/>
            <ac:spMk id="4" creationId="{B0881FA9-F3B0-4912-B0E1-352094195C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unch of grapes on a vine&#10;&#10;Description automatically generated with medium confidence">
            <a:extLst>
              <a:ext uri="{FF2B5EF4-FFF2-40B4-BE49-F238E27FC236}">
                <a16:creationId xmlns:a16="http://schemas.microsoft.com/office/drawing/2014/main" id="{4F63A6A3-6311-6D1E-B71C-C0270C9C4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28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11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sz="4400" spc="400"/>
              <a:t>Bacchus Winery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s-ES"/>
              <a:t>Ricardo Orlando, Monica Jones, Donnell Perkins</a:t>
            </a:r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Introduction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150424" y="1591484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Bacchus Winery</a:t>
            </a:r>
          </a:p>
        </p:txBody>
      </p:sp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581" y="2533361"/>
            <a:ext cx="171515" cy="171514"/>
          </a:xfrm>
          <a:custGeom>
            <a:avLst/>
            <a:gdLst>
              <a:gd name="connsiteX0" fmla="*/ 159874 w 171515"/>
              <a:gd name="connsiteY0" fmla="*/ 74116 h 171514"/>
              <a:gd name="connsiteX1" fmla="*/ 97399 w 171515"/>
              <a:gd name="connsiteY1" fmla="*/ 74116 h 171514"/>
              <a:gd name="connsiteX2" fmla="*/ 97399 w 171515"/>
              <a:gd name="connsiteY2" fmla="*/ 11641 h 171514"/>
              <a:gd name="connsiteX3" fmla="*/ 85758 w 171515"/>
              <a:gd name="connsiteY3" fmla="*/ 0 h 171514"/>
              <a:gd name="connsiteX4" fmla="*/ 74116 w 171515"/>
              <a:gd name="connsiteY4" fmla="*/ 11641 h 171514"/>
              <a:gd name="connsiteX5" fmla="*/ 74116 w 171515"/>
              <a:gd name="connsiteY5" fmla="*/ 74116 h 171514"/>
              <a:gd name="connsiteX6" fmla="*/ 11641 w 171515"/>
              <a:gd name="connsiteY6" fmla="*/ 74116 h 171514"/>
              <a:gd name="connsiteX7" fmla="*/ 0 w 171515"/>
              <a:gd name="connsiteY7" fmla="*/ 85757 h 171514"/>
              <a:gd name="connsiteX8" fmla="*/ 11641 w 171515"/>
              <a:gd name="connsiteY8" fmla="*/ 97398 h 171514"/>
              <a:gd name="connsiteX9" fmla="*/ 74116 w 171515"/>
              <a:gd name="connsiteY9" fmla="*/ 97398 h 171514"/>
              <a:gd name="connsiteX10" fmla="*/ 74116 w 171515"/>
              <a:gd name="connsiteY10" fmla="*/ 159873 h 171514"/>
              <a:gd name="connsiteX11" fmla="*/ 85758 w 171515"/>
              <a:gd name="connsiteY11" fmla="*/ 171514 h 171514"/>
              <a:gd name="connsiteX12" fmla="*/ 97399 w 171515"/>
              <a:gd name="connsiteY12" fmla="*/ 159873 h 171514"/>
              <a:gd name="connsiteX13" fmla="*/ 97399 w 171515"/>
              <a:gd name="connsiteY13" fmla="*/ 97398 h 171514"/>
              <a:gd name="connsiteX14" fmla="*/ 159874 w 171515"/>
              <a:gd name="connsiteY14" fmla="*/ 97398 h 171514"/>
              <a:gd name="connsiteX15" fmla="*/ 171515 w 171515"/>
              <a:gd name="connsiteY15" fmla="*/ 85757 h 171514"/>
              <a:gd name="connsiteX16" fmla="*/ 159874 w 171515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4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8" y="171514"/>
                </a:cubicBezTo>
                <a:cubicBezTo>
                  <a:pt x="92187" y="171514"/>
                  <a:pt x="97399" y="166302"/>
                  <a:pt x="97399" y="159873"/>
                </a:cubicBezTo>
                <a:lnTo>
                  <a:pt x="97399" y="97398"/>
                </a:lnTo>
                <a:lnTo>
                  <a:pt x="159874" y="97398"/>
                </a:lnTo>
                <a:cubicBezTo>
                  <a:pt x="166303" y="97398"/>
                  <a:pt x="171515" y="92186"/>
                  <a:pt x="171515" y="85757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0784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Ricardo Orlando</a:t>
            </a:r>
            <a:endParaRPr lang="en-US" sz="1800" dirty="0"/>
          </a:p>
          <a:p>
            <a:pPr marL="514350" lvl="1" indent="-285750">
              <a:buFont typeface="Arial"/>
              <a:buChar char="•"/>
            </a:pPr>
            <a:r>
              <a:rPr lang="es-ES" sz="1400" err="1">
                <a:latin typeface="Univers"/>
                <a:cs typeface="Arial"/>
              </a:rPr>
              <a:t>Warehouse</a:t>
            </a:r>
            <a:r>
              <a:rPr lang="es-ES" sz="1400" dirty="0">
                <a:latin typeface="Univers"/>
                <a:cs typeface="Arial"/>
              </a:rPr>
              <a:t> Supervisor</a:t>
            </a:r>
          </a:p>
          <a:p>
            <a:pPr marL="514350" lvl="1" indent="-285750">
              <a:buFont typeface="Arial"/>
              <a:buChar char="•"/>
            </a:pPr>
            <a:r>
              <a:rPr lang="es-ES" sz="1400" dirty="0">
                <a:latin typeface="Univers"/>
                <a:cs typeface="Arial"/>
              </a:rPr>
              <a:t>Favorite </a:t>
            </a:r>
            <a:r>
              <a:rPr lang="es-ES" sz="1400" err="1">
                <a:latin typeface="Univers"/>
                <a:cs typeface="Arial"/>
              </a:rPr>
              <a:t>Wine</a:t>
            </a:r>
            <a:r>
              <a:rPr lang="es-ES" sz="1400" dirty="0">
                <a:latin typeface="Univers"/>
                <a:cs typeface="Arial"/>
              </a:rPr>
              <a:t>: </a:t>
            </a:r>
            <a:r>
              <a:rPr lang="es-ES" sz="1400" err="1">
                <a:latin typeface="Univers"/>
                <a:cs typeface="Arial"/>
              </a:rPr>
              <a:t>Mascato</a:t>
            </a:r>
            <a:r>
              <a:rPr lang="es-ES" sz="1400" dirty="0">
                <a:latin typeface="Univers"/>
                <a:cs typeface="Arial"/>
              </a:rPr>
              <a:t> </a:t>
            </a:r>
            <a:r>
              <a:rPr lang="es-ES" sz="1400" err="1">
                <a:latin typeface="Univers"/>
                <a:cs typeface="Arial"/>
              </a:rPr>
              <a:t>or</a:t>
            </a:r>
            <a:r>
              <a:rPr lang="es-ES" sz="1400" dirty="0">
                <a:latin typeface="Univers"/>
                <a:cs typeface="Arial"/>
              </a:rPr>
              <a:t> Chardonnay</a:t>
            </a:r>
            <a:endParaRPr lang="es-ES" sz="1400" dirty="0">
              <a:latin typeface="Univers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800" dirty="0" err="1"/>
              <a:t>Monica</a:t>
            </a:r>
            <a:r>
              <a:rPr lang="es-ES" sz="1800" dirty="0"/>
              <a:t> Jones</a:t>
            </a:r>
          </a:p>
          <a:p>
            <a:pPr lvl="2"/>
            <a:r>
              <a:rPr lang="es-ES" sz="1400" dirty="0"/>
              <a:t>QE Manager </a:t>
            </a:r>
          </a:p>
          <a:p>
            <a:pPr lvl="2"/>
            <a:r>
              <a:rPr lang="es-ES" sz="1400" dirty="0"/>
              <a:t>Favorite </a:t>
            </a:r>
            <a:r>
              <a:rPr lang="es-ES" sz="1400" dirty="0" err="1"/>
              <a:t>Wine</a:t>
            </a:r>
            <a:r>
              <a:rPr lang="es-ES" sz="1400" dirty="0"/>
              <a:t>: Merlot </a:t>
            </a:r>
            <a:r>
              <a:rPr lang="es-ES" sz="1400" dirty="0" err="1"/>
              <a:t>or</a:t>
            </a:r>
            <a:r>
              <a:rPr lang="es-ES" sz="1400" dirty="0"/>
              <a:t> Malbec 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800" dirty="0" err="1"/>
              <a:t>Donnell</a:t>
            </a:r>
            <a:r>
              <a:rPr lang="es-ES" sz="1800" dirty="0"/>
              <a:t> Perkins</a:t>
            </a:r>
            <a:endParaRPr lang="en-US" sz="1800" dirty="0"/>
          </a:p>
          <a:p>
            <a:pPr lvl="2"/>
            <a:r>
              <a:rPr lang="en-US" sz="1400" dirty="0"/>
              <a:t>Software Programmer</a:t>
            </a:r>
          </a:p>
          <a:p>
            <a:pPr lvl="2"/>
            <a:r>
              <a:rPr lang="en-US" sz="1400" dirty="0"/>
              <a:t>Favorite Wine: Red Blend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974" y="3806471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2A5E4-2F7D-E64B-CBA0-72530ECC9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35" r="19810"/>
          <a:stretch/>
        </p:blipFill>
        <p:spPr>
          <a:xfrm>
            <a:off x="8610596" y="184165"/>
            <a:ext cx="3581400" cy="4167318"/>
          </a:xfrm>
          <a:custGeom>
            <a:avLst/>
            <a:gdLst/>
            <a:ahLst/>
            <a:cxnLst/>
            <a:rect l="l" t="t" r="r" b="b"/>
            <a:pathLst>
              <a:path w="3581400" h="4167318">
                <a:moveTo>
                  <a:pt x="2083659" y="0"/>
                </a:moveTo>
                <a:cubicBezTo>
                  <a:pt x="2659046" y="0"/>
                  <a:pt x="3179961" y="233221"/>
                  <a:pt x="3557029" y="610290"/>
                </a:cubicBezTo>
                <a:lnTo>
                  <a:pt x="3581400" y="637105"/>
                </a:lnTo>
                <a:lnTo>
                  <a:pt x="3581400" y="3530214"/>
                </a:lnTo>
                <a:lnTo>
                  <a:pt x="3557029" y="3557029"/>
                </a:lnTo>
                <a:cubicBezTo>
                  <a:pt x="3179961" y="3934097"/>
                  <a:pt x="2659046" y="4167318"/>
                  <a:pt x="2083659" y="4167318"/>
                </a:cubicBezTo>
                <a:cubicBezTo>
                  <a:pt x="932885" y="4167318"/>
                  <a:pt x="0" y="3234433"/>
                  <a:pt x="0" y="2083659"/>
                </a:cubicBezTo>
                <a:cubicBezTo>
                  <a:pt x="0" y="932885"/>
                  <a:pt x="932885" y="0"/>
                  <a:pt x="2083659" y="0"/>
                </a:cubicBezTo>
                <a:close/>
              </a:path>
            </a:pathLst>
          </a:cu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3460" y="503379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671DFE-3C37-DE09-B735-39209F7B10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611" r="1" b="10168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74821" y="224937"/>
            <a:ext cx="4747404" cy="89708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b="1" i="0" kern="1200" cap="none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Bacchus </a:t>
            </a:r>
            <a:r>
              <a:rPr lang="en-US" sz="2800" cap="none" dirty="0">
                <a:solidFill>
                  <a:schemeClr val="bg1"/>
                </a:solidFill>
              </a:rPr>
              <a:t>Winery </a:t>
            </a:r>
            <a:endParaRPr lang="en-US" sz="280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800" cap="none" dirty="0">
                <a:solidFill>
                  <a:schemeClr val="bg1"/>
                </a:solidFill>
              </a:rPr>
              <a:t>Case Study Description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8546" y="224937"/>
            <a:ext cx="1465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C3E95C-DF39-71F9-77B8-74DFB467D614}"/>
              </a:ext>
            </a:extLst>
          </p:cNvPr>
          <p:cNvSpPr/>
          <p:nvPr/>
        </p:nvSpPr>
        <p:spPr>
          <a:xfrm>
            <a:off x="326104" y="318915"/>
            <a:ext cx="4385094" cy="59234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Stan and Davis Bacchus inherited their winery from their Father, George, three years ago upon his retirement.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When they started running the winery, the owners decided to keep all existing personnel in place, hoping to effect minimum change during the turnover.</a:t>
            </a: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Bacchus winery grows the grapes needed to make a Merlot, Cabernet, Chablis, and a Chardonnay.</a:t>
            </a:r>
          </a:p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Stan and Davis would like to find a more efficient method of keeping track and ordering supplies, perhaps over the internet.</a:t>
            </a: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Maria, who is responsible for distribution, would like their distributors to be able to order online, and to be able to track shipment.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Finalized ERD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b="1" cap="all" spc="100">
              <a:solidFill>
                <a:schemeClr val="accent2"/>
              </a:solidFill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C94AAAD7-17DD-A49F-3E0A-9162E9934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235" y="479966"/>
            <a:ext cx="7481656" cy="612663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8BEEE0-DE21-CBFE-CD07-DAE720222F66}"/>
              </a:ext>
            </a:extLst>
          </p:cNvPr>
          <p:cNvSpPr/>
          <p:nvPr/>
        </p:nvSpPr>
        <p:spPr>
          <a:xfrm>
            <a:off x="9906000" y="6178061"/>
            <a:ext cx="1641230" cy="363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Product Sales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/>
                <a:ea typeface="Arial" panose="020B0604020202020204" pitchFamily="34" charset="0"/>
                <a:cs typeface="Times New Roman"/>
              </a:rPr>
              <a:t>This report with show the total number of orders for all product sales. They would be used to see the total volume of sales of the company.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 panose="020B0604020202020204" pitchFamily="34" charset="0"/>
                <a:cs typeface="Times New Roman"/>
              </a:rPr>
              <a:t> </a:t>
            </a:r>
            <a:r>
              <a:rPr lang="en-US" sz="1800" dirty="0">
                <a:latin typeface="Calibri"/>
                <a:ea typeface="Arial" panose="020B0604020202020204" pitchFamily="34" charset="0"/>
                <a:cs typeface="Calibri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20E3CA-B1C3-A6B8-9B66-A8AFBDA53902}"/>
              </a:ext>
            </a:extLst>
          </p:cNvPr>
          <p:cNvSpPr/>
          <p:nvPr/>
        </p:nvSpPr>
        <p:spPr>
          <a:xfrm>
            <a:off x="9063944" y="2680069"/>
            <a:ext cx="3033622" cy="409754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67CA71-6800-48AA-0C56-EFE2E690A930}"/>
              </a:ext>
            </a:extLst>
          </p:cNvPr>
          <p:cNvSpPr/>
          <p:nvPr/>
        </p:nvSpPr>
        <p:spPr>
          <a:xfrm>
            <a:off x="6251996" y="159130"/>
            <a:ext cx="2850890" cy="427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65D6EC23-2FA7-71A1-11EC-2389497E4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099" y="286307"/>
            <a:ext cx="2371725" cy="4029075"/>
          </a:xfrm>
          <a:prstGeom prst="rect">
            <a:avLst/>
          </a:prstGeom>
        </p:spPr>
      </p:pic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09946B30-7DC4-7C75-7461-165BEFAAF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925" y="2769071"/>
            <a:ext cx="25431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Delivery and Issues Report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</a:rPr>
              <a:t>This report will show the expected vs the actual delivery dates and the issues with supply orders.  </a:t>
            </a:r>
            <a:endParaRPr lang="en-US" dirty="0"/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76835B-E05D-91EE-DF64-C886EB5A9DD4}"/>
              </a:ext>
            </a:extLst>
          </p:cNvPr>
          <p:cNvSpPr/>
          <p:nvPr/>
        </p:nvSpPr>
        <p:spPr>
          <a:xfrm>
            <a:off x="6991865" y="1101811"/>
            <a:ext cx="3645242" cy="52104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B8B567B-075C-AC68-26CA-2428DCBD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99" y="1439363"/>
            <a:ext cx="3310100" cy="459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8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100" kern="1200" dirty="0">
                <a:latin typeface="+mj-lt"/>
                <a:ea typeface="+mj-ea"/>
                <a:cs typeface="+mj-cs"/>
              </a:rPr>
              <a:t>Employee </a:t>
            </a:r>
            <a:r>
              <a:rPr lang="en-US" sz="6100" dirty="0"/>
              <a:t>Time</a:t>
            </a:r>
            <a:r>
              <a:rPr lang="en-US" sz="61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6100" dirty="0"/>
              <a:t>Keeping</a:t>
            </a:r>
            <a:r>
              <a:rPr lang="en-US" sz="6100" kern="1200" dirty="0">
                <a:latin typeface="+mj-lt"/>
                <a:ea typeface="+mj-ea"/>
                <a:cs typeface="+mj-cs"/>
              </a:rPr>
              <a:t> Report</a:t>
            </a:r>
            <a:endParaRPr lang="en-US"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8535" y="3074954"/>
            <a:ext cx="3057866" cy="2476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612648">
              <a:lnSpc>
                <a:spcPct val="107000"/>
              </a:lnSpc>
              <a:spcBef>
                <a:spcPts val="0"/>
              </a:spcBef>
              <a:spcAft>
                <a:spcPts val="536"/>
              </a:spcAft>
              <a:buNone/>
            </a:pPr>
            <a:r>
              <a:rPr lang="en-US" sz="1600" kern="1200" dirty="0">
                <a:solidFill>
                  <a:srgbClr val="000000"/>
                </a:solidFill>
                <a:latin typeface="Arial"/>
                <a:cs typeface="Times New Roman"/>
              </a:rPr>
              <a:t>This report will include the employee's name, position, position type, and hours. This provides an answer to how many hours an employee has worked.</a:t>
            </a:r>
            <a:r>
              <a:rPr lang="en-US" sz="1600" dirty="0">
                <a:solidFill>
                  <a:srgbClr val="000000"/>
                </a:solidFill>
                <a:latin typeface="Arial"/>
                <a:cs typeface="Times New Roman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0008CB-8800-620D-A3F1-B6868D3B8738}"/>
              </a:ext>
            </a:extLst>
          </p:cNvPr>
          <p:cNvSpPr/>
          <p:nvPr/>
        </p:nvSpPr>
        <p:spPr>
          <a:xfrm>
            <a:off x="8132068" y="1308048"/>
            <a:ext cx="3149651" cy="505306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62793590-C30D-627D-9B46-B065DC44E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346" y="1464276"/>
            <a:ext cx="2751795" cy="476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2" name="Picture 11" descr="A room full of barrels&#10;&#10;Description automatically generated with low confidence">
            <a:extLst>
              <a:ext uri="{FF2B5EF4-FFF2-40B4-BE49-F238E27FC236}">
                <a16:creationId xmlns:a16="http://schemas.microsoft.com/office/drawing/2014/main" id="{AF671DFE-3C37-DE09-B735-39209F7B10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611" r="1" b="10168"/>
          <a:stretch/>
        </p:blipFill>
        <p:spPr>
          <a:xfrm>
            <a:off x="11743" y="2846"/>
            <a:ext cx="1219198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757" y="623907"/>
            <a:ext cx="363392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b="1" i="0" kern="1200" cap="all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Assumptions</a:t>
            </a:r>
            <a:endParaRPr lang="en-US" sz="1800" b="1" i="0" kern="1200" cap="all" spc="10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851673-86BD-6F28-FD46-56136E0DBFFB}"/>
              </a:ext>
            </a:extLst>
          </p:cNvPr>
          <p:cNvSpPr/>
          <p:nvPr/>
        </p:nvSpPr>
        <p:spPr>
          <a:xfrm>
            <a:off x="779584" y="1905000"/>
            <a:ext cx="7408984" cy="208084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14A2C-3E9C-31F3-03AF-59DD7C7694A4}"/>
              </a:ext>
            </a:extLst>
          </p:cNvPr>
          <p:cNvSpPr txBox="1"/>
          <p:nvPr/>
        </p:nvSpPr>
        <p:spPr>
          <a:xfrm>
            <a:off x="1242647" y="2174631"/>
            <a:ext cx="610772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Calibri"/>
              </a:rPr>
              <a:t>Bacchus has contracted suppliers.  </a:t>
            </a:r>
            <a:r>
              <a:rPr lang="en-US" sz="2200" dirty="0">
                <a:solidFill>
                  <a:schemeClr val="bg1"/>
                </a:solidFill>
                <a:latin typeface="Calibri"/>
                <a:cs typeface="Calibri"/>
              </a:rPr>
              <a:t>​</a:t>
            </a:r>
            <a:endParaRPr lang="en-US">
              <a:solidFill>
                <a:schemeClr val="bg1"/>
              </a:solidFill>
              <a:latin typeface="Univers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Bacchus has several employees.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Bacchus has monthly orders.</a:t>
            </a:r>
            <a:endParaRPr lang="en-US" sz="2200" dirty="0">
              <a:solidFill>
                <a:schemeClr val="bg1"/>
              </a:solidFill>
              <a:latin typeface="Calibri"/>
              <a:ea typeface="+mn-lt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Bacchus has monthly inventory. </a:t>
            </a:r>
            <a:endParaRPr lang="en-US" sz="2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40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05/07/2023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Bacchus Winery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19" y="3127248"/>
            <a:ext cx="5768023" cy="1124712"/>
          </a:xfrm>
        </p:spPr>
        <p:txBody>
          <a:bodyPr/>
          <a:lstStyle/>
          <a:p>
            <a:pPr algn="ctr"/>
            <a:r>
              <a:rPr lang="es-ES"/>
              <a:t>Ricardo Orlando, Monica Jones, Donnell Perkins</a:t>
            </a:r>
            <a:endParaRPr lang="en-US"/>
          </a:p>
          <a:p>
            <a:endParaRPr lang="en-US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B24C6E5-6A59-21F3-AAED-D0185BF1F4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6464" r="16464"/>
          <a:stretch/>
        </p:blipFill>
        <p:spPr/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3A2D124A-0184-61CA-BEBF-E701A6CD6D1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21281" r="21281"/>
          <a:stretch/>
        </p:blipFill>
        <p:spPr/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BE3F24F4-AD1B-676C-1DA0-5E37A6FE477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l="3167" r="3167"/>
          <a:stretch/>
        </p:blipFill>
        <p:spPr/>
      </p:pic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4E4AE51B-C644-C46B-12FB-4274A0B4D66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4992" r="4992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E79C84AFA114599FB94F52BD7CDFE" ma:contentTypeVersion="9" ma:contentTypeDescription="Create a new document." ma:contentTypeScope="" ma:versionID="1d87b9b5887dcd3a85f918ccfde14748">
  <xsd:schema xmlns:xsd="http://www.w3.org/2001/XMLSchema" xmlns:xs="http://www.w3.org/2001/XMLSchema" xmlns:p="http://schemas.microsoft.com/office/2006/metadata/properties" xmlns:ns2="2f60e664-2f05-4fb5-a5ca-803fd1659e10" xmlns:ns3="3a8085cc-17e1-45f8-a2ae-167638cf3451" targetNamespace="http://schemas.microsoft.com/office/2006/metadata/properties" ma:root="true" ma:fieldsID="e2c704c01d84c455ca77519892ed8f8f" ns2:_="" ns3:_="">
    <xsd:import namespace="2f60e664-2f05-4fb5-a5ca-803fd1659e10"/>
    <xsd:import namespace="3a8085cc-17e1-45f8-a2ae-167638cf345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0e664-2f05-4fb5-a5ca-803fd1659e1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4b3b29b4-c9d7-4060-9033-20070191685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8085cc-17e1-45f8-a2ae-167638cf345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5c1378f-03e3-47a6-b871-bfbd66b72a07}" ma:internalName="TaxCatchAll" ma:showField="CatchAllData" ma:web="3a8085cc-17e1-45f8-a2ae-167638cf34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f60e664-2f05-4fb5-a5ca-803fd1659e10">
      <Terms xmlns="http://schemas.microsoft.com/office/infopath/2007/PartnerControls"/>
    </lcf76f155ced4ddcb4097134ff3c332f>
    <TaxCatchAll xmlns="3a8085cc-17e1-45f8-a2ae-167638cf345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59F6A8-91AF-4111-B0B5-330B9BA9FECF}">
  <ds:schemaRefs>
    <ds:schemaRef ds:uri="2f60e664-2f05-4fb5-a5ca-803fd1659e10"/>
    <ds:schemaRef ds:uri="3a8085cc-17e1-45f8-a2ae-167638cf34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2f60e664-2f05-4fb5-a5ca-803fd1659e10"/>
    <ds:schemaRef ds:uri="3a8085cc-17e1-45f8-a2ae-167638cf3451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{0AF5BFC3-8C98-4A2C-93E2-45C66EBADD92}tf89338750_win32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GradientUnivers</vt:lpstr>
      <vt:lpstr>Bacchus Winery</vt:lpstr>
      <vt:lpstr>Group Introduction</vt:lpstr>
      <vt:lpstr>PowerPoint Presentation</vt:lpstr>
      <vt:lpstr>Finalized ERD</vt:lpstr>
      <vt:lpstr>Product Sales Report</vt:lpstr>
      <vt:lpstr>Delivery and Issues Report </vt:lpstr>
      <vt:lpstr>Employee Time Keeping Report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Bacchus Winery</dc:title>
  <dc:creator>monica jones</dc:creator>
  <cp:revision>273</cp:revision>
  <dcterms:created xsi:type="dcterms:W3CDTF">2023-05-07T19:19:15Z</dcterms:created>
  <dcterms:modified xsi:type="dcterms:W3CDTF">2023-05-14T04:18:19Z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