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5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5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4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3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05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52E9-2E16-49AC-ABEB-7126DE162CCC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246C11-2857-4CD9-9F43-9A7959260B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5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DBBE2-0C14-4A24-B3A6-6CAFCB7F6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 Project - The Battle of Neighborhoods</a:t>
            </a:r>
            <a:br>
              <a:rPr lang="en-US" b="1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E06CE-3968-4BB6-ADE6-549D440CB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Sebastián Cardona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21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1EAB3-CF23-45F4-9FE2-4977CDF6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is the best location for a construction project in a intermediate size city in Colombia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87B1C-E75C-4C0F-9C95-D747454E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construction companies need to choose carefully the places where they plan to build, because today people have a lot of options to choose, so it is important that a construction company attracts their clients by giving them a strategic location, so what if we can create a model to choose the better location for a living building, I will do it for a medium size city like Medellin, Colombia. It is needed that you know that Medellin is divided in 16Th districts, so I will recompile dates from Foursquare API to determine which is the best district to construct base in types and amenities closed to each one.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130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BFE4-4C01-4566-B72F-1DB5DE68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Data </a:t>
            </a:r>
            <a:r>
              <a:rPr lang="es-CO" dirty="0" err="1"/>
              <a:t>section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5F47C-375B-44A6-8591-2BA621B3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District location will be obtained by manual google search, and to explore across different venues according to the presence of amenities and essential facilities, we will access data through </a:t>
            </a:r>
            <a:r>
              <a:rPr lang="en-US" dirty="0" err="1"/>
              <a:t>FourSquare</a:t>
            </a:r>
            <a:r>
              <a:rPr lang="en-US" dirty="0"/>
              <a:t> API interface and arrange them as a </a:t>
            </a:r>
            <a:r>
              <a:rPr lang="en-US" dirty="0" err="1"/>
              <a:t>dataframe</a:t>
            </a:r>
            <a:r>
              <a:rPr lang="en-US" dirty="0"/>
              <a:t> for visualization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193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28A0-9CD0-405C-97B2-35A88481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Getting</a:t>
            </a:r>
            <a:r>
              <a:rPr lang="es-CO" dirty="0"/>
              <a:t> data </a:t>
            </a:r>
            <a:r>
              <a:rPr lang="es-CO" dirty="0" err="1"/>
              <a:t>manually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D956597-C3C8-4BD1-89CA-0165868EF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319" y="1853754"/>
            <a:ext cx="588981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6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6FA10-E2DD-471D-BC93-EBBAA6B3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Importing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phyton</a:t>
            </a:r>
            <a:r>
              <a:rPr lang="es-CO" dirty="0"/>
              <a:t> as a Excel </a:t>
            </a:r>
            <a:r>
              <a:rPr lang="es-CO" dirty="0" err="1"/>
              <a:t>doc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DFFAD54-E092-4354-8597-6D9E573BA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235" y="2107138"/>
            <a:ext cx="486198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9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55E7-D8BA-4AC3-82C4-C3494F27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Districs</a:t>
            </a:r>
            <a:r>
              <a:rPr lang="es-CO" dirty="0"/>
              <a:t> </a:t>
            </a:r>
            <a:r>
              <a:rPr lang="es-CO" dirty="0" err="1"/>
              <a:t>distribution</a:t>
            </a:r>
            <a:r>
              <a:rPr lang="es-CO" dirty="0"/>
              <a:t>	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EF3F65-1F41-4777-B8AB-6FBE5BC3E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34" y="2016125"/>
            <a:ext cx="468008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3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8D275-8BD4-4423-AE89-E1F4A388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per </a:t>
            </a:r>
            <a:r>
              <a:rPr lang="es-CO" dirty="0" err="1"/>
              <a:t>district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6CC39D4-30A5-4C46-A042-5079E8DC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257" y="2016125"/>
            <a:ext cx="700381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5060D-E39F-42C6-B03C-BF7B0983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Cloustering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C67FF3-C9B3-4CB8-A493-738187799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094" y="2205695"/>
            <a:ext cx="2834886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837BD-6F73-4DEF-A1A4-CF2A74DE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br>
              <a:rPr lang="en-U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5FDEC-79ED-493F-ABF0-20E1AFCC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After all the analysis we obtain that we have 2 Districts that are huge better than the others, these are: </a:t>
            </a:r>
            <a:r>
              <a:rPr lang="en-US" dirty="0" err="1"/>
              <a:t>Poblado</a:t>
            </a:r>
            <a:r>
              <a:rPr lang="en-US" dirty="0"/>
              <a:t> and </a:t>
            </a:r>
            <a:r>
              <a:rPr lang="en-US" dirty="0" err="1"/>
              <a:t>Laureles</a:t>
            </a:r>
            <a:r>
              <a:rPr lang="en-US" dirty="0"/>
              <a:t>, they have a huge concentrations of revenue places, so it will be ideal places to construction companies to build.</a:t>
            </a:r>
          </a:p>
          <a:p>
            <a:endParaRPr lang="en-US" dirty="0"/>
          </a:p>
          <a:p>
            <a:r>
              <a:rPr lang="en-US" dirty="0"/>
              <a:t>other important conclusion is that as a construction company we have to be far away from districts located in cluster 1 to 5, these locations are totally far to the revenue places of the city.</a:t>
            </a:r>
          </a:p>
          <a:p>
            <a:endParaRPr lang="en-US" dirty="0"/>
          </a:p>
          <a:p>
            <a:r>
              <a:rPr lang="en-US" dirty="0"/>
              <a:t>I can conclude that do this analysis in a medium size city implies low data, and some of it should be obtained manually.</a:t>
            </a:r>
          </a:p>
          <a:p>
            <a:endParaRPr lang="en-US" dirty="0"/>
          </a:p>
          <a:p>
            <a:r>
              <a:rPr lang="en-US" dirty="0"/>
              <a:t>It will be great to compare other medium size cities in order to look better places of construction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4182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338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Capstone Project - The Battle of Neighborhoods </vt:lpstr>
      <vt:lpstr>Which is the best location for a construction project in a intermediate size city in Colombia</vt:lpstr>
      <vt:lpstr>Data section</vt:lpstr>
      <vt:lpstr>Getting data manually</vt:lpstr>
      <vt:lpstr>Importing it to phyton as a Excel doc</vt:lpstr>
      <vt:lpstr>Districs distribution </vt:lpstr>
      <vt:lpstr>Count of values per district</vt:lpstr>
      <vt:lpstr>Cloustering</vt:lpstr>
      <vt:lpstr>Results and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</dc:title>
  <dc:creator>cardona895@outlook.com</dc:creator>
  <cp:lastModifiedBy>cardona895@outlook.com</cp:lastModifiedBy>
  <cp:revision>1</cp:revision>
  <dcterms:created xsi:type="dcterms:W3CDTF">2020-02-18T09:29:19Z</dcterms:created>
  <dcterms:modified xsi:type="dcterms:W3CDTF">2020-02-18T09:40:31Z</dcterms:modified>
</cp:coreProperties>
</file>