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07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777C-E0A2-4C88-AAEB-2408084C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651CED-436F-489D-8100-B8D39D761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BE454-2D69-4242-8F2D-100286FF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985-F356-48B9-A106-A94C61319EB6}" type="datetimeFigureOut">
              <a:rPr lang="es-ES" smtClean="0"/>
              <a:t>14/09/2019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05675A-2E8A-4629-AFBF-1C9481E5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EC5B7B-7926-4744-B3E0-689012A7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DB22-CDD4-4295-B89C-8AEF8A0F5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67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BF816-2A8F-4684-B78D-D5F0BA1C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A778A5-3137-46BB-B2DA-CC1504CC3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C49F2E-958A-4EF4-B037-B6E3ED11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985-F356-48B9-A106-A94C61319EB6}" type="datetimeFigureOut">
              <a:rPr lang="es-ES" smtClean="0"/>
              <a:t>14/09/2019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8EBAA-4165-4363-AE4C-F4FBE49F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3357CD-CF74-4D21-91CF-DF702B04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DB22-CDD4-4295-B89C-8AEF8A0F5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21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82BCC3-28B1-459D-A3D0-CE6D188DE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E99292-F3FC-4D5C-AAF0-A52B75912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7069B-1A19-4F6A-BA48-F367FF00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985-F356-48B9-A106-A94C61319EB6}" type="datetimeFigureOut">
              <a:rPr lang="es-ES" smtClean="0"/>
              <a:t>14/09/2019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93E2D-0E2B-4636-AB14-78DBBB1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39979A-5E6B-4CEC-BF02-3B234D8B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DB22-CDD4-4295-B89C-8AEF8A0F5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8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8296A-6BD4-4A2D-9942-8B888973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A4DFC-192F-4E75-8BF0-0C733736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D398C-DD0D-4FAA-AB7C-794ED561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985-F356-48B9-A106-A94C61319EB6}" type="datetimeFigureOut">
              <a:rPr lang="es-ES" smtClean="0"/>
              <a:t>14/09/2019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6C04D-BE47-40E9-8BB0-CCD1F8B2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08845D-B118-4617-9C61-968E1D7F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DB22-CDD4-4295-B89C-8AEF8A0F5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13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B532-7544-409F-A8FB-B9243D3E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6E65FE-88FA-4EAA-8349-0B46EA22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2F9E83-D0E2-4BEB-9B7A-195CE4D8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985-F356-48B9-A106-A94C61319EB6}" type="datetimeFigureOut">
              <a:rPr lang="es-ES" smtClean="0"/>
              <a:t>14/09/2019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8635A-2607-4F5A-8127-57065485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263F1-86EC-473B-A92D-0C05387D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DB22-CDD4-4295-B89C-8AEF8A0F5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64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9C736-6AB0-4CBE-B9E8-0E05BF6B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838A9-245A-4F06-898F-6CBADA8E3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899DD8-682A-4A0A-ACE6-40DB57FDE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3F0EE0-1DB6-4E1C-8E63-D87DCA85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985-F356-48B9-A106-A94C61319EB6}" type="datetimeFigureOut">
              <a:rPr lang="es-ES" smtClean="0"/>
              <a:t>14/09/2019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96DAE1-2C78-4DF2-A82A-8ED44C93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ACF2B-A1A9-4F9C-AE67-DD89CDE3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DB22-CDD4-4295-B89C-8AEF8A0F5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5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A2808-9A71-474B-9F4F-31F25560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3EE84B-102B-4913-A2C9-653CC1808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E546F5-EBB2-4F8B-AB83-1E736CE2F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A0E90D-784F-4582-8FEB-A156C0028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2262B3-531F-448F-9B0C-6E712FC8F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8C24FD-A42F-413E-9EBF-B52DE5B5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985-F356-48B9-A106-A94C61319EB6}" type="datetimeFigureOut">
              <a:rPr lang="es-ES" smtClean="0"/>
              <a:t>14/09/2019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D4AFDC-40B4-4073-9776-641A8791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094C9-B944-44CD-B01E-7EFABC4C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DB22-CDD4-4295-B89C-8AEF8A0F5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80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712C8-02E0-4E09-AFE5-006A62E5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AE2CA5-0726-405C-AAD0-D5F763A8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985-F356-48B9-A106-A94C61319EB6}" type="datetimeFigureOut">
              <a:rPr lang="es-ES" smtClean="0"/>
              <a:t>14/09/2019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FDE30-4CC9-4CBD-9C0F-E6F40952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7B9F5-2EF1-47DC-8509-192DD8C9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DB22-CDD4-4295-B89C-8AEF8A0F5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29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BB1942-AA1F-4F82-9C5D-EE0733FF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985-F356-48B9-A106-A94C61319EB6}" type="datetimeFigureOut">
              <a:rPr lang="es-ES" smtClean="0"/>
              <a:t>14/09/2019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E39E2B-643E-479C-92A2-CEBA9B1A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BD39C-02EB-45B3-B95E-3C3FDB4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DB22-CDD4-4295-B89C-8AEF8A0F5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3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EDCA3-6CB7-40DB-A0DE-676BA404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105A4-E397-45F4-8FFB-03F99434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F88554-F1DA-4125-A0F7-877BAB63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8E551B-1A4E-47AF-A7B0-0060006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985-F356-48B9-A106-A94C61319EB6}" type="datetimeFigureOut">
              <a:rPr lang="es-ES" smtClean="0"/>
              <a:t>14/09/2019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99B1AB-820A-4841-92A1-0FDDEFF0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E1C96F-3564-4F7B-B5A9-967BD4A7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DB22-CDD4-4295-B89C-8AEF8A0F5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9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6C112-468E-4CE7-B477-7D07FB27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45C543-6641-47B4-9FF6-EDCF735C1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23B3B5-CEAA-440E-9595-DBD6C119E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68290A-C1FE-4948-A07A-2B956B98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985-F356-48B9-A106-A94C61319EB6}" type="datetimeFigureOut">
              <a:rPr lang="es-ES" smtClean="0"/>
              <a:t>14/09/2019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DB06D9-3296-4ACA-92E8-57C9E259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9E4845-C5A7-48FD-AFC8-465F2634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DB22-CDD4-4295-B89C-8AEF8A0F5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8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10522A-4D3F-408E-91A4-416A968F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18381-C420-4619-867F-77C83380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254D3-7863-4C17-82EB-26B680991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4985-F356-48B9-A106-A94C61319EB6}" type="datetimeFigureOut">
              <a:rPr lang="es-ES" smtClean="0"/>
              <a:t>14/09/2019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BE20C6-824A-4963-99ED-AD0F0BF7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77484-7F84-4B17-9D52-CDD19FC30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DB22-CDD4-4295-B89C-8AEF8A0F5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83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5E567111-B6B4-4C75-895A-AE05B8DC0069}"/>
              </a:ext>
            </a:extLst>
          </p:cNvPr>
          <p:cNvSpPr/>
          <p:nvPr/>
        </p:nvSpPr>
        <p:spPr>
          <a:xfrm>
            <a:off x="146420" y="213360"/>
            <a:ext cx="2242898" cy="36423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B5B53E-719E-4719-8D85-C02368E41FB9}"/>
              </a:ext>
            </a:extLst>
          </p:cNvPr>
          <p:cNvSpPr txBox="1"/>
          <p:nvPr/>
        </p:nvSpPr>
        <p:spPr>
          <a:xfrm>
            <a:off x="746453" y="9953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master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EA6DA6EB-9B46-4F72-84FB-2AC234113528}"/>
              </a:ext>
            </a:extLst>
          </p:cNvPr>
          <p:cNvSpPr/>
          <p:nvPr/>
        </p:nvSpPr>
        <p:spPr>
          <a:xfrm>
            <a:off x="2599194" y="995373"/>
            <a:ext cx="369333" cy="3693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V1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4FBB483-DCD8-47AE-9EEF-3F3344D00ADD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2968527" y="1180039"/>
            <a:ext cx="5836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1774A096-636D-4A70-BF64-EDBDF4BA430B}"/>
              </a:ext>
            </a:extLst>
          </p:cNvPr>
          <p:cNvSpPr/>
          <p:nvPr/>
        </p:nvSpPr>
        <p:spPr>
          <a:xfrm>
            <a:off x="3552213" y="2214346"/>
            <a:ext cx="369333" cy="36933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6000">
                <a:schemeClr val="accent2">
                  <a:satMod val="110000"/>
                  <a:lumMod val="100000"/>
                  <a:shade val="100000"/>
                  <a:alpha val="91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V1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FEB6EBB-10FB-4E6F-B76F-A92F9A14F64E}"/>
              </a:ext>
            </a:extLst>
          </p:cNvPr>
          <p:cNvSpPr/>
          <p:nvPr/>
        </p:nvSpPr>
        <p:spPr>
          <a:xfrm>
            <a:off x="4514072" y="2224408"/>
            <a:ext cx="369333" cy="36933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V2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2C58FAE-2326-4615-B9C5-01652B5B6851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3736880" y="1364705"/>
            <a:ext cx="0" cy="8496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47092C-8D37-49A1-B7A7-B934DDB8DB28}"/>
              </a:ext>
            </a:extLst>
          </p:cNvPr>
          <p:cNvSpPr txBox="1"/>
          <p:nvPr/>
        </p:nvSpPr>
        <p:spPr>
          <a:xfrm>
            <a:off x="411400" y="20949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development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4C06ECF-3FCC-47C5-8650-10F7175AC6EA}"/>
              </a:ext>
            </a:extLst>
          </p:cNvPr>
          <p:cNvSpPr txBox="1"/>
          <p:nvPr/>
        </p:nvSpPr>
        <p:spPr>
          <a:xfrm>
            <a:off x="746452" y="32443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hotfix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9887B0C-00DD-4B91-BB17-F79E004B444F}"/>
              </a:ext>
            </a:extLst>
          </p:cNvPr>
          <p:cNvSpPr txBox="1"/>
          <p:nvPr/>
        </p:nvSpPr>
        <p:spPr>
          <a:xfrm>
            <a:off x="146420" y="205153"/>
            <a:ext cx="22428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RAMAS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B4DA3DE-D601-438B-93B2-ED83DD59E680}"/>
              </a:ext>
            </a:extLst>
          </p:cNvPr>
          <p:cNvSpPr/>
          <p:nvPr/>
        </p:nvSpPr>
        <p:spPr>
          <a:xfrm>
            <a:off x="3552213" y="995372"/>
            <a:ext cx="369333" cy="3693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V2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22E724E-0ABE-4188-8440-49DABCDD4931}"/>
              </a:ext>
            </a:extLst>
          </p:cNvPr>
          <p:cNvSpPr/>
          <p:nvPr/>
        </p:nvSpPr>
        <p:spPr>
          <a:xfrm>
            <a:off x="4514072" y="995373"/>
            <a:ext cx="369333" cy="3693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V3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0AA3179-1A56-4C39-916C-361A718EC7B1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4883405" y="1180039"/>
            <a:ext cx="5836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861E91E-B1F5-4944-821B-35A7C60A636F}"/>
              </a:ext>
            </a:extLst>
          </p:cNvPr>
          <p:cNvSpPr/>
          <p:nvPr/>
        </p:nvSpPr>
        <p:spPr>
          <a:xfrm>
            <a:off x="5467091" y="995372"/>
            <a:ext cx="778794" cy="3693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V-ACTUAL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FF93094-732B-42BF-8CDA-852EC6A1857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921546" y="1180039"/>
            <a:ext cx="5925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0" name="Abrir llave 19">
            <a:extLst>
              <a:ext uri="{FF2B5EF4-FFF2-40B4-BE49-F238E27FC236}">
                <a16:creationId xmlns:a16="http://schemas.microsoft.com/office/drawing/2014/main" id="{B4D7B2BC-AA30-41E4-8D3F-6B181953BDCB}"/>
              </a:ext>
            </a:extLst>
          </p:cNvPr>
          <p:cNvSpPr/>
          <p:nvPr/>
        </p:nvSpPr>
        <p:spPr>
          <a:xfrm rot="5400000">
            <a:off x="4262610" y="-1084735"/>
            <a:ext cx="357223" cy="3919140"/>
          </a:xfrm>
          <a:prstGeom prst="leftBrace">
            <a:avLst>
              <a:gd name="adj1" fmla="val 0"/>
              <a:gd name="adj2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DD91359-ADC1-4A67-85F6-454115C7D8CC}"/>
              </a:ext>
            </a:extLst>
          </p:cNvPr>
          <p:cNvSpPr txBox="1"/>
          <p:nvPr/>
        </p:nvSpPr>
        <p:spPr>
          <a:xfrm>
            <a:off x="3146072" y="480779"/>
            <a:ext cx="3005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Cada una de estas versiones es un commit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D7EC82-7798-4BC8-B63D-84F2BF45CF15}"/>
              </a:ext>
            </a:extLst>
          </p:cNvPr>
          <p:cNvSpPr txBox="1"/>
          <p:nvPr/>
        </p:nvSpPr>
        <p:spPr>
          <a:xfrm>
            <a:off x="3736879" y="1721902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Rama de development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EC8D886-96F5-4DBB-806D-0FF94112BAC0}"/>
              </a:ext>
            </a:extLst>
          </p:cNvPr>
          <p:cNvCxnSpPr>
            <a:cxnSpLocks/>
          </p:cNvCxnSpPr>
          <p:nvPr/>
        </p:nvCxnSpPr>
        <p:spPr>
          <a:xfrm>
            <a:off x="3921546" y="2409074"/>
            <a:ext cx="5925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7A2E376-9B1F-4EB6-BA9A-F34E05DABF85}"/>
              </a:ext>
            </a:extLst>
          </p:cNvPr>
          <p:cNvCxnSpPr>
            <a:cxnSpLocks/>
          </p:cNvCxnSpPr>
          <p:nvPr/>
        </p:nvCxnSpPr>
        <p:spPr>
          <a:xfrm>
            <a:off x="146420" y="1630680"/>
            <a:ext cx="866992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A13C33FD-2510-463F-8F75-460C2C27BE0C}"/>
              </a:ext>
            </a:extLst>
          </p:cNvPr>
          <p:cNvCxnSpPr>
            <a:cxnSpLocks/>
          </p:cNvCxnSpPr>
          <p:nvPr/>
        </p:nvCxnSpPr>
        <p:spPr>
          <a:xfrm>
            <a:off x="146420" y="2872740"/>
            <a:ext cx="86623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D4069994-B964-46D3-8EDF-287F4012C8B0}"/>
              </a:ext>
            </a:extLst>
          </p:cNvPr>
          <p:cNvSpPr/>
          <p:nvPr/>
        </p:nvSpPr>
        <p:spPr>
          <a:xfrm>
            <a:off x="5467091" y="3244333"/>
            <a:ext cx="778794" cy="3693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BUG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611CF1C-710A-486A-9D40-8F337205035C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5856488" y="1364705"/>
            <a:ext cx="0" cy="187962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B476EE6-19CB-4518-BDCB-D030633D1404}"/>
              </a:ext>
            </a:extLst>
          </p:cNvPr>
          <p:cNvSpPr txBox="1"/>
          <p:nvPr/>
        </p:nvSpPr>
        <p:spPr>
          <a:xfrm>
            <a:off x="5794279" y="2144320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Rama hotfix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4ABE82F-2A70-4E32-8442-55981F1415B3}"/>
              </a:ext>
            </a:extLst>
          </p:cNvPr>
          <p:cNvSpPr/>
          <p:nvPr/>
        </p:nvSpPr>
        <p:spPr>
          <a:xfrm>
            <a:off x="6839740" y="3244333"/>
            <a:ext cx="778794" cy="3693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DEBUGGED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3378486-6860-4369-A0E2-7B0E46A89798}"/>
              </a:ext>
            </a:extLst>
          </p:cNvPr>
          <p:cNvCxnSpPr>
            <a:cxnSpLocks/>
          </p:cNvCxnSpPr>
          <p:nvPr/>
        </p:nvCxnSpPr>
        <p:spPr>
          <a:xfrm>
            <a:off x="6247214" y="3428997"/>
            <a:ext cx="5925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9615ABB-9B47-49C7-944D-7FC9EC3DDBA7}"/>
              </a:ext>
            </a:extLst>
          </p:cNvPr>
          <p:cNvCxnSpPr>
            <a:cxnSpLocks/>
          </p:cNvCxnSpPr>
          <p:nvPr/>
        </p:nvCxnSpPr>
        <p:spPr>
          <a:xfrm flipV="1">
            <a:off x="6245885" y="1179940"/>
            <a:ext cx="58368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2D82C1E6-CB21-42A3-8462-A1F32B01CE7D}"/>
              </a:ext>
            </a:extLst>
          </p:cNvPr>
          <p:cNvSpPr/>
          <p:nvPr/>
        </p:nvSpPr>
        <p:spPr>
          <a:xfrm>
            <a:off x="6835750" y="993705"/>
            <a:ext cx="778794" cy="369333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V-FINAL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DFDEC09A-0AAD-4692-AEA6-389A05B99B59}"/>
              </a:ext>
            </a:extLst>
          </p:cNvPr>
          <p:cNvCxnSpPr>
            <a:stCxn id="55" idx="0"/>
            <a:endCxn id="62" idx="2"/>
          </p:cNvCxnSpPr>
          <p:nvPr/>
        </p:nvCxnSpPr>
        <p:spPr>
          <a:xfrm flipH="1" flipV="1">
            <a:off x="7225147" y="1363038"/>
            <a:ext cx="3990" cy="1881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E076734-47D8-40A5-82BD-7254AE369DD6}"/>
              </a:ext>
            </a:extLst>
          </p:cNvPr>
          <p:cNvSpPr txBox="1"/>
          <p:nvPr/>
        </p:nvSpPr>
        <p:spPr>
          <a:xfrm>
            <a:off x="7164964" y="211135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  <a:latin typeface="Consolas" panose="020B0609020204030204" pitchFamily="49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71240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5B5E336-7138-43FA-AAD7-77FD8AA29855}"/>
              </a:ext>
            </a:extLst>
          </p:cNvPr>
          <p:cNvCxnSpPr>
            <a:cxnSpLocks/>
          </p:cNvCxnSpPr>
          <p:nvPr/>
        </p:nvCxnSpPr>
        <p:spPr>
          <a:xfrm>
            <a:off x="2497491" y="96798"/>
            <a:ext cx="0" cy="490700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8F2D2CE-CDB7-40C2-B325-F580D8320126}"/>
              </a:ext>
            </a:extLst>
          </p:cNvPr>
          <p:cNvCxnSpPr>
            <a:cxnSpLocks/>
          </p:cNvCxnSpPr>
          <p:nvPr/>
        </p:nvCxnSpPr>
        <p:spPr>
          <a:xfrm>
            <a:off x="1426364" y="96798"/>
            <a:ext cx="0" cy="498320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5624CA7-6422-428E-8001-AA0B2E360B90}"/>
              </a:ext>
            </a:extLst>
          </p:cNvPr>
          <p:cNvSpPr txBox="1"/>
          <p:nvPr/>
        </p:nvSpPr>
        <p:spPr>
          <a:xfrm>
            <a:off x="228600" y="44767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Untraked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4C6E8B-16E3-4AF5-BD75-1DEC7BA5349B}"/>
              </a:ext>
            </a:extLst>
          </p:cNvPr>
          <p:cNvSpPr txBox="1"/>
          <p:nvPr/>
        </p:nvSpPr>
        <p:spPr>
          <a:xfrm>
            <a:off x="6245885" y="4476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Traked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B5B53E-719E-4719-8D85-C02368E41FB9}"/>
              </a:ext>
            </a:extLst>
          </p:cNvPr>
          <p:cNvSpPr txBox="1"/>
          <p:nvPr/>
        </p:nvSpPr>
        <p:spPr>
          <a:xfrm>
            <a:off x="4927508" y="44767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Unstaged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029F40-7E99-4095-BC44-E3C0E84A4DD7}"/>
              </a:ext>
            </a:extLst>
          </p:cNvPr>
          <p:cNvSpPr txBox="1"/>
          <p:nvPr/>
        </p:nvSpPr>
        <p:spPr>
          <a:xfrm>
            <a:off x="2497491" y="4476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Staged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34CFA01-FF2F-42E8-92BE-305064677EDD}"/>
              </a:ext>
            </a:extLst>
          </p:cNvPr>
          <p:cNvSpPr txBox="1"/>
          <p:nvPr/>
        </p:nvSpPr>
        <p:spPr>
          <a:xfrm>
            <a:off x="1426364" y="1832738"/>
            <a:ext cx="107112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git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add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3064DF7-BB07-4A82-A5B7-637088A66C50}"/>
              </a:ext>
            </a:extLst>
          </p:cNvPr>
          <p:cNvSpPr/>
          <p:nvPr/>
        </p:nvSpPr>
        <p:spPr>
          <a:xfrm>
            <a:off x="608407" y="887671"/>
            <a:ext cx="369333" cy="3693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V1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58CDAD4-7A4C-4874-B554-ED0A2F00AC9C}"/>
              </a:ext>
            </a:extLst>
          </p:cNvPr>
          <p:cNvSpPr/>
          <p:nvPr/>
        </p:nvSpPr>
        <p:spPr>
          <a:xfrm>
            <a:off x="2785068" y="1832737"/>
            <a:ext cx="369333" cy="3693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V1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3F6CD9DF-7476-4827-AFD2-5EC92ACE7778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16200000" flipH="1">
            <a:off x="729519" y="1320559"/>
            <a:ext cx="760400" cy="6332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2322254-D483-4C27-9F46-5B9BBF9A6F93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2497491" y="2017404"/>
            <a:ext cx="287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FF7322A-E639-4A97-B268-668F4D53D8F3}"/>
              </a:ext>
            </a:extLst>
          </p:cNvPr>
          <p:cNvCxnSpPr>
            <a:cxnSpLocks/>
          </p:cNvCxnSpPr>
          <p:nvPr/>
        </p:nvCxnSpPr>
        <p:spPr>
          <a:xfrm>
            <a:off x="3480360" y="96798"/>
            <a:ext cx="0" cy="490700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FC66D93-645F-4EE3-9CA3-7626E1A0D8D9}"/>
              </a:ext>
            </a:extLst>
          </p:cNvPr>
          <p:cNvCxnSpPr>
            <a:cxnSpLocks/>
          </p:cNvCxnSpPr>
          <p:nvPr/>
        </p:nvCxnSpPr>
        <p:spPr>
          <a:xfrm>
            <a:off x="6125272" y="74303"/>
            <a:ext cx="0" cy="492949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EE187B6-B5AE-485F-84F7-02630C4D0759}"/>
              </a:ext>
            </a:extLst>
          </p:cNvPr>
          <p:cNvCxnSpPr>
            <a:cxnSpLocks/>
          </p:cNvCxnSpPr>
          <p:nvPr/>
        </p:nvCxnSpPr>
        <p:spPr>
          <a:xfrm>
            <a:off x="4939556" y="96798"/>
            <a:ext cx="0" cy="490700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7AD5A24-2DA9-4E11-A0DA-0D41D51C6A99}"/>
              </a:ext>
            </a:extLst>
          </p:cNvPr>
          <p:cNvSpPr txBox="1"/>
          <p:nvPr/>
        </p:nvSpPr>
        <p:spPr>
          <a:xfrm>
            <a:off x="3488518" y="2797074"/>
            <a:ext cx="145103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git</a:t>
            </a:r>
            <a:r>
              <a:rPr lang="es-ES" dirty="0">
                <a:latin typeface="Consolas" panose="020B0609020204030204" pitchFamily="49" charset="0"/>
              </a:rPr>
              <a:t> commit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EA6DA6EB-9B46-4F72-84FB-2AC234113528}"/>
              </a:ext>
            </a:extLst>
          </p:cNvPr>
          <p:cNvSpPr/>
          <p:nvPr/>
        </p:nvSpPr>
        <p:spPr>
          <a:xfrm>
            <a:off x="6592990" y="2797073"/>
            <a:ext cx="369333" cy="3693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V1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CF4FA74A-3E7E-406B-91A0-8C0722AD65B7}"/>
              </a:ext>
            </a:extLst>
          </p:cNvPr>
          <p:cNvCxnSpPr>
            <a:cxnSpLocks/>
            <a:stCxn id="15" idx="2"/>
            <a:endCxn id="29" idx="1"/>
          </p:cNvCxnSpPr>
          <p:nvPr/>
        </p:nvCxnSpPr>
        <p:spPr>
          <a:xfrm rot="16200000" flipH="1">
            <a:off x="2839291" y="2332513"/>
            <a:ext cx="779670" cy="5187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4FBB483-DCD8-47AE-9EEF-3F3344D00AD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939556" y="2981740"/>
            <a:ext cx="16534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1774A096-636D-4A70-BF64-EDBDF4BA430B}"/>
              </a:ext>
            </a:extLst>
          </p:cNvPr>
          <p:cNvSpPr/>
          <p:nvPr/>
        </p:nvSpPr>
        <p:spPr>
          <a:xfrm>
            <a:off x="6592990" y="4109406"/>
            <a:ext cx="369333" cy="36933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6000">
                <a:schemeClr val="accent2">
                  <a:satMod val="110000"/>
                  <a:lumMod val="100000"/>
                  <a:shade val="100000"/>
                  <a:alpha val="91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V1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FEB6EBB-10FB-4E6F-B76F-A92F9A14F64E}"/>
              </a:ext>
            </a:extLst>
          </p:cNvPr>
          <p:cNvSpPr/>
          <p:nvPr/>
        </p:nvSpPr>
        <p:spPr>
          <a:xfrm>
            <a:off x="5341723" y="4109406"/>
            <a:ext cx="369333" cy="36933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dirty="0">
                <a:latin typeface="Consolas" panose="020B0609020204030204" pitchFamily="49" charset="0"/>
              </a:rPr>
              <a:t>V2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2C58FAE-2326-4615-B9C5-01652B5B6851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5711056" y="4294073"/>
            <a:ext cx="88193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13496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</Words>
  <Application>Microsoft Office PowerPoint</Application>
  <PresentationFormat>Panorámica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Felipe Cardona Cardona</dc:creator>
  <cp:lastModifiedBy>Andrés Felipe Cardona Cardona</cp:lastModifiedBy>
  <cp:revision>5</cp:revision>
  <dcterms:created xsi:type="dcterms:W3CDTF">2019-09-14T14:48:22Z</dcterms:created>
  <dcterms:modified xsi:type="dcterms:W3CDTF">2019-09-15T00:01:55Z</dcterms:modified>
</cp:coreProperties>
</file>