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132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3F2A0-2CFA-4B40-9599-CC4CB1314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56591"/>
            <a:ext cx="8825658" cy="2471503"/>
          </a:xfrm>
        </p:spPr>
        <p:txBody>
          <a:bodyPr/>
          <a:lstStyle/>
          <a:p>
            <a:pPr algn="ctr"/>
            <a:r>
              <a:rPr lang="pt-BR" sz="4800" dirty="0"/>
              <a:t>Arquitetura de Software</a:t>
            </a:r>
            <a:br>
              <a:rPr lang="pt-BR" sz="4800" dirty="0"/>
            </a:br>
            <a:br>
              <a:rPr lang="pt-BR" sz="4800" dirty="0"/>
            </a:br>
            <a:r>
              <a:rPr lang="pt-BR" sz="4800" dirty="0"/>
              <a:t>Gerência de Configuração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FE36A0-3716-48A6-975E-3D21B5DF6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399197"/>
            <a:ext cx="8825658" cy="861420"/>
          </a:xfrm>
        </p:spPr>
        <p:txBody>
          <a:bodyPr/>
          <a:lstStyle/>
          <a:p>
            <a:pPr algn="ctr"/>
            <a:r>
              <a:rPr lang="pt-BR" dirty="0"/>
              <a:t>Criação Software </a:t>
            </a:r>
            <a:r>
              <a:rPr lang="pt-BR" dirty="0" err="1"/>
              <a:t>rss</a:t>
            </a:r>
            <a:r>
              <a:rPr lang="pt-BR" dirty="0"/>
              <a:t> de captura de noticias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DC5927CA-6D47-4921-A8A1-316C452E28F6}"/>
              </a:ext>
            </a:extLst>
          </p:cNvPr>
          <p:cNvSpPr txBox="1">
            <a:spLocks/>
          </p:cNvSpPr>
          <p:nvPr/>
        </p:nvSpPr>
        <p:spPr>
          <a:xfrm>
            <a:off x="5592417" y="5208119"/>
            <a:ext cx="6276630" cy="125894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dirty="0"/>
              <a:t>Acadêmicos:</a:t>
            </a:r>
          </a:p>
          <a:p>
            <a:pPr algn="r"/>
            <a:r>
              <a:rPr lang="pt-BR" dirty="0"/>
              <a:t>Vinicius Cardoso</a:t>
            </a:r>
          </a:p>
          <a:p>
            <a:pPr algn="r"/>
            <a:r>
              <a:rPr lang="pt-BR" dirty="0"/>
              <a:t>Victor Moretto</a:t>
            </a:r>
          </a:p>
        </p:txBody>
      </p:sp>
    </p:spTree>
    <p:extLst>
      <p:ext uri="{BB962C8B-B14F-4D97-AF65-F5344CB8AC3E}">
        <p14:creationId xmlns:p14="http://schemas.microsoft.com/office/powerpoint/2010/main" val="293929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277D5-E65C-4E0C-A836-CC6A59C2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34617"/>
            <a:ext cx="8825659" cy="1981200"/>
          </a:xfrm>
        </p:spPr>
        <p:txBody>
          <a:bodyPr/>
          <a:lstStyle/>
          <a:p>
            <a:pPr algn="ctr"/>
            <a:r>
              <a:rPr lang="pt-BR" dirty="0"/>
              <a:t>Código/Funcionamento</a:t>
            </a:r>
            <a:br>
              <a:rPr lang="pt-BR" dirty="0"/>
            </a:br>
            <a:r>
              <a:rPr lang="pt-BR" dirty="0"/>
              <a:t>Software 2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A6695-20A4-49DB-8A49-60692032F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097088"/>
            <a:ext cx="8825659" cy="3058008"/>
          </a:xfrm>
        </p:spPr>
        <p:txBody>
          <a:bodyPr/>
          <a:lstStyle/>
          <a:p>
            <a:r>
              <a:rPr lang="pt-BR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225542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157DE-568D-4EC3-BF71-0E25646D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C8E121-9CBA-41BD-A58E-352A9BFC0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Criação de dois Software utilizando no desenvolvimento o repositório </a:t>
            </a:r>
            <a:r>
              <a:rPr lang="pt-BR" dirty="0" err="1"/>
              <a:t>Git</a:t>
            </a:r>
            <a:r>
              <a:rPr lang="pt-BR" dirty="0"/>
              <a:t>, e o modelo MVC;</a:t>
            </a:r>
          </a:p>
          <a:p>
            <a:pPr marL="0" indent="0">
              <a:buNone/>
            </a:pPr>
            <a:r>
              <a:rPr lang="pt-BR" dirty="0"/>
              <a:t>Software 1: Software com interação com usuário, com objetivos de obter dados para realizar as buscas das noticias e posteriormente enviá-las via e-mail.</a:t>
            </a:r>
          </a:p>
          <a:p>
            <a:pPr marL="0" indent="0">
              <a:buNone/>
            </a:pPr>
            <a:r>
              <a:rPr lang="pt-BR" dirty="0"/>
              <a:t>Software 2: Software com responsabilidade de monitorar o lançamento das novas noticias. Este deverá buscar novas informações em um intervalo x, e coletá-las, caso haja novas, enviá-las por e-mail.</a:t>
            </a:r>
          </a:p>
        </p:txBody>
      </p:sp>
    </p:spTree>
    <p:extLst>
      <p:ext uri="{BB962C8B-B14F-4D97-AF65-F5344CB8AC3E}">
        <p14:creationId xmlns:p14="http://schemas.microsoft.com/office/powerpoint/2010/main" val="303713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2C84B89-EF63-436A-AAD2-2047DDF8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631874"/>
            <a:ext cx="9791114" cy="845234"/>
          </a:xfrm>
        </p:spPr>
        <p:txBody>
          <a:bodyPr/>
          <a:lstStyle/>
          <a:p>
            <a:r>
              <a:rPr lang="pt-BR" dirty="0"/>
              <a:t>Lista de Componentes utilizados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9909BC9-35E9-4336-AD91-53A393B9322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78732" y="2421835"/>
            <a:ext cx="3968517" cy="3992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Componentes criados</a:t>
            </a:r>
          </a:p>
          <a:p>
            <a:r>
              <a:rPr lang="pt-BR" dirty="0" err="1"/>
              <a:t>EnviarEmailGmail</a:t>
            </a:r>
            <a:endParaRPr lang="pt-BR" dirty="0"/>
          </a:p>
          <a:p>
            <a:r>
              <a:rPr lang="pt-BR" dirty="0" err="1"/>
              <a:t>RSSFeed</a:t>
            </a:r>
            <a:endParaRPr lang="pt-BR" dirty="0"/>
          </a:p>
          <a:p>
            <a:r>
              <a:rPr lang="pt-BR" dirty="0" err="1"/>
              <a:t>SaveLog</a:t>
            </a:r>
            <a:endParaRPr lang="pt-BR" dirty="0"/>
          </a:p>
          <a:p>
            <a:r>
              <a:rPr lang="pt-BR" dirty="0" err="1"/>
              <a:t>SQLiteConnect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22" name="Espaço Reservado para Texto 5">
            <a:extLst>
              <a:ext uri="{FF2B5EF4-FFF2-40B4-BE49-F238E27FC236}">
                <a16:creationId xmlns:a16="http://schemas.microsoft.com/office/drawing/2014/main" id="{FACBFD25-5794-4C3E-A964-3272F853566B}"/>
              </a:ext>
            </a:extLst>
          </p:cNvPr>
          <p:cNvSpPr txBox="1">
            <a:spLocks/>
          </p:cNvSpPr>
          <p:nvPr/>
        </p:nvSpPr>
        <p:spPr>
          <a:xfrm>
            <a:off x="6294170" y="2421834"/>
            <a:ext cx="5089447" cy="3804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t-BR" dirty="0"/>
              <a:t>Componentes adquiridos na Web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Mail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err="1"/>
              <a:t>Activation</a:t>
            </a: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err="1"/>
              <a:t>Sqlite-jdbc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920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A6086-1020-4FF4-B052-A1C4F074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414130"/>
            <a:ext cx="8825659" cy="805070"/>
          </a:xfrm>
        </p:spPr>
        <p:txBody>
          <a:bodyPr/>
          <a:lstStyle/>
          <a:p>
            <a:r>
              <a:rPr lang="pt-BR" dirty="0"/>
              <a:t>Diagrama de Componentes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35503E-5F6D-47E2-BB6A-807C80A1B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10" y="1219200"/>
            <a:ext cx="8117743" cy="548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0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277D5-E65C-4E0C-A836-CC6A59C2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34617"/>
            <a:ext cx="8825659" cy="1981200"/>
          </a:xfrm>
        </p:spPr>
        <p:txBody>
          <a:bodyPr/>
          <a:lstStyle/>
          <a:p>
            <a:pPr algn="ctr"/>
            <a:r>
              <a:rPr lang="pt-BR" dirty="0"/>
              <a:t>Código/Funcionamento</a:t>
            </a:r>
            <a:br>
              <a:rPr lang="pt-BR" dirty="0"/>
            </a:br>
            <a:r>
              <a:rPr lang="pt-BR" dirty="0" err="1"/>
              <a:t>EnviaEmailGmail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A6695-20A4-49DB-8A49-60692032F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097088"/>
            <a:ext cx="8825659" cy="3058008"/>
          </a:xfrm>
        </p:spPr>
        <p:txBody>
          <a:bodyPr/>
          <a:lstStyle/>
          <a:p>
            <a:r>
              <a:rPr lang="pt-BR" dirty="0"/>
              <a:t>Criação do Objeto: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Contrutor</a:t>
            </a:r>
            <a:r>
              <a:rPr lang="pt-BR" dirty="0"/>
              <a:t>(</a:t>
            </a:r>
            <a:r>
              <a:rPr lang="pt-BR" dirty="0" err="1"/>
              <a:t>Email</a:t>
            </a:r>
            <a:r>
              <a:rPr lang="pt-BR" dirty="0"/>
              <a:t>, Senha);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enviarEmail</a:t>
            </a:r>
            <a:r>
              <a:rPr lang="pt-BR" dirty="0"/>
              <a:t>(</a:t>
            </a:r>
            <a:r>
              <a:rPr lang="pt-BR" dirty="0" err="1"/>
              <a:t>EmailDestino</a:t>
            </a:r>
            <a:r>
              <a:rPr lang="pt-BR" dirty="0"/>
              <a:t>, </a:t>
            </a:r>
            <a:r>
              <a:rPr lang="pt-BR" dirty="0" err="1"/>
              <a:t>EmailCorpo</a:t>
            </a:r>
            <a:r>
              <a:rPr lang="pt-BR" dirty="0"/>
              <a:t>, </a:t>
            </a:r>
            <a:r>
              <a:rPr lang="pt-BR" dirty="0" err="1"/>
              <a:t>EmailAssunto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7323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277D5-E65C-4E0C-A836-CC6A59C2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34617"/>
            <a:ext cx="8825659" cy="1981200"/>
          </a:xfrm>
        </p:spPr>
        <p:txBody>
          <a:bodyPr/>
          <a:lstStyle/>
          <a:p>
            <a:pPr algn="ctr"/>
            <a:r>
              <a:rPr lang="pt-BR" dirty="0"/>
              <a:t>Código/Funcionamento</a:t>
            </a:r>
            <a:br>
              <a:rPr lang="pt-BR" dirty="0"/>
            </a:br>
            <a:r>
              <a:rPr lang="pt-BR" dirty="0" err="1"/>
              <a:t>SQLiteConnect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A6695-20A4-49DB-8A49-60692032F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097088"/>
            <a:ext cx="8825659" cy="3058008"/>
          </a:xfrm>
        </p:spPr>
        <p:txBody>
          <a:bodyPr/>
          <a:lstStyle/>
          <a:p>
            <a:r>
              <a:rPr lang="pt-BR" dirty="0"/>
              <a:t>Criação do Objeto: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Contrutor</a:t>
            </a:r>
            <a:r>
              <a:rPr lang="pt-BR" dirty="0"/>
              <a:t>(</a:t>
            </a:r>
            <a:r>
              <a:rPr lang="pt-BR" dirty="0" err="1"/>
              <a:t>NomeBancoDados</a:t>
            </a:r>
            <a:r>
              <a:rPr lang="pt-BR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create</a:t>
            </a:r>
            <a:r>
              <a:rPr lang="pt-BR" dirty="0"/>
              <a:t>(</a:t>
            </a:r>
            <a:r>
              <a:rPr lang="pt-BR" dirty="0" err="1"/>
              <a:t>ScriptSQL</a:t>
            </a:r>
            <a:r>
              <a:rPr lang="pt-BR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Insert</a:t>
            </a:r>
            <a:r>
              <a:rPr lang="pt-BR" dirty="0"/>
              <a:t>(</a:t>
            </a:r>
            <a:r>
              <a:rPr lang="pt-BR" dirty="0" err="1"/>
              <a:t>ScriptSQL</a:t>
            </a:r>
            <a:r>
              <a:rPr lang="pt-BR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Update(</a:t>
            </a:r>
            <a:r>
              <a:rPr lang="pt-BR" dirty="0" err="1"/>
              <a:t>ScriptSQL</a:t>
            </a:r>
            <a:r>
              <a:rPr lang="pt-BR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delete(</a:t>
            </a:r>
            <a:r>
              <a:rPr lang="pt-BR" dirty="0" err="1"/>
              <a:t>ScriptSQL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8578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277D5-E65C-4E0C-A836-CC6A59C2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34617"/>
            <a:ext cx="8825659" cy="1981200"/>
          </a:xfrm>
        </p:spPr>
        <p:txBody>
          <a:bodyPr/>
          <a:lstStyle/>
          <a:p>
            <a:pPr algn="ctr"/>
            <a:r>
              <a:rPr lang="pt-BR" dirty="0"/>
              <a:t>Código/Funcionamento</a:t>
            </a:r>
            <a:br>
              <a:rPr lang="pt-BR" dirty="0"/>
            </a:br>
            <a:r>
              <a:rPr lang="pt-BR" dirty="0" err="1"/>
              <a:t>SaveLog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A6695-20A4-49DB-8A49-60692032F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097088"/>
            <a:ext cx="8825659" cy="3058008"/>
          </a:xfrm>
        </p:spPr>
        <p:txBody>
          <a:bodyPr/>
          <a:lstStyle/>
          <a:p>
            <a:r>
              <a:rPr lang="pt-BR" dirty="0"/>
              <a:t>Criação do Objeto: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Contrutor</a:t>
            </a:r>
            <a:r>
              <a:rPr lang="pt-BR" dirty="0"/>
              <a:t>(</a:t>
            </a:r>
            <a:r>
              <a:rPr lang="pt-BR" dirty="0" err="1"/>
              <a:t>Local+NomeArquivoTxt</a:t>
            </a:r>
            <a:r>
              <a:rPr lang="pt-BR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insertLog</a:t>
            </a:r>
            <a:r>
              <a:rPr lang="pt-BR" dirty="0"/>
              <a:t>(Mensagem);</a:t>
            </a:r>
          </a:p>
        </p:txBody>
      </p:sp>
    </p:spTree>
    <p:extLst>
      <p:ext uri="{BB962C8B-B14F-4D97-AF65-F5344CB8AC3E}">
        <p14:creationId xmlns:p14="http://schemas.microsoft.com/office/powerpoint/2010/main" val="75606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277D5-E65C-4E0C-A836-CC6A59C2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34617"/>
            <a:ext cx="8825659" cy="1981200"/>
          </a:xfrm>
        </p:spPr>
        <p:txBody>
          <a:bodyPr/>
          <a:lstStyle/>
          <a:p>
            <a:pPr algn="ctr"/>
            <a:r>
              <a:rPr lang="pt-BR" dirty="0"/>
              <a:t>Código/Funcionamento</a:t>
            </a:r>
            <a:br>
              <a:rPr lang="pt-BR" dirty="0"/>
            </a:br>
            <a:r>
              <a:rPr lang="pt-BR" dirty="0" err="1"/>
              <a:t>RSSFeed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A6695-20A4-49DB-8A49-60692032F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097088"/>
            <a:ext cx="8825659" cy="3058008"/>
          </a:xfrm>
        </p:spPr>
        <p:txBody>
          <a:bodyPr/>
          <a:lstStyle/>
          <a:p>
            <a:r>
              <a:rPr lang="pt-BR" dirty="0"/>
              <a:t>Criação do Objeto: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Contrutor</a:t>
            </a:r>
            <a:r>
              <a:rPr lang="pt-BR" dirty="0"/>
              <a:t>(</a:t>
            </a:r>
            <a:r>
              <a:rPr lang="pt-BR" dirty="0" err="1"/>
              <a:t>urlRSS</a:t>
            </a:r>
            <a:r>
              <a:rPr lang="pt-BR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readFeedSearch</a:t>
            </a:r>
            <a:r>
              <a:rPr lang="pt-BR" dirty="0"/>
              <a:t>(</a:t>
            </a:r>
            <a:r>
              <a:rPr lang="pt-BR" dirty="0" err="1"/>
              <a:t>assuntoBusca</a:t>
            </a:r>
            <a:r>
              <a:rPr lang="pt-BR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readFeed</a:t>
            </a:r>
            <a:r>
              <a:rPr lang="pt-B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2173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277D5-E65C-4E0C-A836-CC6A59C2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34617"/>
            <a:ext cx="8825659" cy="1981200"/>
          </a:xfrm>
        </p:spPr>
        <p:txBody>
          <a:bodyPr/>
          <a:lstStyle/>
          <a:p>
            <a:pPr algn="ctr"/>
            <a:r>
              <a:rPr lang="pt-BR" dirty="0"/>
              <a:t>Código/Funcionamento</a:t>
            </a:r>
            <a:br>
              <a:rPr lang="pt-BR" dirty="0"/>
            </a:br>
            <a:r>
              <a:rPr lang="pt-BR" dirty="0"/>
              <a:t>Software 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A6695-20A4-49DB-8A49-60692032F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097088"/>
            <a:ext cx="8825659" cy="3058008"/>
          </a:xfrm>
        </p:spPr>
        <p:txBody>
          <a:bodyPr/>
          <a:lstStyle/>
          <a:p>
            <a:r>
              <a:rPr lang="pt-BR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1567819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204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Íon</vt:lpstr>
      <vt:lpstr>Arquitetura de Software  Gerência de Configuração</vt:lpstr>
      <vt:lpstr>Objetivo</vt:lpstr>
      <vt:lpstr>Lista de Componentes utilizados</vt:lpstr>
      <vt:lpstr>Diagrama de Componentes</vt:lpstr>
      <vt:lpstr>Código/Funcionamento EnviaEmailGmail</vt:lpstr>
      <vt:lpstr>Código/Funcionamento SQLiteConnect</vt:lpstr>
      <vt:lpstr>Código/Funcionamento SaveLog</vt:lpstr>
      <vt:lpstr>Código/Funcionamento RSSFeed</vt:lpstr>
      <vt:lpstr>Código/Funcionamento Software 1</vt:lpstr>
      <vt:lpstr>Código/Funcionamento Software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Software  Gerência de Configuração</dc:title>
  <dc:creator>Vinicius Cardoso</dc:creator>
  <cp:lastModifiedBy>Vinicius Cardoso</cp:lastModifiedBy>
  <cp:revision>6</cp:revision>
  <dcterms:created xsi:type="dcterms:W3CDTF">2017-11-28T18:32:29Z</dcterms:created>
  <dcterms:modified xsi:type="dcterms:W3CDTF">2017-11-28T19:20:19Z</dcterms:modified>
</cp:coreProperties>
</file>