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C9E-4936-4E62-9E21-7C043743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A8A43-D497-4C98-B563-78ADB771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FCFC-6B11-4E7D-B5CA-2AE70D5C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569C-37C1-4C87-9CCC-AA59325A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2FC1-BAA8-4D34-8A24-FEC85B98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C9B2-36DD-44D3-85A6-B586641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EA33B-B367-4E74-8D3B-97D307ED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A77F-599F-4F9D-ADBA-8E850DD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51E-99FC-4925-85CB-386160C4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0C26-40B7-4483-95EC-EA3CED1C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86E9D-4CF2-4036-944D-FB84C5064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A6437-6239-4C35-B252-4223819F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83AE-E8E4-4AEB-A787-0FAB8E65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96A4-E5DC-4F12-BFF7-CBDFEB4E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22ED-5C46-49ED-B024-967C364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457-2133-40D0-9C86-D654DD73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29EC-1720-41F3-AAB6-83BB696C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A0FE-653F-4774-A3A1-95468129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6BF8-86D9-42F5-A0D0-60F5700D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E3EB-4DE8-4FC2-846E-785C282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E3A-52A3-425B-8D8A-B24C67A6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FC73-F91C-4471-9776-3A7068A3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2D57-6557-4BA5-ABDC-2BAEBDE9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2DC8-54C3-4401-A975-E579CCD2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16BB-AF99-4F73-A0E0-0DB6F05E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C9DB-5C7B-4EE1-AF2C-7DBCCD06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DF60-4C82-471F-AD0F-8D38B62AD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5F3F7-B17C-47D5-AA68-226D627C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A3FA-C30B-4079-B7D9-64CF5542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E9BD-690D-4A40-82F2-BB0A6C99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198D-F663-4844-A7D3-801CBC3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9F0F-7DD0-4BE6-BA70-E46FFBBA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516E5-7F60-46D3-9085-ADB23DA7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2548-0E1F-4B38-B3B0-3293D707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08298-74AA-4522-8DA4-4314326B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EEA7C-BEC1-4F40-BDD1-7D377FC50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E0A5-9616-403F-927D-34FF5DFB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FE851-7087-4033-8E18-4275ED25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E6822-3342-4A6F-9334-D8DBE72E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DB8-4E8B-4DD4-A99F-0B3BB7E2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3FB91-285C-4B83-ABDD-24FB30E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9533-C04D-47A8-BBC0-D507E3D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A7BF-2366-4AB8-8173-4395CE53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47BA0-B568-4DBF-8DEF-69119C36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14B86-68BF-4F96-9A12-DE52B9C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C0261-E9C7-45E5-8CDE-714CF7E7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BB1F-8EA0-4A61-96B0-06F3CB95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6B0C-BE23-4CE2-B7BC-65B920D6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A8C0C-52E4-4948-BDB9-50770303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D79B-6F03-44E1-B3A3-8FA3BE42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037D5-4EC2-45D1-B850-04B31F79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22D-1EAF-4ADE-956B-DE20893B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1D75-B6FB-4372-87E4-A40DF83F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88715-E66E-4668-85A0-CE667C5D6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CC58A-E17A-4C38-BE56-B9867FAA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19B1-EBDE-41E3-BE60-ADBF229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64F09-44E2-4CB5-8FC3-5244EA26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CD58-B2BA-49DC-A5EC-78E646E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BDD79-A7F5-48D5-B298-53C2A401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0056-9636-4084-BF7A-F1BC4308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C95C-2387-47FF-9C02-683846406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470D-4D7E-400E-8B9C-A57D549A6F6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9D26-C95F-4981-A366-2AD89DF4B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E49E-100D-4BC1-99FC-12BDFA759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21BC-C8F8-4677-AFC1-E81A1505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87EDA7-4CC4-425D-B68A-59076832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518160"/>
            <a:ext cx="717804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28DBEA-E4A9-4B52-91DC-DA093949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30530"/>
            <a:ext cx="717804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FF3C49-4AAC-4344-AE39-150F2FF8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720"/>
            <a:ext cx="68580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D43EE0-299F-4F6B-8726-A7A476BED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1607820"/>
            <a:ext cx="761238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0E6B75-D8B0-4A0A-BF66-A42A74DB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04850"/>
            <a:ext cx="11506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Cardoso</dc:creator>
  <cp:lastModifiedBy>Rachael Cardoso</cp:lastModifiedBy>
  <cp:revision>1</cp:revision>
  <dcterms:created xsi:type="dcterms:W3CDTF">2021-08-14T18:26:24Z</dcterms:created>
  <dcterms:modified xsi:type="dcterms:W3CDTF">2021-08-14T18:28:24Z</dcterms:modified>
</cp:coreProperties>
</file>