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  <p:sldMasterId id="2147483711" r:id="rId2"/>
  </p:sldMasterIdLst>
  <p:notesMasterIdLst>
    <p:notesMasterId r:id="rId8"/>
  </p:notesMasterIdLst>
  <p:sldIdLst>
    <p:sldId id="674" r:id="rId3"/>
    <p:sldId id="680" r:id="rId4"/>
    <p:sldId id="694" r:id="rId5"/>
    <p:sldId id="695" r:id="rId6"/>
    <p:sldId id="693" r:id="rId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blinks Staff2" initials="Q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88A"/>
    <a:srgbClr val="0E0D6B"/>
    <a:srgbClr val="2F5597"/>
    <a:srgbClr val="F3F4EF"/>
    <a:srgbClr val="647EBA"/>
    <a:srgbClr val="697484"/>
    <a:srgbClr val="6B708B"/>
    <a:srgbClr val="919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5918" autoAdjust="0"/>
  </p:normalViewPr>
  <p:slideViewPr>
    <p:cSldViewPr snapToGrid="0" snapToObjects="1">
      <p:cViewPr varScale="1">
        <p:scale>
          <a:sx n="158" d="100"/>
          <a:sy n="158" d="100"/>
        </p:scale>
        <p:origin x="1432" y="184"/>
      </p:cViewPr>
      <p:guideLst>
        <p:guide orient="horz" pos="1603"/>
        <p:guide pos="2880"/>
      </p:guideLst>
    </p:cSldViewPr>
  </p:slideViewPr>
  <p:outlineViewPr>
    <p:cViewPr>
      <p:scale>
        <a:sx n="33" d="100"/>
        <a:sy n="33" d="100"/>
      </p:scale>
      <p:origin x="0" y="-320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2EC3-9E88-D848-AAE9-5930EECFB5B5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C5144-C42E-494E-B0F9-86C77268B2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137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08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195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4182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850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564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072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063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378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0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3000" kern="1200" dirty="0">
                <a:solidFill>
                  <a:srgbClr val="5671A9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31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ge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3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6B7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6B7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4998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018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923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85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4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27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688" r:id="rId4"/>
    <p:sldLayoutId id="214748368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3879-EC1C-8741-9DC4-E0F83BEFE50B}" type="datetimeFigureOut">
              <a:rPr kumimoji="1" lang="zh-TW" altLang="en-US" smtClean="0"/>
              <a:t>2023/11/2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9E871-7028-2047-8B73-4DA752BF9F7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kmlviewer.nsspot.ne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一張含有 個人, 室內, 手 的圖片&#10;&#10;自動產生的描述">
            <a:extLst>
              <a:ext uri="{FF2B5EF4-FFF2-40B4-BE49-F238E27FC236}">
                <a16:creationId xmlns:a16="http://schemas.microsoft.com/office/drawing/2014/main" id="{E757DB7A-8110-A336-CA49-5DD07175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90880">
            <a:off x="-2285642" y="889655"/>
            <a:ext cx="7159769" cy="3398503"/>
          </a:xfrm>
          <a:prstGeom prst="rect">
            <a:avLst/>
          </a:prstGeom>
          <a:effectLst>
            <a:outerShdw blurRad="277613" dir="1620000" sx="58000" sy="58000" algn="ctr" rotWithShape="0">
              <a:schemeClr val="tx1">
                <a:lumMod val="95000"/>
                <a:lumOff val="5000"/>
                <a:alpha val="62000"/>
              </a:schemeClr>
            </a:outerShdw>
          </a:effec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E21252-841D-7C48-983C-8FC77C470DF5}"/>
              </a:ext>
            </a:extLst>
          </p:cNvPr>
          <p:cNvSpPr txBox="1"/>
          <p:nvPr/>
        </p:nvSpPr>
        <p:spPr>
          <a:xfrm>
            <a:off x="5541707" y="-652617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1013" dirty="0"/>
          </a:p>
        </p:txBody>
      </p:sp>
      <p:grpSp>
        <p:nvGrpSpPr>
          <p:cNvPr id="8" name="群組 19">
            <a:extLst>
              <a:ext uri="{FF2B5EF4-FFF2-40B4-BE49-F238E27FC236}">
                <a16:creationId xmlns:a16="http://schemas.microsoft.com/office/drawing/2014/main" id="{C30273E2-3A93-10A3-C71D-B71AEE53E63B}"/>
              </a:ext>
            </a:extLst>
          </p:cNvPr>
          <p:cNvGrpSpPr/>
          <p:nvPr/>
        </p:nvGrpSpPr>
        <p:grpSpPr>
          <a:xfrm>
            <a:off x="4804902" y="1842519"/>
            <a:ext cx="2813399" cy="1686487"/>
            <a:chOff x="1265044" y="2228780"/>
            <a:chExt cx="3751198" cy="2248647"/>
          </a:xfrm>
        </p:grpSpPr>
        <p:sp>
          <p:nvSpPr>
            <p:cNvPr id="9" name="文字方塊 1">
              <a:extLst>
                <a:ext uri="{FF2B5EF4-FFF2-40B4-BE49-F238E27FC236}">
                  <a16:creationId xmlns:a16="http://schemas.microsoft.com/office/drawing/2014/main" id="{B45145C7-95AD-BABD-A7F1-EA618166CB07}"/>
                </a:ext>
              </a:extLst>
            </p:cNvPr>
            <p:cNvSpPr txBox="1"/>
            <p:nvPr/>
          </p:nvSpPr>
          <p:spPr>
            <a:xfrm>
              <a:off x="1265044" y="2833798"/>
              <a:ext cx="246308" cy="1021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3200" dirty="0">
                <a:latin typeface="PingFang TC" panose="020B0400000000000000" pitchFamily="34" charset="-120"/>
                <a:ea typeface="PingFang TC" panose="020B0400000000000000" pitchFamily="34" charset="-120"/>
                <a:cs typeface="LingWai SC Medium" panose="03050602040302020204" pitchFamily="66" charset="-122"/>
              </a:endParaRPr>
            </a:p>
          </p:txBody>
        </p:sp>
        <p:sp>
          <p:nvSpPr>
            <p:cNvPr id="11" name="文字方塊 9">
              <a:extLst>
                <a:ext uri="{FF2B5EF4-FFF2-40B4-BE49-F238E27FC236}">
                  <a16:creationId xmlns:a16="http://schemas.microsoft.com/office/drawing/2014/main" id="{C8AAD2F3-9A3C-32A7-09B1-C8D65AD89FCD}"/>
                </a:ext>
              </a:extLst>
            </p:cNvPr>
            <p:cNvSpPr txBox="1"/>
            <p:nvPr/>
          </p:nvSpPr>
          <p:spPr>
            <a:xfrm>
              <a:off x="1311539" y="2228780"/>
              <a:ext cx="3704703" cy="22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ingWai SC Medium" panose="03050602040302020204" pitchFamily="66" charset="-122"/>
                </a:rPr>
                <a:t>Care Active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ingWai SC Medium" panose="03050602040302020204" pitchFamily="66" charset="-122"/>
                </a:rPr>
                <a:t>Data Processing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LingWai SC Medium" panose="03050602040302020204" pitchFamily="66" charset="-122"/>
                </a:rPr>
                <a:t>2023/Jul/6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46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DA2D86C-04AC-E68C-8FD7-4B9562A22E44}"/>
              </a:ext>
            </a:extLst>
          </p:cNvPr>
          <p:cNvSpPr txBox="1">
            <a:spLocks/>
          </p:cNvSpPr>
          <p:nvPr/>
        </p:nvSpPr>
        <p:spPr>
          <a:xfrm>
            <a:off x="408140" y="258348"/>
            <a:ext cx="7932775" cy="7221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4000" kern="1200" dirty="0">
                <a:solidFill>
                  <a:srgbClr val="5671A9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Generation 1 Data Format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9488573-6CAA-E8E8-9605-50F843050098}"/>
              </a:ext>
            </a:extLst>
          </p:cNvPr>
          <p:cNvSpPr txBox="1"/>
          <p:nvPr/>
        </p:nvSpPr>
        <p:spPr>
          <a:xfrm>
            <a:off x="3429000" y="316045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07BDC4B-F240-69BF-E39F-1AC87E30EE17}"/>
              </a:ext>
            </a:extLst>
          </p:cNvPr>
          <p:cNvSpPr txBox="1">
            <a:spLocks/>
          </p:cNvSpPr>
          <p:nvPr/>
        </p:nvSpPr>
        <p:spPr>
          <a:xfrm>
            <a:off x="8679243" y="79568"/>
            <a:ext cx="283934" cy="3085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b="1" i="1" dirty="0">
                <a:solidFill>
                  <a:schemeClr val="bg1"/>
                </a:solidFill>
                <a:latin typeface="PingFang TC Semibold" panose="020B0400000000000000" pitchFamily="34" charset="-120"/>
                <a:ea typeface="PingFang TC Semibold" panose="020B0400000000000000" pitchFamily="34" charset="-120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46BB0-5EE2-BAC2-34D4-CBA19E24B570}"/>
              </a:ext>
            </a:extLst>
          </p:cNvPr>
          <p:cNvSpPr/>
          <p:nvPr/>
        </p:nvSpPr>
        <p:spPr>
          <a:xfrm>
            <a:off x="8019846" y="0"/>
            <a:ext cx="11241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Care Active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5C2C1-75C8-7C65-E9AB-23303A24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5" y="2488536"/>
            <a:ext cx="7772400" cy="201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F0F38-C1B4-ED67-CD81-182254F5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5" y="1846809"/>
            <a:ext cx="7772400" cy="19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05872-B184-9E3C-42C8-51E1F8609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15" y="3197639"/>
            <a:ext cx="7772400" cy="190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E04433-EB4B-885A-F2C8-FAB7E3142BA5}"/>
              </a:ext>
            </a:extLst>
          </p:cNvPr>
          <p:cNvSpPr txBox="1"/>
          <p:nvPr/>
        </p:nvSpPr>
        <p:spPr>
          <a:xfrm>
            <a:off x="568515" y="154672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CD151-2854-5F5F-7C9B-FB1D3FB34FAF}"/>
              </a:ext>
            </a:extLst>
          </p:cNvPr>
          <p:cNvSpPr txBox="1"/>
          <p:nvPr/>
        </p:nvSpPr>
        <p:spPr>
          <a:xfrm>
            <a:off x="568515" y="2260844"/>
            <a:ext cx="946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No Motion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71C4E-F240-C48D-5596-0964EE11DD68}"/>
              </a:ext>
            </a:extLst>
          </p:cNvPr>
          <p:cNvSpPr txBox="1"/>
          <p:nvPr/>
        </p:nvSpPr>
        <p:spPr>
          <a:xfrm>
            <a:off x="568515" y="2918108"/>
            <a:ext cx="1363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Control Message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F3319-2616-D2DB-C97B-00DAEB7A7B99}"/>
              </a:ext>
            </a:extLst>
          </p:cNvPr>
          <p:cNvSpPr txBox="1"/>
          <p:nvPr/>
        </p:nvSpPr>
        <p:spPr>
          <a:xfrm>
            <a:off x="6951059" y="1540178"/>
            <a:ext cx="447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CVL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5A36B-355A-2D6C-5074-03DC9F1889DC}"/>
              </a:ext>
            </a:extLst>
          </p:cNvPr>
          <p:cNvSpPr txBox="1"/>
          <p:nvPr/>
        </p:nvSpPr>
        <p:spPr>
          <a:xfrm>
            <a:off x="6951059" y="1166171"/>
            <a:ext cx="11833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Max CVL (30”)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8092E9-4065-3FA8-4510-2F0CB5B45627}"/>
              </a:ext>
            </a:extLst>
          </p:cNvPr>
          <p:cNvSpPr txBox="1"/>
          <p:nvPr/>
        </p:nvSpPr>
        <p:spPr>
          <a:xfrm>
            <a:off x="7691646" y="1524067"/>
            <a:ext cx="4427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Seq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9D76CA-A1F0-C3CB-3207-9DAB43491AFB}"/>
              </a:ext>
            </a:extLst>
          </p:cNvPr>
          <p:cNvCxnSpPr>
            <a:stCxn id="29" idx="2"/>
          </p:cNvCxnSpPr>
          <p:nvPr/>
        </p:nvCxnSpPr>
        <p:spPr>
          <a:xfrm flipH="1">
            <a:off x="7542727" y="1466253"/>
            <a:ext cx="1" cy="35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9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DA2D86C-04AC-E68C-8FD7-4B9562A22E44}"/>
              </a:ext>
            </a:extLst>
          </p:cNvPr>
          <p:cNvSpPr txBox="1">
            <a:spLocks/>
          </p:cNvSpPr>
          <p:nvPr/>
        </p:nvSpPr>
        <p:spPr>
          <a:xfrm>
            <a:off x="408140" y="258348"/>
            <a:ext cx="7932775" cy="7221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4000" kern="1200" dirty="0">
                <a:solidFill>
                  <a:srgbClr val="5671A9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Generation 2 Data Format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07BDC4B-F240-69BF-E39F-1AC87E30EE17}"/>
              </a:ext>
            </a:extLst>
          </p:cNvPr>
          <p:cNvSpPr txBox="1">
            <a:spLocks/>
          </p:cNvSpPr>
          <p:nvPr/>
        </p:nvSpPr>
        <p:spPr>
          <a:xfrm>
            <a:off x="8679243" y="79568"/>
            <a:ext cx="283934" cy="3085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b="1" i="1" dirty="0">
                <a:solidFill>
                  <a:schemeClr val="bg1"/>
                </a:solidFill>
                <a:latin typeface="PingFang TC Semibold" panose="020B0400000000000000" pitchFamily="34" charset="-120"/>
                <a:ea typeface="PingFang TC Semibold" panose="020B0400000000000000" pitchFamily="34" charset="-120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46BB0-5EE2-BAC2-34D4-CBA19E24B570}"/>
              </a:ext>
            </a:extLst>
          </p:cNvPr>
          <p:cNvSpPr/>
          <p:nvPr/>
        </p:nvSpPr>
        <p:spPr>
          <a:xfrm>
            <a:off x="8019846" y="0"/>
            <a:ext cx="11241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Care Active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36CF8-2468-F470-1AA8-8DC40602C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35" y="1047679"/>
            <a:ext cx="2689459" cy="3853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23302-52EB-5F1B-D4C2-A53A107D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20" y="1047679"/>
            <a:ext cx="1716385" cy="3853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62EC04-A7B4-6B02-F7D9-F0AD992E1A50}"/>
              </a:ext>
            </a:extLst>
          </p:cNvPr>
          <p:cNvSpPr txBox="1"/>
          <p:nvPr/>
        </p:nvSpPr>
        <p:spPr>
          <a:xfrm>
            <a:off x="457199" y="980542"/>
            <a:ext cx="946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No Motion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4C1E6-CA72-9E99-4A00-5A5642E9FE8E}"/>
              </a:ext>
            </a:extLst>
          </p:cNvPr>
          <p:cNvSpPr txBox="1"/>
          <p:nvPr/>
        </p:nvSpPr>
        <p:spPr>
          <a:xfrm>
            <a:off x="5308066" y="1047679"/>
            <a:ext cx="1085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With Motion</a:t>
            </a:r>
          </a:p>
        </p:txBody>
      </p:sp>
    </p:spTree>
    <p:extLst>
      <p:ext uri="{BB962C8B-B14F-4D97-AF65-F5344CB8AC3E}">
        <p14:creationId xmlns:p14="http://schemas.microsoft.com/office/powerpoint/2010/main" val="88307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4DA2D86C-04AC-E68C-8FD7-4B9562A22E44}"/>
              </a:ext>
            </a:extLst>
          </p:cNvPr>
          <p:cNvSpPr txBox="1">
            <a:spLocks/>
          </p:cNvSpPr>
          <p:nvPr/>
        </p:nvSpPr>
        <p:spPr>
          <a:xfrm>
            <a:off x="408140" y="258348"/>
            <a:ext cx="7932775" cy="72219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4000" kern="1200" dirty="0">
                <a:solidFill>
                  <a:srgbClr val="5671A9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GPS Data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07BDC4B-F240-69BF-E39F-1AC87E30EE17}"/>
              </a:ext>
            </a:extLst>
          </p:cNvPr>
          <p:cNvSpPr txBox="1">
            <a:spLocks/>
          </p:cNvSpPr>
          <p:nvPr/>
        </p:nvSpPr>
        <p:spPr>
          <a:xfrm>
            <a:off x="8679243" y="79568"/>
            <a:ext cx="283934" cy="3085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600" b="1" i="1" dirty="0">
                <a:solidFill>
                  <a:schemeClr val="bg1"/>
                </a:solidFill>
                <a:latin typeface="PingFang TC Semibold" panose="020B0400000000000000" pitchFamily="34" charset="-120"/>
                <a:ea typeface="PingFang TC Semibold" panose="020B0400000000000000" pitchFamily="34" charset="-120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46BB0-5EE2-BAC2-34D4-CBA19E24B570}"/>
              </a:ext>
            </a:extLst>
          </p:cNvPr>
          <p:cNvSpPr/>
          <p:nvPr/>
        </p:nvSpPr>
        <p:spPr>
          <a:xfrm>
            <a:off x="8019846" y="0"/>
            <a:ext cx="11241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Care Active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F99B6-3A2A-12A6-9EAF-CEFC57D564DA}"/>
              </a:ext>
            </a:extLst>
          </p:cNvPr>
          <p:cNvSpPr txBox="1"/>
          <p:nvPr/>
        </p:nvSpPr>
        <p:spPr>
          <a:xfrm>
            <a:off x="408140" y="1088849"/>
            <a:ext cx="229421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Proposal:</a:t>
            </a:r>
          </a:p>
          <a:p>
            <a:r>
              <a:rPr lang="en-TW" dirty="0"/>
              <a:t>Raw </a:t>
            </a:r>
            <a:r>
              <a:rPr lang="en-TW" dirty="0">
                <a:sym typeface="Wingdings" pitchFamily="2" charset="2"/>
              </a:rPr>
              <a:t> KML</a:t>
            </a:r>
          </a:p>
          <a:p>
            <a:endParaRPr lang="en-TW" dirty="0">
              <a:sym typeface="Wingdings" pitchFamily="2" charset="2"/>
            </a:endParaRPr>
          </a:p>
          <a:p>
            <a:r>
              <a:rPr lang="en-TW" dirty="0">
                <a:sym typeface="Wingdings" pitchFamily="2" charset="2"/>
              </a:rPr>
              <a:t>Use KML Viewer online:</a:t>
            </a:r>
          </a:p>
          <a:p>
            <a:r>
              <a:rPr lang="en-US" dirty="0">
                <a:hlinkClick r:id="rId2"/>
              </a:rPr>
              <a:t>https://kmlviewer.nsspot.net/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5C2BEF-E4B9-D242-B0E3-6ACF52144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07" y="1088849"/>
            <a:ext cx="4725808" cy="32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0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4D56-9878-A1B0-7E1F-9151907F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8520"/>
            <a:ext cx="7886700" cy="143248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TC Semibold" panose="020B0400000000000000" pitchFamily="34" charset="-120"/>
                <a:ea typeface="PingFang TC Semibold" panose="020B0400000000000000" pitchFamily="34" charset="-120"/>
              </a:rPr>
              <a:t>Care Active </a:t>
            </a:r>
            <a:br>
              <a:rPr lang="en-US" altLang="zh-TW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</a:br>
            <a:r>
              <a:rPr lang="en-TW" sz="1600" dirty="0">
                <a:latin typeface="PingFang TC" panose="020B0400000000000000" pitchFamily="34" charset="-120"/>
                <a:ea typeface="PingFang TC" panose="020B0400000000000000" pitchFamily="34" charset="-120"/>
              </a:rPr>
              <a:t>Technology for Greater Peace of Mind</a:t>
            </a:r>
            <a:br>
              <a:rPr lang="en-TW" dirty="0"/>
            </a:br>
            <a:endParaRPr lang="en-TW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8EB29-01CD-EB92-4503-2149E36A36D6}"/>
              </a:ext>
            </a:extLst>
          </p:cNvPr>
          <p:cNvSpPr/>
          <p:nvPr/>
        </p:nvSpPr>
        <p:spPr>
          <a:xfrm>
            <a:off x="3479714" y="4681835"/>
            <a:ext cx="21845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Care Active, Inc.</a:t>
            </a:r>
          </a:p>
        </p:txBody>
      </p:sp>
    </p:spTree>
    <p:extLst>
      <p:ext uri="{BB962C8B-B14F-4D97-AF65-F5344CB8AC3E}">
        <p14:creationId xmlns:p14="http://schemas.microsoft.com/office/powerpoint/2010/main" val="3336121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7405</TotalTime>
  <Words>77</Words>
  <Application>Microsoft Macintosh PowerPoint</Application>
  <PresentationFormat>On-screen Show (16:9)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Unicode MS</vt:lpstr>
      <vt:lpstr>微軟正黑體</vt:lpstr>
      <vt:lpstr>PingFang TC</vt:lpstr>
      <vt:lpstr>PingFang TC Medium</vt:lpstr>
      <vt:lpstr>PingFang TC Semibold</vt:lpstr>
      <vt:lpstr>Arial</vt:lpstr>
      <vt:lpstr>Calibri</vt:lpstr>
      <vt:lpstr>Calibri Light</vt:lpstr>
      <vt:lpstr>1_Office 佈景主題</vt:lpstr>
      <vt:lpstr>2_Office 佈景主題</vt:lpstr>
      <vt:lpstr>PowerPoint Presentation</vt:lpstr>
      <vt:lpstr>PowerPoint Presentation</vt:lpstr>
      <vt:lpstr>PowerPoint Presentation</vt:lpstr>
      <vt:lpstr>PowerPoint Presentation</vt:lpstr>
      <vt:lpstr>Care Active  Technology for Greater Peace of Mind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Qblinks Staff3</cp:lastModifiedBy>
  <cp:revision>459</cp:revision>
  <dcterms:created xsi:type="dcterms:W3CDTF">2019-09-20T06:11:22Z</dcterms:created>
  <dcterms:modified xsi:type="dcterms:W3CDTF">2023-11-01T16:19:34Z</dcterms:modified>
</cp:coreProperties>
</file>