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55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3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B40351-3C42-4710-97BE-E8FEC5641011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D4B555-599C-443F-976E-6DC0A40E9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37D99-0907-FA00-D7C4-0984CA88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D472-605E-ED09-3F75-1A10F4AC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9" y="117988"/>
            <a:ext cx="11916695" cy="6548284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Project title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Internship Project On Data Wrangling (Project-2)</a:t>
            </a:r>
            <a:br>
              <a:rPr lang="en-US" dirty="0"/>
            </a:br>
            <a: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PRESENTED BY </a:t>
            </a:r>
            <a:br>
              <a:rPr lang="en-US" dirty="0"/>
            </a:b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MOHAN KUMAR JHA</a:t>
            </a:r>
            <a:br>
              <a:rPr lang="en-US" dirty="0"/>
            </a:br>
            <a: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Internship organization </a:t>
            </a:r>
            <a:b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Next Hikes IT Solutions</a:t>
            </a:r>
            <a:b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Ongoing training on </a:t>
            </a:r>
            <a:br>
              <a:rPr lang="en-US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Digi </a:t>
            </a:r>
            <a:r>
              <a:rPr lang="en-US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Crome</a:t>
            </a: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8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3882-3225-66E9-9786-8ADDF7545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7CA3E-DCC4-3354-1E87-7D3C3B44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9" y="1337800"/>
            <a:ext cx="10306206" cy="3456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38F9C-EEC8-E6C2-CC57-708A972D3A3D}"/>
              </a:ext>
            </a:extLst>
          </p:cNvPr>
          <p:cNvSpPr txBox="1"/>
          <p:nvPr/>
        </p:nvSpPr>
        <p:spPr>
          <a:xfrm>
            <a:off x="176979" y="651048"/>
            <a:ext cx="1201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Now have to find out the skewness of the different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97FDC-74FC-B098-F92B-B9F778114564}"/>
              </a:ext>
            </a:extLst>
          </p:cNvPr>
          <p:cNvSpPr txBox="1"/>
          <p:nvPr/>
        </p:nvSpPr>
        <p:spPr>
          <a:xfrm>
            <a:off x="173692" y="43121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</p:spTree>
    <p:extLst>
      <p:ext uri="{BB962C8B-B14F-4D97-AF65-F5344CB8AC3E}">
        <p14:creationId xmlns:p14="http://schemas.microsoft.com/office/powerpoint/2010/main" val="86051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3882-3225-66E9-9786-8ADDF7545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7938F9C-EEC8-E6C2-CC57-708A972D3A3D}"/>
              </a:ext>
            </a:extLst>
          </p:cNvPr>
          <p:cNvSpPr txBox="1"/>
          <p:nvPr/>
        </p:nvSpPr>
        <p:spPr>
          <a:xfrm>
            <a:off x="176979" y="651048"/>
            <a:ext cx="12015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3200" cap="all" dirty="0">
                <a:ln>
                  <a:solidFill>
                    <a:srgbClr val="FF0000"/>
                  </a:solidFill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Learning Outcome: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Technical Skills: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1. Data Acquisition</a:t>
            </a: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2. Data Wrangling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F4154-C65B-3ED1-2C05-27C6C25048A4}"/>
              </a:ext>
            </a:extLst>
          </p:cNvPr>
          <p:cNvSpPr txBox="1"/>
          <p:nvPr/>
        </p:nvSpPr>
        <p:spPr>
          <a:xfrm>
            <a:off x="4296696" y="55259"/>
            <a:ext cx="651387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Some Methods and </a:t>
            </a:r>
            <a:r>
              <a:rPr lang="en-US" sz="3200" dirty="0" err="1"/>
              <a:t>Definations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54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3E84-6AE1-D0BE-21A1-5C8918E6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4495-74F8-331D-9B63-0B9476045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06" y="1300785"/>
            <a:ext cx="11488994" cy="2509213"/>
          </a:xfrm>
        </p:spPr>
        <p:txBody>
          <a:bodyPr>
            <a:normAutofit/>
          </a:bodyPr>
          <a:lstStyle/>
          <a:p>
            <a:r>
              <a:rPr lang="en-US" sz="151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en-US" sz="96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5964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1E2D-FB2C-5380-F3E4-1BE86B29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A802AC-E779-2DA5-47AA-6B1081B6AD83}"/>
              </a:ext>
            </a:extLst>
          </p:cNvPr>
          <p:cNvSpPr txBox="1"/>
          <p:nvPr/>
        </p:nvSpPr>
        <p:spPr>
          <a:xfrm>
            <a:off x="4557252" y="244277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A70A8-0048-13BE-28E8-B7EA74059A31}"/>
              </a:ext>
            </a:extLst>
          </p:cNvPr>
          <p:cNvSpPr txBox="1"/>
          <p:nvPr/>
        </p:nvSpPr>
        <p:spPr>
          <a:xfrm>
            <a:off x="752168" y="981412"/>
            <a:ext cx="110317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Three Datasets are given: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Have to download and read the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datasets have many ambiguities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Have to apply different data acquisition techniques to remove those ambiguities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Import all the important libraries and use pandas and NumPy libraries as well.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Have to apply the following data acquisition techniques for the datasets: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 Merge datasets, 2. Identify unique values, 3. Drop unnecessary columns, 4. Check the dimensions of the dataset, 5. Check the datatype of the dataset, 6. Check datatype summary</a:t>
            </a:r>
          </a:p>
          <a:p>
            <a:r>
              <a:rPr lang="en-US" sz="2000" b="1" dirty="0">
                <a:solidFill>
                  <a:srgbClr val="00B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7. Treat missing values, 8. Validate the correctness of the data at the primary level if applicable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Actual two tasks are required to be performed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Task 1:  Data Acquisition and Data Wrangling on dataset 1 and dataset 2</a:t>
            </a:r>
          </a:p>
          <a:p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[All methods to be applied for data wrangling concerning the listed above and</a:t>
            </a:r>
          </a:p>
          <a:p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Combine data from dataset1 and dataset2, Work on central tendency. 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Task2: Data Acquisition and Wrangling on Dataset 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Concatenate combine_ data with Dataset_3. To be Worked on missing values and</a:t>
            </a:r>
          </a:p>
          <a:p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 the skewness and correlation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312001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95DB-0615-EAE9-4134-31C21FC3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3BA43E-41D8-38AF-E7DB-6E32266DC558}"/>
              </a:ext>
            </a:extLst>
          </p:cNvPr>
          <p:cNvSpPr txBox="1"/>
          <p:nvPr/>
        </p:nvSpPr>
        <p:spPr>
          <a:xfrm>
            <a:off x="286834" y="1587068"/>
            <a:ext cx="662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Importing the required libraries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E127A-6DBD-A801-6624-92F3D7BD0244}"/>
              </a:ext>
            </a:extLst>
          </p:cNvPr>
          <p:cNvSpPr txBox="1"/>
          <p:nvPr/>
        </p:nvSpPr>
        <p:spPr>
          <a:xfrm>
            <a:off x="4296696" y="55259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16B62-A6D0-6ED4-D2DD-5B1E307CA49B}"/>
              </a:ext>
            </a:extLst>
          </p:cNvPr>
          <p:cNvSpPr txBox="1"/>
          <p:nvPr/>
        </p:nvSpPr>
        <p:spPr>
          <a:xfrm>
            <a:off x="286833" y="4542225"/>
            <a:ext cx="10715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Make sure that the excel files (Data sets-1,2,3)  downloaded are in the </a:t>
            </a:r>
            <a:r>
              <a:rPr lang="en-US" sz="2000" b="1" dirty="0" err="1"/>
              <a:t>cwd</a:t>
            </a:r>
            <a:r>
              <a:rPr lang="en-US" sz="2000" b="1" dirty="0"/>
              <a:t> (Current Working Directory)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E637D-641B-BA0C-D4BC-7A18607A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8" y="2044342"/>
            <a:ext cx="5858734" cy="1988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F9529-257C-4CFC-1618-1EC55757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0" y="5270931"/>
            <a:ext cx="4681179" cy="13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3FC58-9E1B-6E8B-8A43-515B73F7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BA50277-8CFD-AB7D-3E04-2D1E31D5CC7E}"/>
              </a:ext>
            </a:extLst>
          </p:cNvPr>
          <p:cNvSpPr txBox="1"/>
          <p:nvPr/>
        </p:nvSpPr>
        <p:spPr>
          <a:xfrm>
            <a:off x="4296696" y="55259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6A371-48F2-2A72-0EBC-9D563376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0" y="923217"/>
            <a:ext cx="5181446" cy="726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08065-DCAE-B6A7-75F3-1E1093D2A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9" y="1681659"/>
            <a:ext cx="3082977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A7DC9-0E6D-4381-C6D8-2FBD399E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9" y="2085267"/>
            <a:ext cx="3082977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DB5D-4205-C33C-E447-C5679D3AD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918" y="923217"/>
            <a:ext cx="6259252" cy="2790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876DAF-73D5-48F2-0C64-8B79ED46E300}"/>
              </a:ext>
            </a:extLst>
          </p:cNvPr>
          <p:cNvSpPr txBox="1"/>
          <p:nvPr/>
        </p:nvSpPr>
        <p:spPr>
          <a:xfrm>
            <a:off x="231642" y="2680641"/>
            <a:ext cx="518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Object Type Date and time data to Datetime64 type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382CE2-AF76-6EBA-8FD2-FAF297B79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28" y="3455621"/>
            <a:ext cx="5153259" cy="646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47598D-B8CD-F670-59B5-CCE521ABEBC7}"/>
              </a:ext>
            </a:extLst>
          </p:cNvPr>
          <p:cNvSpPr txBox="1"/>
          <p:nvPr/>
        </p:nvSpPr>
        <p:spPr>
          <a:xfrm>
            <a:off x="245734" y="4358087"/>
            <a:ext cx="518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Checking the null value in all the Datasets  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389AD4-5BD0-46FE-0348-AEC665223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276" y="4267629"/>
            <a:ext cx="1838325" cy="459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3B10DC-0FA8-9150-5B77-AEA5B8D1F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087" y="4849671"/>
            <a:ext cx="1057275" cy="3905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2A8902-0717-C6DD-C566-255B476C2FE5}"/>
              </a:ext>
            </a:extLst>
          </p:cNvPr>
          <p:cNvSpPr txBox="1"/>
          <p:nvPr/>
        </p:nvSpPr>
        <p:spPr>
          <a:xfrm>
            <a:off x="259830" y="4883947"/>
            <a:ext cx="518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Checking the info, describe of all the datasets and also converting the categorical value to numerical value for all the datasets as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143B8E-C0A8-AFB8-3A91-D78B84974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726" y="4830621"/>
            <a:ext cx="1600200" cy="409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02F9E5-8316-5B95-7A9C-49B54301AA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7180" y="5326359"/>
            <a:ext cx="6764820" cy="6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1276D-9093-D96A-F69C-1401936A8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8B3B193-8996-4BB0-D094-139569F56E47}"/>
              </a:ext>
            </a:extLst>
          </p:cNvPr>
          <p:cNvSpPr txBox="1"/>
          <p:nvPr/>
        </p:nvSpPr>
        <p:spPr>
          <a:xfrm>
            <a:off x="150720" y="5358326"/>
            <a:ext cx="12041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have to fill the null value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with the mean value of the column 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1CA62-A085-0B76-6361-6800A27AA19F}"/>
              </a:ext>
            </a:extLst>
          </p:cNvPr>
          <p:cNvSpPr txBox="1"/>
          <p:nvPr/>
        </p:nvSpPr>
        <p:spPr>
          <a:xfrm>
            <a:off x="4296696" y="55259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B82BF-ED13-F290-2DDB-FFF3B1B2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0" y="891289"/>
            <a:ext cx="11916362" cy="3589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6816B-5A4C-531F-D4D3-BE69562C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30" y="4480560"/>
            <a:ext cx="7524750" cy="23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CC87-4869-F5A2-7129-5126EB8D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D08465-05AF-57CB-F123-9F8B2BB830AA}"/>
              </a:ext>
            </a:extLst>
          </p:cNvPr>
          <p:cNvSpPr txBox="1"/>
          <p:nvPr/>
        </p:nvSpPr>
        <p:spPr>
          <a:xfrm>
            <a:off x="5364480" y="365664"/>
            <a:ext cx="6474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have to merge the data sets as per Task1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8463A-B9AA-797E-92B1-FA45EA2F63EB}"/>
              </a:ext>
            </a:extLst>
          </p:cNvPr>
          <p:cNvSpPr txBox="1"/>
          <p:nvPr/>
        </p:nvSpPr>
        <p:spPr>
          <a:xfrm>
            <a:off x="4266216" y="24779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D1EFD-6A47-B3B1-43FD-52497BBD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34"/>
            <a:ext cx="5364480" cy="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9D926-F6D7-D47F-7258-0B3F4B0DA4C0}"/>
              </a:ext>
            </a:extLst>
          </p:cNvPr>
          <p:cNvSpPr txBox="1"/>
          <p:nvPr/>
        </p:nvSpPr>
        <p:spPr>
          <a:xfrm>
            <a:off x="5486400" y="15537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have to find the mean, </a:t>
            </a:r>
          </a:p>
          <a:p>
            <a:r>
              <a:rPr lang="en-US" sz="2000" b="1" dirty="0"/>
              <a:t>   median and modes and Unique values and common values of the </a:t>
            </a:r>
            <a:r>
              <a:rPr lang="en-US" sz="2000" b="1" dirty="0" err="1"/>
              <a:t>dataframes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FAEC2-6840-AFD6-F472-45285CB8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1753792"/>
            <a:ext cx="536448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5571C-368B-5D38-79D3-28D05914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4" y="2727961"/>
            <a:ext cx="6364605" cy="1868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65CAE-7ECE-D7CC-BFE9-8C7C0D02C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74" y="4883513"/>
            <a:ext cx="5493428" cy="8577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1D222C-5A5A-6749-EF79-8FE66D2B97B4}"/>
              </a:ext>
            </a:extLst>
          </p:cNvPr>
          <p:cNvSpPr txBox="1"/>
          <p:nvPr/>
        </p:nvSpPr>
        <p:spPr>
          <a:xfrm>
            <a:off x="0" y="4958429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Concat</a:t>
            </a:r>
            <a:r>
              <a:rPr lang="en-US" sz="2000" b="1" dirty="0"/>
              <a:t> Function concatenates the task1 data</a:t>
            </a:r>
          </a:p>
          <a:p>
            <a:r>
              <a:rPr lang="en-US" sz="2000" b="1" dirty="0"/>
              <a:t>Frame with </a:t>
            </a:r>
            <a:r>
              <a:rPr lang="en-US" sz="2000" b="1" dirty="0" err="1"/>
              <a:t>dataframe</a:t>
            </a:r>
            <a:r>
              <a:rPr lang="en-US" sz="2000" b="1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741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1BF60-82EB-69C0-BFAF-7576968B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73EAE-9832-A3AA-27A5-FB82F6702428}"/>
              </a:ext>
            </a:extLst>
          </p:cNvPr>
          <p:cNvSpPr txBox="1"/>
          <p:nvPr/>
        </p:nvSpPr>
        <p:spPr>
          <a:xfrm>
            <a:off x="239842" y="714288"/>
            <a:ext cx="1073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have to Find the Correlation of the new data frames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and visualize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5E2D0-9ACC-FFCB-77B7-20963E6A0B5C}"/>
              </a:ext>
            </a:extLst>
          </p:cNvPr>
          <p:cNvSpPr txBox="1"/>
          <p:nvPr/>
        </p:nvSpPr>
        <p:spPr>
          <a:xfrm>
            <a:off x="173692" y="43121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D47D-7308-07F0-250B-3AA87776A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29" y="107654"/>
            <a:ext cx="29908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116B1-4C97-F5D2-0658-7DAE871E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7654"/>
            <a:ext cx="3943350" cy="187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7F487-F1B0-4899-0C7B-4862E8C09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5980"/>
            <a:ext cx="8203679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63B1-B1D2-443E-2179-C7FD1D6A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FA6D6-066E-91D5-60BE-FC945B48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4" y="43121"/>
            <a:ext cx="7324725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CA558-B21A-7301-B074-B85312077975}"/>
              </a:ext>
            </a:extLst>
          </p:cNvPr>
          <p:cNvSpPr txBox="1"/>
          <p:nvPr/>
        </p:nvSpPr>
        <p:spPr>
          <a:xfrm>
            <a:off x="173692" y="43121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C67A1-B2B0-BA9C-1893-82EBEADD2EED}"/>
              </a:ext>
            </a:extLst>
          </p:cNvPr>
          <p:cNvSpPr txBox="1"/>
          <p:nvPr/>
        </p:nvSpPr>
        <p:spPr>
          <a:xfrm>
            <a:off x="-104932" y="627896"/>
            <a:ext cx="497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find the outliers using 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C509-A6EA-90EB-9C0D-072CB709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2" y="1548071"/>
            <a:ext cx="9820275" cy="52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3882-3225-66E9-9786-8ADDF7545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27DE7-E793-027B-2EFA-1A154BF2DA73}"/>
              </a:ext>
            </a:extLst>
          </p:cNvPr>
          <p:cNvSpPr txBox="1"/>
          <p:nvPr/>
        </p:nvSpPr>
        <p:spPr>
          <a:xfrm>
            <a:off x="173692" y="43121"/>
            <a:ext cx="407055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Project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58AB9-BC06-F2A7-78BB-9391A686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2" y="627896"/>
            <a:ext cx="9172575" cy="1770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C2156-6A0E-EA2A-3EE6-1C961EA20F99}"/>
              </a:ext>
            </a:extLst>
          </p:cNvPr>
          <p:cNvSpPr txBox="1"/>
          <p:nvPr/>
        </p:nvSpPr>
        <p:spPr>
          <a:xfrm>
            <a:off x="4244246" y="226095"/>
            <a:ext cx="77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Now we are using the Flooring and capping method for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81C98-3288-2B88-E7BC-80181C2B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1" y="2454562"/>
            <a:ext cx="9172575" cy="401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C867B7-B394-647A-3E89-584599E8F439}"/>
              </a:ext>
            </a:extLst>
          </p:cNvPr>
          <p:cNvSpPr txBox="1"/>
          <p:nvPr/>
        </p:nvSpPr>
        <p:spPr>
          <a:xfrm>
            <a:off x="0" y="6418438"/>
            <a:ext cx="77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Similarly find for other features also</a:t>
            </a:r>
          </a:p>
        </p:txBody>
      </p:sp>
    </p:spTree>
    <p:extLst>
      <p:ext uri="{BB962C8B-B14F-4D97-AF65-F5344CB8AC3E}">
        <p14:creationId xmlns:p14="http://schemas.microsoft.com/office/powerpoint/2010/main" val="18212841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470</TotalTime>
  <Words>455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 Light</vt:lpstr>
      <vt:lpstr>Arial</vt:lpstr>
      <vt:lpstr>Tw Cen MT</vt:lpstr>
      <vt:lpstr>Wingdings</vt:lpstr>
      <vt:lpstr>Droplet</vt:lpstr>
      <vt:lpstr>Project title   Internship Project On Data Wrangling (Project-2) PRESENTED BY  MOHAN KUMAR JHA Internship organization   Next Hikes IT Solutions Ongoing training on  Digi Crome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</dc:title>
  <dc:creator>DELL</dc:creator>
  <cp:lastModifiedBy>DELL</cp:lastModifiedBy>
  <cp:revision>30</cp:revision>
  <dcterms:created xsi:type="dcterms:W3CDTF">2024-03-03T13:17:18Z</dcterms:created>
  <dcterms:modified xsi:type="dcterms:W3CDTF">2024-04-21T07:53:36Z</dcterms:modified>
</cp:coreProperties>
</file>