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3E1151-DB3D-464B-8D5C-5AFEF1585FE2}">
  <a:tblStyle styleId="{4C3E1151-DB3D-464B-8D5C-5AFEF1585F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e8fd64396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e8fd643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e8fd64396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e8fd6439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e8fd64396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e8fd6439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e6023aacb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e6023aa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e8fd6439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e8fd643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8fd64396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8fd643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e8fd64396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e8fd6439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da085fb6_58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e8fd64396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e8fd6439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15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835860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GNU/Linux</a:t>
            </a:r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0800" y="234350"/>
            <a:ext cx="196215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0" y="3291700"/>
            <a:ext cx="1687050" cy="16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difference?</a:t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927100" y="1174750"/>
            <a:ext cx="5905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All the GNU/Linux Operating Systems are built on Linux Kernel and use almost the same GNU tools and in some cases BSD tools as well.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What differentiates one family/branch of the Operating System from other is the Package Management used. 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Each distro have their own release cycle and often dependent on the upstream distro.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50" y="304800"/>
            <a:ext cx="8161404" cy="44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1215300" y="1723650"/>
            <a:ext cx="7623900" cy="31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/>
              <a:t>Linux</a:t>
            </a:r>
            <a:r>
              <a:rPr lang="en"/>
              <a:t> or GNU/Linux is a family of Operating Systems.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Linux is the Kernel on top of which GNU/BSD applications run and together they form the Operating System</a:t>
            </a:r>
            <a:endParaRPr i="0"/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018450" y="5360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755650" y="1803400"/>
            <a:ext cx="7448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Linux distribution ( distro for short) is an operating system made from a software collection that is based upon the Linux kernel and, often, a package management system. </a:t>
            </a:r>
            <a:b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Linux users usually obtain their operating system by downloading one of the Linux distros.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typical Linux distro comprises a Linux kernel, GNU tools &amp; libraries, additional software, documentation, a window system, a window manager, and a desktop environment.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Linux distros  are available for a wide variety of systems ranging from: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Embedded devices: OpenWrt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Personal computers: Debian, Ubuntu, Linux Mint, Fedora.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Powerful supercomputers:  Rocks Cluster Distribution.</a:t>
            </a:r>
            <a:endParaRPr sz="3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00" y="1104900"/>
            <a:ext cx="81153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5725650" y="909615"/>
            <a:ext cx="1875600" cy="18528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4294967295" type="ctrTitle"/>
          </p:nvPr>
        </p:nvSpPr>
        <p:spPr>
          <a:xfrm>
            <a:off x="247650" y="1252125"/>
            <a:ext cx="5478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Linux vs Unix</a:t>
            </a:r>
            <a:endParaRPr b="1" sz="6000"/>
          </a:p>
        </p:txBody>
      </p:sp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533400" y="2394550"/>
            <a:ext cx="5067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Are Linux and Unix the same? </a:t>
            </a:r>
            <a:endParaRPr i="1"/>
          </a:p>
        </p:txBody>
      </p:sp>
      <p:cxnSp>
        <p:nvCxnSpPr>
          <p:cNvPr id="99" name="Google Shape;99;p16"/>
          <p:cNvCxnSpPr/>
          <p:nvPr/>
        </p:nvCxnSpPr>
        <p:spPr>
          <a:xfrm flipH="1" rot="10800000">
            <a:off x="6805299" y="540952"/>
            <a:ext cx="143700" cy="377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flipH="1">
            <a:off x="7451750" y="1182125"/>
            <a:ext cx="337200" cy="131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endCxn id="96" idx="6"/>
          </p:cNvCxnSpPr>
          <p:nvPr/>
        </p:nvCxnSpPr>
        <p:spPr>
          <a:xfrm rot="10800000">
            <a:off x="7601250" y="1836015"/>
            <a:ext cx="998100" cy="98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/>
          <p:nvPr/>
        </p:nvSpPr>
        <p:spPr>
          <a:xfrm>
            <a:off x="5875408" y="1057537"/>
            <a:ext cx="1576200" cy="1556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57200" y="673100"/>
            <a:ext cx="68454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★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Unix and Linux are two families of Operating Systems.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★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Since they follow similar design philosophy and have so many utilities in common, Linux and Unix are referred to as nix-like Operating System.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★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Linux and Unix have so much in common, yet they are completely different.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785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1631250"/>
            <a:ext cx="9144000" cy="3512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1065900" y="0"/>
            <a:ext cx="15171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       </a:t>
            </a:r>
            <a:endParaRPr/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000" y="311452"/>
            <a:ext cx="1624000" cy="12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4844650" y="-8775"/>
            <a:ext cx="15171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r>
              <a:rPr lang="en"/>
              <a:t>        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650" y="447224"/>
            <a:ext cx="920725" cy="1090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6" name="Google Shape;126;p19"/>
          <p:cNvGraphicFramePr/>
          <p:nvPr/>
        </p:nvGraphicFramePr>
        <p:xfrm>
          <a:off x="14300" y="168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{4C3E1151-DB3D-464B-8D5C-5AFEF1585FE2}</a:tableStyleId>
              </a:tblPr>
              <a:tblGrid>
                <a:gridCol w="1142275"/>
                <a:gridCol w="4192175"/>
                <a:gridCol w="3780950"/>
              </a:tblGrid>
              <a:tr h="2857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History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Originally developed by 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Dennis Ritchie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&amp; 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Ken Thompson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at Bell Laboratories.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Linux kernel was originally developed by 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Linus Torvalds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80000"/>
                    </a:solidFill>
                  </a:tcPr>
                </a:tc>
              </a:tr>
              <a:tr h="369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AT&amp;T released a proprietary version of Unix as 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System V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GNU project was founded by 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Richard Stallman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as a Free &amp; Open Source alternative to Unix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80000"/>
                    </a:solidFill>
                  </a:tcPr>
                </a:tc>
              </a:tr>
              <a:tr h="38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BSD was a spin-off of Unix created by University of Berkley and later a Fress &amp; Open Source Version version known as FreeBSD was released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Ian Murdock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created Debian in the year 1993, since then there have been 10s of 10s of Linux </a:t>
                      </a:r>
                      <a:r>
                        <a:rPr i="1" lang="en" sz="1000">
                          <a:solidFill>
                            <a:srgbClr val="FFFFFF"/>
                          </a:solidFill>
                        </a:rPr>
                        <a:t>distros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(OSs)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980000"/>
                    </a:solidFill>
                  </a:tcPr>
                </a:tc>
              </a:tr>
              <a:tr h="26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License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Some Versions are Proprietary, others are free &amp; open-source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GPL v2 (Free &amp; Open Source)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FF6D01"/>
                    </a:solidFill>
                  </a:tcPr>
                </a:tc>
              </a:tr>
              <a:tr h="2034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Variants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System V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Debian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4285F4"/>
                    </a:solidFill>
                  </a:tcPr>
                </a:tc>
              </a:tr>
              <a:tr h="203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HP UX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Fedora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4285F4"/>
                    </a:solidFill>
                  </a:tcPr>
                </a:tc>
              </a:tr>
              <a:tr h="203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Solaris by Sun Microsystems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Slackware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4285F4"/>
                    </a:solidFill>
                  </a:tcPr>
                </a:tc>
              </a:tr>
              <a:tr h="203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MacOs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Android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4285F4"/>
                    </a:solidFill>
                  </a:tcPr>
                </a:tc>
              </a:tr>
              <a:tr h="36982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Current Status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Many variants of a Unix are widely used in Data centers and embedded machines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Linux Operating systems are predominantly used in Enterprise IT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274E13"/>
                    </a:solidFill>
                  </a:tcPr>
                </a:tc>
              </a:tr>
              <a:tr h="369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MacOs is the second most used Operating System after Windows on Desktop computers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Linux desktop market is quite low.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274E13"/>
                    </a:solidFill>
                  </a:tcPr>
                </a:tc>
              </a:tr>
              <a:tr h="203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iOS is the second most used Mobile Operating System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Android is the most used Mobile Operating system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274E13"/>
                    </a:solidFill>
                  </a:tcPr>
                </a:tc>
              </a:tr>
              <a:tr h="369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Unix has good presence in embeded systems like POS systems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274E1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Linux is the predominant choice for embedded devices such as Set top boxes, Smart TVs etc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solidFill>
                      <a:srgbClr val="274E1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57050" y="1684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Operating Systems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50" y="1111625"/>
            <a:ext cx="1107950" cy="11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50" y="1111637"/>
            <a:ext cx="1025650" cy="11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1825" y="1111625"/>
            <a:ext cx="1107949" cy="9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050" y="2552300"/>
            <a:ext cx="901700" cy="5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33350" y="3429000"/>
            <a:ext cx="140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Vector Linux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Tiny Linux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43275" y="2403450"/>
            <a:ext cx="633475" cy="6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13959" y="3309275"/>
            <a:ext cx="492125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6300" y="2711575"/>
            <a:ext cx="492125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53077" y="3974800"/>
            <a:ext cx="716597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72026" y="2153200"/>
            <a:ext cx="7874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479900" y="2439147"/>
            <a:ext cx="492125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131750" y="2940609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70165" y="3801396"/>
            <a:ext cx="35126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