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99" d="100"/>
          <a:sy n="99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8877-0AA4-4FC4-A76E-1998D28D064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areerscale.in/" TargetMode="External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areerscale.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fo@careerscale.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rcular Arrow 10"/>
          <p:cNvSpPr/>
          <p:nvPr/>
        </p:nvSpPr>
        <p:spPr>
          <a:xfrm rot="16200000">
            <a:off x="3053604" y="1415303"/>
            <a:ext cx="587189" cy="800100"/>
          </a:xfrm>
          <a:prstGeom prst="circularArrow">
            <a:avLst>
              <a:gd name="adj1" fmla="val 25000"/>
              <a:gd name="adj2" fmla="val 1142319"/>
              <a:gd name="adj3" fmla="val 1668289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2138254">
            <a:off x="3527611" y="1281953"/>
            <a:ext cx="587189" cy="800100"/>
          </a:xfrm>
          <a:prstGeom prst="circularArrow">
            <a:avLst>
              <a:gd name="adj1" fmla="val 25000"/>
              <a:gd name="adj2" fmla="val 1142319"/>
              <a:gd name="adj3" fmla="val 1668289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888" y="5791200"/>
            <a:ext cx="6400800" cy="1752600"/>
          </a:xfrm>
        </p:spPr>
        <p:txBody>
          <a:bodyPr/>
          <a:lstStyle/>
          <a:p>
            <a:r>
              <a:rPr lang="en-US" dirty="0" smtClean="0"/>
              <a:t>An initiative by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762000"/>
            <a:ext cx="457200" cy="533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84930" y="128195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128195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0047" y="181535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13311" y="2348752"/>
            <a:ext cx="228600" cy="584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9011" y="2635641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487150"/>
            <a:ext cx="30652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OCMS</a:t>
            </a:r>
            <a:endParaRPr lang="en-US" sz="8800" b="1" cap="all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762000" y="3886200"/>
            <a:ext cx="7848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Let us connect the DOTS</a:t>
            </a:r>
            <a:br>
              <a:rPr lang="en-US" dirty="0" smtClean="0"/>
            </a:br>
            <a:r>
              <a:rPr lang="en-US" sz="3100" dirty="0" smtClean="0"/>
              <a:t>(NGOs, </a:t>
            </a:r>
            <a:r>
              <a:rPr lang="en-US" sz="3100" dirty="0" err="1" smtClean="0"/>
              <a:t>Govts</a:t>
            </a:r>
            <a:r>
              <a:rPr lang="en-US" sz="3100" dirty="0" smtClean="0"/>
              <a:t>, Donors and the Needy)</a:t>
            </a:r>
            <a:endParaRPr lang="en-US" sz="3100" dirty="0"/>
          </a:p>
        </p:txBody>
      </p:sp>
      <p:sp>
        <p:nvSpPr>
          <p:cNvPr id="17" name="Rectangle 16"/>
          <p:cNvSpPr/>
          <p:nvPr/>
        </p:nvSpPr>
        <p:spPr>
          <a:xfrm>
            <a:off x="3347198" y="3146825"/>
            <a:ext cx="3912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nline Portal for Charity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" name="Picture 2" descr="C:\harinath\ocms\ocms\src\main\webapp\resources\images\logo_careerscale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50" y="5334000"/>
            <a:ext cx="1619250" cy="9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6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harinath\images\high_level_function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0489"/>
            <a:ext cx="8077200" cy="54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5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600" y="1219200"/>
            <a:ext cx="8324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OCMS?</a:t>
            </a:r>
          </a:p>
          <a:p>
            <a:r>
              <a:rPr lang="en-US" dirty="0" smtClean="0"/>
              <a:t>OCMS is the product/Platform that is being built for unifying access and integrating various stake holders in the service/charity sector. There are countless needy people and there are many kind hearted people who are ready to help. There are many organizations that are also interested. </a:t>
            </a:r>
          </a:p>
          <a:p>
            <a:endParaRPr lang="en-US" dirty="0"/>
          </a:p>
          <a:p>
            <a:r>
              <a:rPr lang="en-US" dirty="0" smtClean="0"/>
              <a:t>There is a need for a platform which is transparent and integrates everyone under one umbrella. The NGOs, </a:t>
            </a:r>
            <a:r>
              <a:rPr lang="en-US" dirty="0" err="1" smtClean="0"/>
              <a:t>Govt</a:t>
            </a:r>
            <a:r>
              <a:rPr lang="en-US" dirty="0" smtClean="0"/>
              <a:t> organizations, companies and individual donors with the actual needy requirements.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3631" y="4038600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49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close to *7 years of association with various NGO organizations like </a:t>
            </a:r>
            <a:r>
              <a:rPr lang="en-US" dirty="0" smtClean="0">
                <a:hlinkClick r:id="rId2"/>
              </a:rPr>
              <a:t>To Make A Difference</a:t>
            </a:r>
            <a:r>
              <a:rPr lang="en-US" dirty="0" smtClean="0"/>
              <a:t>(TMAD),  The realization is all the NGO organizations need similar online and offline infrastructure for what ever is the cause they have chosen to work with.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5943600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 Careerscale founder Mr. </a:t>
            </a:r>
            <a:r>
              <a:rPr lang="en-US" sz="1200" dirty="0"/>
              <a:t> </a:t>
            </a:r>
            <a:r>
              <a:rPr lang="en-US" sz="1200" dirty="0" smtClean="0"/>
              <a:t>Harinath has been associated with TMAD and is currently Its Present.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741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Harinath Mallepally</a:t>
            </a:r>
          </a:p>
          <a:p>
            <a:r>
              <a:rPr lang="en-US" dirty="0" err="1" smtClean="0"/>
              <a:t>Mahender</a:t>
            </a:r>
            <a:r>
              <a:rPr lang="en-US" dirty="0" smtClean="0"/>
              <a:t> </a:t>
            </a:r>
            <a:r>
              <a:rPr lang="en-US" dirty="0" smtClean="0"/>
              <a:t>Singh</a:t>
            </a:r>
            <a:endParaRPr lang="en-US" dirty="0" smtClean="0"/>
          </a:p>
          <a:p>
            <a:r>
              <a:rPr lang="en-US" dirty="0" smtClean="0"/>
              <a:t>Prasanthi </a:t>
            </a:r>
          </a:p>
        </p:txBody>
      </p:sp>
    </p:spTree>
    <p:extLst>
      <p:ext uri="{BB962C8B-B14F-4D97-AF65-F5344CB8AC3E}">
        <p14:creationId xmlns:p14="http://schemas.microsoft.com/office/powerpoint/2010/main" val="262131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Phase 1 basic functionality – Target date 1</a:t>
            </a:r>
            <a:r>
              <a:rPr lang="en-US" baseline="30000" dirty="0" smtClean="0"/>
              <a:t>St</a:t>
            </a:r>
            <a:r>
              <a:rPr lang="en-US" dirty="0" smtClean="0"/>
              <a:t> July 2013</a:t>
            </a:r>
          </a:p>
          <a:p>
            <a:r>
              <a:rPr lang="en-US" dirty="0" smtClean="0"/>
              <a:t>Get feedback from NGO community and Users.</a:t>
            </a:r>
          </a:p>
          <a:p>
            <a:r>
              <a:rPr lang="en-US" dirty="0" smtClean="0"/>
              <a:t>Phase 2  - 1</a:t>
            </a:r>
            <a:r>
              <a:rPr lang="en-US" baseline="30000" dirty="0" smtClean="0"/>
              <a:t>st</a:t>
            </a:r>
            <a:r>
              <a:rPr lang="en-US" dirty="0" smtClean="0"/>
              <a:t> January 2014</a:t>
            </a:r>
          </a:p>
          <a:p>
            <a:pPr lvl="1"/>
            <a:r>
              <a:rPr lang="en-US" dirty="0" smtClean="0"/>
              <a:t>automate case work flow fully</a:t>
            </a:r>
          </a:p>
          <a:p>
            <a:pPr lvl="1"/>
            <a:r>
              <a:rPr lang="en-US" dirty="0" smtClean="0"/>
              <a:t>Integrate SMS functionality. </a:t>
            </a:r>
          </a:p>
          <a:p>
            <a:pPr lvl="1"/>
            <a:r>
              <a:rPr lang="en-US" dirty="0" smtClean="0"/>
              <a:t>Implement user feedback from phase 1 </a:t>
            </a:r>
          </a:p>
          <a:p>
            <a:pPr lvl="1"/>
            <a:r>
              <a:rPr lang="en-US" dirty="0" smtClean="0"/>
              <a:t>Announce it to the world.</a:t>
            </a:r>
          </a:p>
          <a:p>
            <a:pPr lvl="1"/>
            <a:r>
              <a:rPr lang="en-US" dirty="0" smtClean="0"/>
              <a:t>Plan for future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4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Iteration 1 /Release 1</a:t>
            </a:r>
          </a:p>
          <a:p>
            <a:r>
              <a:rPr lang="en-US" b="1" dirty="0"/>
              <a:t>Target date : April 6th</a:t>
            </a:r>
          </a:p>
          <a:p>
            <a:r>
              <a:rPr lang="en-US" dirty="0"/>
              <a:t>The following functionality need to be achieved for this </a:t>
            </a:r>
            <a:r>
              <a:rPr lang="en-US" dirty="0" smtClean="0"/>
              <a:t>release :Registration</a:t>
            </a:r>
            <a:r>
              <a:rPr lang="en-US" dirty="0"/>
              <a:t>, login./Harinath</a:t>
            </a:r>
          </a:p>
          <a:p>
            <a:r>
              <a:rPr lang="en-US" dirty="0"/>
              <a:t>Open Id integration and corresponding </a:t>
            </a:r>
            <a:r>
              <a:rPr lang="en-US" dirty="0" err="1"/>
              <a:t>db</a:t>
            </a:r>
            <a:r>
              <a:rPr lang="en-US" dirty="0"/>
              <a:t> changes. Mahender/Harinath</a:t>
            </a:r>
          </a:p>
          <a:p>
            <a:r>
              <a:rPr lang="en-US" dirty="0"/>
              <a:t>Back office </a:t>
            </a:r>
            <a:r>
              <a:rPr lang="en-US" dirty="0" err="1"/>
              <a:t>screens.Rishi</a:t>
            </a:r>
            <a:r>
              <a:rPr lang="en-US" dirty="0"/>
              <a:t>/Praveen</a:t>
            </a:r>
          </a:p>
          <a:p>
            <a:r>
              <a:rPr lang="en-US" dirty="0"/>
              <a:t>Emailing functionality.</a:t>
            </a:r>
          </a:p>
          <a:p>
            <a:r>
              <a:rPr lang="en-US" dirty="0"/>
              <a:t>Demo hosting with free/cheaper solutions</a:t>
            </a:r>
          </a:p>
          <a:p>
            <a:r>
              <a:rPr lang="en-US" dirty="0"/>
              <a:t>Testing frameworks/Guidelines for automation - Pankaj</a:t>
            </a:r>
          </a:p>
          <a:p>
            <a:r>
              <a:rPr lang="en-US" dirty="0"/>
              <a:t>Status: </a:t>
            </a:r>
            <a:r>
              <a:rPr lang="en-US" b="1" dirty="0"/>
              <a:t>On time</a:t>
            </a:r>
          </a:p>
          <a:p>
            <a:r>
              <a:rPr lang="en-US" b="1" dirty="0"/>
              <a:t>Iteration 2 /Release 2</a:t>
            </a:r>
          </a:p>
          <a:p>
            <a:r>
              <a:rPr lang="en-US" b="1" dirty="0"/>
              <a:t>Target date : May 11th</a:t>
            </a:r>
          </a:p>
          <a:p>
            <a:r>
              <a:rPr lang="en-US" dirty="0"/>
              <a:t>The following functionality need to be achieved for May </a:t>
            </a:r>
            <a:r>
              <a:rPr lang="en-US" dirty="0" err="1"/>
              <a:t>relase</a:t>
            </a:r>
            <a:r>
              <a:rPr lang="en-US" dirty="0"/>
              <a:t>.</a:t>
            </a:r>
          </a:p>
          <a:p>
            <a:r>
              <a:rPr lang="en-US" dirty="0"/>
              <a:t>Feedback incorporation from release 1.</a:t>
            </a:r>
          </a:p>
          <a:p>
            <a:r>
              <a:rPr lang="en-US" dirty="0"/>
              <a:t>Case lifecycle. Harinath/Mahender</a:t>
            </a:r>
          </a:p>
          <a:p>
            <a:r>
              <a:rPr lang="en-US" dirty="0"/>
              <a:t>Role base access for back office screens - Rishi/Praveen</a:t>
            </a:r>
          </a:p>
          <a:p>
            <a:r>
              <a:rPr lang="en-US" dirty="0"/>
              <a:t>Automated testing with </a:t>
            </a:r>
            <a:r>
              <a:rPr lang="en-US" dirty="0" err="1"/>
              <a:t>JUnit</a:t>
            </a:r>
            <a:r>
              <a:rPr lang="en-US" dirty="0"/>
              <a:t> and for web layer as well.</a:t>
            </a:r>
          </a:p>
          <a:p>
            <a:r>
              <a:rPr lang="en-US" dirty="0"/>
              <a:t>Jenkins local configuration for CI.</a:t>
            </a:r>
          </a:p>
          <a:p>
            <a:r>
              <a:rPr lang="en-US" b="1" dirty="0"/>
              <a:t>Iteration 3 /Release 3</a:t>
            </a:r>
          </a:p>
          <a:p>
            <a:r>
              <a:rPr lang="en-US" b="1" dirty="0"/>
              <a:t>Target date : June 29th</a:t>
            </a:r>
          </a:p>
          <a:p>
            <a:r>
              <a:rPr lang="en-US" dirty="0"/>
              <a:t>The following are part of this final release for Phase 1.</a:t>
            </a:r>
          </a:p>
          <a:p>
            <a:r>
              <a:rPr lang="en-US" dirty="0"/>
              <a:t>UI changes / Look and Feel as per the initial iterations. Target is to make it </a:t>
            </a:r>
            <a:r>
              <a:rPr lang="en-US" dirty="0" err="1"/>
              <a:t>usuable</a:t>
            </a:r>
            <a:r>
              <a:rPr lang="en-US" dirty="0"/>
              <a:t> web site.</a:t>
            </a:r>
          </a:p>
          <a:p>
            <a:r>
              <a:rPr lang="en-US" dirty="0"/>
              <a:t>All phase 1 use cases to be ready with QA done.</a:t>
            </a:r>
          </a:p>
          <a:p>
            <a:r>
              <a:rPr lang="en-US" dirty="0"/>
              <a:t>Automation in place for each of the page/module.</a:t>
            </a:r>
          </a:p>
          <a:p>
            <a:r>
              <a:rPr lang="en-US" dirty="0"/>
              <a:t>Central </a:t>
            </a:r>
            <a:r>
              <a:rPr lang="en-US" dirty="0" err="1"/>
              <a:t>jenkins</a:t>
            </a:r>
            <a:r>
              <a:rPr lang="en-US" dirty="0"/>
              <a:t> CI configuration in place.</a:t>
            </a:r>
          </a:p>
          <a:p>
            <a:endParaRPr lang="en-US" dirty="0"/>
          </a:p>
        </p:txBody>
      </p:sp>
      <p:pic>
        <p:nvPicPr>
          <p:cNvPr id="4" name="Picture 2" descr="C:\harinath\ocms\ocms\src\main\webapp\resources\images\logo_careersca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122"/>
            <a:ext cx="1619250" cy="7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harinath\images\OCMS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" y="4763"/>
            <a:ext cx="2156534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tech stack. Everything </a:t>
            </a:r>
            <a:r>
              <a:rPr lang="en-US" dirty="0"/>
              <a:t>latest, </a:t>
            </a:r>
            <a:r>
              <a:rPr lang="en-US" dirty="0" smtClean="0"/>
              <a:t>Lot </a:t>
            </a:r>
            <a:r>
              <a:rPr lang="en-US" dirty="0"/>
              <a:t>Exciting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Hibernate with JPA</a:t>
            </a:r>
          </a:p>
          <a:p>
            <a:pPr lvl="1"/>
            <a:r>
              <a:rPr lang="en-US" dirty="0" smtClean="0"/>
              <a:t>Tomcat 7</a:t>
            </a:r>
          </a:p>
          <a:p>
            <a:pPr lvl="1"/>
            <a:r>
              <a:rPr lang="en-US" dirty="0" smtClean="0"/>
              <a:t>Jenkins for CI (yet to be done).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r>
              <a:rPr lang="en-US" dirty="0" smtClean="0"/>
              <a:t> cloud deployment for alpha testing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C:\harinath\ocms\ocms\src\main\webapp\resources\images\logo_careersca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122"/>
            <a:ext cx="1619250" cy="7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harinath\images\OCMS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" y="4763"/>
            <a:ext cx="2156534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7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Contribute?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 to </a:t>
            </a:r>
            <a:r>
              <a:rPr lang="en-US" dirty="0" smtClean="0">
                <a:hlinkClick r:id="rId2"/>
              </a:rPr>
              <a:t>info@careerscale.in</a:t>
            </a:r>
            <a:endParaRPr lang="en-US" dirty="0" smtClean="0"/>
          </a:p>
          <a:p>
            <a:r>
              <a:rPr lang="en-US" dirty="0"/>
              <a:t>Developers:</a:t>
            </a:r>
          </a:p>
          <a:p>
            <a:pPr lvl="1"/>
            <a:r>
              <a:rPr lang="en-US" dirty="0"/>
              <a:t>Upgrade your </a:t>
            </a:r>
            <a:r>
              <a:rPr lang="en-US" dirty="0" smtClean="0"/>
              <a:t>skills, we provide guidance.</a:t>
            </a:r>
            <a:endParaRPr lang="en-US" dirty="0"/>
          </a:p>
          <a:p>
            <a:r>
              <a:rPr lang="en-US" dirty="0"/>
              <a:t>Testers:</a:t>
            </a:r>
          </a:p>
          <a:p>
            <a:pPr lvl="1"/>
            <a:r>
              <a:rPr lang="en-US" dirty="0"/>
              <a:t>Automate UT and FT</a:t>
            </a:r>
          </a:p>
          <a:p>
            <a:r>
              <a:rPr lang="en-US" dirty="0" smtClean="0"/>
              <a:t>SME(Volunteers/NGOs):</a:t>
            </a:r>
            <a:endParaRPr lang="en-US" dirty="0"/>
          </a:p>
          <a:p>
            <a:pPr lvl="1"/>
            <a:r>
              <a:rPr lang="en-US" dirty="0" smtClean="0"/>
              <a:t>Review the functionality</a:t>
            </a:r>
          </a:p>
          <a:p>
            <a:pPr lvl="1"/>
            <a:r>
              <a:rPr lang="en-US" dirty="0" smtClean="0"/>
              <a:t>Provide early feedback</a:t>
            </a:r>
            <a:endParaRPr lang="en-US" dirty="0"/>
          </a:p>
        </p:txBody>
      </p:sp>
      <p:pic>
        <p:nvPicPr>
          <p:cNvPr id="4" name="Picture 2" descr="C:\harinath\ocms\ocms\src\main\webapp\resources\images\logo_careersca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122"/>
            <a:ext cx="1619250" cy="7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harinath\images\OCMS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" y="4763"/>
            <a:ext cx="2156534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6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join hands with us.</a:t>
            </a:r>
          </a:p>
          <a:p>
            <a:r>
              <a:rPr lang="en-US" dirty="0" smtClean="0"/>
              <a:t>Let us work towards making a world a lot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517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 us connect the DOTS (NGOs, Govts, Donors and the Needy)</vt:lpstr>
      <vt:lpstr>PowerPoint Presentation</vt:lpstr>
      <vt:lpstr>PowerPoint Presentation</vt:lpstr>
      <vt:lpstr>The Team</vt:lpstr>
      <vt:lpstr>PowerPoint Presentation</vt:lpstr>
      <vt:lpstr>Phase 1 plan</vt:lpstr>
      <vt:lpstr>Tech stack</vt:lpstr>
      <vt:lpstr>Want to Contribute?</vt:lpstr>
      <vt:lpstr>Thank you</vt:lpstr>
    </vt:vector>
  </TitlesOfParts>
  <Company>Expedia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OCMS  Let us connect the DOTS</dc:title>
  <dc:creator>Expedia User</dc:creator>
  <cp:lastModifiedBy>Harinath Mallepally</cp:lastModifiedBy>
  <cp:revision>26</cp:revision>
  <dcterms:created xsi:type="dcterms:W3CDTF">2013-04-05T13:17:25Z</dcterms:created>
  <dcterms:modified xsi:type="dcterms:W3CDTF">2013-07-18T17:28:57Z</dcterms:modified>
</cp:coreProperties>
</file>