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71" r:id="rId2"/>
    <p:sldId id="270" r:id="rId3"/>
    <p:sldId id="257" r:id="rId4"/>
    <p:sldId id="258" r:id="rId5"/>
    <p:sldId id="259" r:id="rId6"/>
    <p:sldId id="262" r:id="rId7"/>
    <p:sldId id="263" r:id="rId8"/>
    <p:sldId id="276" r:id="rId9"/>
    <p:sldId id="275" r:id="rId10"/>
    <p:sldId id="274" r:id="rId11"/>
    <p:sldId id="267" r:id="rId12"/>
    <p:sldId id="278" r:id="rId13"/>
    <p:sldId id="281" r:id="rId14"/>
    <p:sldId id="282" r:id="rId15"/>
    <p:sldId id="283" r:id="rId16"/>
    <p:sldId id="279" r:id="rId17"/>
    <p:sldId id="268" r:id="rId18"/>
    <p:sldId id="28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570D74-FB5C-447A-A879-B0F8CC495B1A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ACCD5F-4F47-4DA0-9E59-F09FDE465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/security-resources/idfaq/" TargetMode="External"/><Relationship Id="rId2" Type="http://schemas.openxmlformats.org/officeDocument/2006/relationships/hyperlink" Target="http://netsecurity.about.com/cs/hackertools/a/aa03050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opedia.com/TERM/I/intrusion_detection_syste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5300" y="2743200"/>
            <a:ext cx="8153400" cy="1295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intrusion DETECTION SYSTEM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FINAL PRESENTATION ON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457250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SUPERVISED BY</a:t>
            </a:r>
            <a:endParaRPr lang="en-US" sz="24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BABURAM DAWADI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673" y="4572506"/>
            <a:ext cx="42741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KHUSBU BASNET(97/BCT/066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KHUSBU GUPTA(98/BCT/066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KRISHNA SARRAF(99/BCT/066)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SANDHYA JOSHI(115/BCT/066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4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WORKING MECHANISM OF IDS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6286500" y="52197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 descr="bloc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382000" cy="4797425"/>
          </a:xfrm>
        </p:spPr>
      </p:pic>
    </p:spTree>
    <p:extLst>
      <p:ext uri="{BB962C8B-B14F-4D97-AF65-F5344CB8AC3E}">
        <p14:creationId xmlns:p14="http://schemas.microsoft.com/office/powerpoint/2010/main" val="46396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BRIEF OVERVIEW OF SYSTEM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Content Placeholder 5" descr="usecas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686800" cy="5105399"/>
          </a:xfrm>
        </p:spPr>
      </p:pic>
    </p:spTree>
    <p:extLst>
      <p:ext uri="{BB962C8B-B14F-4D97-AF65-F5344CB8AC3E}">
        <p14:creationId xmlns:p14="http://schemas.microsoft.com/office/powerpoint/2010/main" val="415118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 AND SNAPSHOTS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3" descr="Networ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5908" y="1527175"/>
            <a:ext cx="4555671" cy="4572000"/>
          </a:xfrm>
        </p:spPr>
      </p:pic>
    </p:spTree>
    <p:extLst>
      <p:ext uri="{BB962C8B-B14F-4D97-AF65-F5344CB8AC3E}">
        <p14:creationId xmlns:p14="http://schemas.microsoft.com/office/powerpoint/2010/main" val="104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cketvie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0766" y="1527175"/>
            <a:ext cx="5385955" cy="4572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ul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98159"/>
            <a:ext cx="8504238" cy="44300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t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3082" y="3189200"/>
            <a:ext cx="5001323" cy="124794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LIMITATIONS AND FUTURE ENHANCEMENTS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r>
              <a:rPr lang="en-US" dirty="0" smtClean="0"/>
              <a:t>Operations couldn’t be performed on live capturing packets</a:t>
            </a:r>
          </a:p>
          <a:p>
            <a:r>
              <a:rPr lang="en-US" dirty="0" smtClean="0"/>
              <a:t>Implementation of all the sections of snort rules could not be done</a:t>
            </a:r>
          </a:p>
          <a:p>
            <a:r>
              <a:rPr lang="en-US" dirty="0" smtClean="0"/>
              <a:t>Using preprocessor to increase performance</a:t>
            </a:r>
          </a:p>
          <a:p>
            <a:r>
              <a:rPr lang="en-US" dirty="0" smtClean="0"/>
              <a:t>Hybrid IDS can be developed with better efficiency</a:t>
            </a:r>
          </a:p>
          <a:p>
            <a:r>
              <a:rPr lang="en-US" dirty="0" smtClean="0"/>
              <a:t>GUI can be made more interactive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8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PROBLEMS FACED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Software version problem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hardware-software compatibility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Fluctuation of targeted work deadline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Unable to express ideas</a:t>
            </a:r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8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IDS being a field with lot more scopes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Did and learnt a lot about team work 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Task division and cooperation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netsecurity.about.com/cs/hackertools/a/aa030504.htm</a:t>
            </a: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http://www.sans.org/security-resources/idfaq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</a:t>
            </a: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hlinkClick r:id="rId4"/>
              </a:rPr>
              <a:t>http://www.webopedia.com/TERM/I/intrusion_detection_system.html</a:t>
            </a:r>
            <a:endParaRPr lang="en-US" sz="3200" dirty="0" smtClean="0"/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8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7048"/>
            <a:ext cx="8043672" cy="457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Overview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scenario of security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Antivirus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, firewall , gateways</a:t>
            </a:r>
          </a:p>
          <a:p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Need of Intrusion Detection System</a:t>
            </a:r>
          </a:p>
          <a:p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OBJECTIVES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53400" cy="5029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Understanding basic Intrusion Detection System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etect flaws in software system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 trespassing and inform administrator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Alert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System from vulnerabilities</a:t>
            </a:r>
          </a:p>
          <a:p>
            <a:pPr>
              <a:buNone/>
            </a:pP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PROJECT FEATURES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077200" cy="42211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 Filtering based Intrusion Detection System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Separate Network Information Details and Port Scanner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GUI console for management and information</a:t>
            </a:r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 OF WORK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96072" cy="457504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Severe cases of system being intruded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Privacy being compromised 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urgent need of systems to be protected</a:t>
            </a: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uplift the standard of protection</a:t>
            </a:r>
          </a:p>
        </p:txBody>
      </p:sp>
    </p:spTree>
    <p:extLst>
      <p:ext uri="{BB962C8B-B14F-4D97-AF65-F5344CB8AC3E}">
        <p14:creationId xmlns:p14="http://schemas.microsoft.com/office/powerpoint/2010/main" val="36306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LITERATURE REVIEW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967472" cy="4876800"/>
          </a:xfrm>
        </p:spPr>
        <p:txBody>
          <a:bodyPr>
            <a:noAutofit/>
          </a:bodyPr>
          <a:lstStyle/>
          <a:p>
            <a:pPr lvl="0">
              <a:buClr>
                <a:srgbClr val="D16349"/>
              </a:buClr>
            </a:pPr>
            <a:endParaRPr lang="en-US" sz="2800" dirty="0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</a:pPr>
            <a:r>
              <a:rPr lang="en-US" sz="3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History of IDS</a:t>
            </a:r>
          </a:p>
          <a:p>
            <a:pPr lvl="0">
              <a:buClr>
                <a:srgbClr val="D16349"/>
              </a:buClr>
            </a:pPr>
            <a:r>
              <a:rPr lang="en-US" sz="3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Addresses</a:t>
            </a:r>
          </a:p>
          <a:p>
            <a:pPr lvl="0">
              <a:buClr>
                <a:srgbClr val="D16349"/>
              </a:buClr>
            </a:pPr>
            <a:r>
              <a:rPr lang="en-US" sz="3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Protocol</a:t>
            </a:r>
          </a:p>
          <a:p>
            <a:pPr>
              <a:buClr>
                <a:srgbClr val="D16349"/>
              </a:buClr>
            </a:pP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Integration of rules of Snort-a commercial IDS</a:t>
            </a:r>
          </a:p>
          <a:p>
            <a:pPr lvl="0">
              <a:buClr>
                <a:srgbClr val="D16349"/>
              </a:buClr>
              <a:buNone/>
            </a:pPr>
            <a:endParaRPr lang="en-US" sz="2800" dirty="0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</a:pPr>
            <a:endParaRPr lang="en-US" sz="2800" dirty="0" smtClean="0">
              <a:solidFill>
                <a:prstClr val="black"/>
              </a:solidFill>
            </a:endParaRPr>
          </a:p>
          <a:p>
            <a:pPr lvl="1">
              <a:buClr>
                <a:srgbClr val="CCB400"/>
              </a:buClr>
              <a:buNone/>
            </a:pPr>
            <a:endParaRPr lang="en-US" sz="2800" b="1" dirty="0" smtClean="0"/>
          </a:p>
          <a:p>
            <a:pPr lvl="1">
              <a:buClr>
                <a:srgbClr val="CCB400"/>
              </a:buClr>
              <a:buNone/>
            </a:pPr>
            <a:endParaRPr lang="en-US" sz="2800" dirty="0" smtClean="0"/>
          </a:p>
          <a:p>
            <a:pPr lvl="1">
              <a:buClr>
                <a:srgbClr val="CCB400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 lvl="1">
              <a:buClr>
                <a:srgbClr val="CCB400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 marL="1325880" lvl="3" indent="-457200">
              <a:buClr>
                <a:srgbClr val="8C7B70"/>
              </a:buCl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868680" lvl="3" indent="0">
              <a:buClr>
                <a:srgbClr val="8C7B70"/>
              </a:buClr>
              <a:buNone/>
            </a:pPr>
            <a:endParaRPr lang="en-US" sz="28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88620" indent="-342900">
              <a:buClr>
                <a:srgbClr val="8C7B70"/>
              </a:buCl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678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 DEVELOPMENT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967472" cy="47244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Extreme Programming-Software Development Technology</a:t>
            </a: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rcl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15794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and Tools used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Java programming language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</a:t>
            </a:r>
            <a:r>
              <a:rPr lang="en-US" dirty="0" smtClean="0"/>
              <a:t>Net beans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</a:t>
            </a:r>
            <a:r>
              <a:rPr lang="en-US" dirty="0" smtClean="0"/>
              <a:t>MySQL </a:t>
            </a:r>
            <a:r>
              <a:rPr lang="en-US" dirty="0" smtClean="0"/>
              <a:t>for database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guava library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jpcap library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regular expressions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1757</TotalTime>
  <Words>259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Georgia</vt:lpstr>
      <vt:lpstr>Verdana</vt:lpstr>
      <vt:lpstr>Wingdings</vt:lpstr>
      <vt:lpstr>Wingdings 2</vt:lpstr>
      <vt:lpstr>Civic</vt:lpstr>
      <vt:lpstr>A FINAL PRESENTATION ON</vt:lpstr>
      <vt:lpstr>INTRODUCTION</vt:lpstr>
      <vt:lpstr>OBJECTIVES</vt:lpstr>
      <vt:lpstr>PROJECT FEATURES</vt:lpstr>
      <vt:lpstr>MOTIVATION OF WORK</vt:lpstr>
      <vt:lpstr>LITERATURE REVIEW</vt:lpstr>
      <vt:lpstr>SYSTEM DEVELOPMENT</vt:lpstr>
      <vt:lpstr>PowerPoint Presentation</vt:lpstr>
      <vt:lpstr>PowerPoint Presentation</vt:lpstr>
      <vt:lpstr>WORKING MECHANISM OF IDS</vt:lpstr>
      <vt:lpstr>BRIEF OVERVIEW OF SYSTEM</vt:lpstr>
      <vt:lpstr>RESULT AND SNAPSHOTS</vt:lpstr>
      <vt:lpstr>PowerPoint Presentation</vt:lpstr>
      <vt:lpstr>PowerPoint Presentation</vt:lpstr>
      <vt:lpstr>PowerPoint Presentation</vt:lpstr>
      <vt:lpstr>LIMITATIONS AND FUTURE ENHANCEMENTS</vt:lpstr>
      <vt:lpstr>PROBLEMS FACED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</dc:creator>
  <cp:lastModifiedBy>Geezer</cp:lastModifiedBy>
  <cp:revision>86</cp:revision>
  <dcterms:created xsi:type="dcterms:W3CDTF">2013-01-01T00:34:14Z</dcterms:created>
  <dcterms:modified xsi:type="dcterms:W3CDTF">2013-08-27T07:19:53Z</dcterms:modified>
</cp:coreProperties>
</file>