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1" r:id="rId4"/>
    <p:sldId id="274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66A3-544E-4579-A196-09540178E89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182A-C55B-46EB-B9F6-E900CBF0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8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2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8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D465-053B-45F3-B057-E70A99D6B1D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Practice 2</a:t>
            </a:r>
            <a:br>
              <a:rPr lang="en-US" altLang="ko-KR" sz="5400" dirty="0" smtClean="0"/>
            </a:br>
            <a:r>
              <a:rPr lang="en-US" altLang="ko-KR" sz="5400" dirty="0" smtClean="0"/>
              <a:t>- </a:t>
            </a:r>
            <a:r>
              <a:rPr lang="en-US" altLang="ko-KR" sz="4000" dirty="0" smtClean="0"/>
              <a:t>FIFO (FCFS)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408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FIFO (FCFS)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You should Implement </a:t>
            </a:r>
            <a:r>
              <a:rPr lang="en-US" altLang="ko-KR" sz="2000" b="1" dirty="0" smtClean="0"/>
              <a:t>FIFO </a:t>
            </a:r>
            <a:r>
              <a:rPr lang="en-US" altLang="ko-KR" sz="2000" b="1" dirty="0" smtClean="0"/>
              <a:t>scheduler</a:t>
            </a:r>
            <a:r>
              <a:rPr lang="en-US" altLang="ko-KR" sz="2000" dirty="0" smtClean="0"/>
              <a:t> in </a:t>
            </a:r>
            <a:r>
              <a:rPr lang="en-US" altLang="ko-KR" sz="2000" dirty="0" err="1" smtClean="0"/>
              <a:t>CPUScheduler</a:t>
            </a:r>
            <a:r>
              <a:rPr lang="en-US" altLang="ko-KR" sz="2000" dirty="0" smtClean="0"/>
              <a:t> V1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Follow the following steps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Algorithm number should be </a:t>
            </a:r>
            <a:r>
              <a:rPr lang="en-US" altLang="ko-KR" sz="1600" dirty="0" smtClean="0"/>
              <a:t>12; </a:t>
            </a:r>
            <a:r>
              <a:rPr lang="en-US" altLang="ko-KR" sz="1600" dirty="0" smtClean="0"/>
              <a:t>modify _Exec_set.java as follows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10" y="3199007"/>
            <a:ext cx="5257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FIFO (FCFS)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 smtClean="0"/>
              <a:t>Create </a:t>
            </a:r>
            <a:r>
              <a:rPr lang="en-US" altLang="ko-KR" sz="1600" dirty="0" smtClean="0"/>
              <a:t>Algorithm_FIFO.java</a:t>
            </a:r>
            <a:r>
              <a:rPr lang="en-US" altLang="ko-KR" sz="1600" dirty="0" smtClean="0"/>
              <a:t>, and it should contain codes as follows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 smtClean="0"/>
              <a:t>Simulator.java should additionally contain </a:t>
            </a:r>
            <a:r>
              <a:rPr lang="en-US" altLang="ko-KR" sz="1600" smtClean="0"/>
              <a:t>case </a:t>
            </a:r>
            <a:r>
              <a:rPr lang="en-US" altLang="ko-KR" sz="1600" smtClean="0"/>
              <a:t>12: </a:t>
            </a:r>
            <a:r>
              <a:rPr lang="en-US" altLang="ko-KR" sz="1600" dirty="0" smtClean="0"/>
              <a:t>as follows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461" y="1594976"/>
            <a:ext cx="2806934" cy="1260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0" y="1538538"/>
            <a:ext cx="7029450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18" y="4423336"/>
            <a:ext cx="43434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FIFO (FCFS)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 smtClean="0"/>
              <a:t>Modify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Comparators.java as follows 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53" y="1519311"/>
            <a:ext cx="67722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FIFO (FCFS)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45309"/>
            <a:ext cx="10515600" cy="504089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/>
              <a:t>_ResultCompare.java should be modified as follows; ref1[] = {10}, ref2[] = {</a:t>
            </a:r>
            <a:r>
              <a:rPr lang="en-US" altLang="ko-KR" sz="1600" dirty="0" smtClean="0"/>
              <a:t>12}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/>
              <a:t>After correctly modifying Comparators.java, you see the following result by executing __ResultCompare.java </a:t>
            </a:r>
          </a:p>
          <a:p>
            <a:pPr lvl="2"/>
            <a:r>
              <a:rPr lang="en-US" altLang="ko-KR" sz="1200" dirty="0" smtClean="0"/>
              <a:t>With GlobalData.java setting as</a:t>
            </a:r>
          </a:p>
          <a:p>
            <a:pPr lvl="2"/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/>
          </a:p>
          <a:p>
            <a:pPr lvl="2"/>
            <a:r>
              <a:rPr lang="en-US" altLang="ko-KR" sz="1200" dirty="0" smtClean="0"/>
              <a:t>Note that output figures can be slightly different with the captured one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84" y="4154632"/>
            <a:ext cx="3600450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30" y="3806431"/>
            <a:ext cx="3736786" cy="2819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159" y="1579025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114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Practice 2 - FIFO (FCFS)</vt:lpstr>
      <vt:lpstr>FIFO (FCFS)</vt:lpstr>
      <vt:lpstr>FIFO (FCFS)</vt:lpstr>
      <vt:lpstr>FIFO (FCFS)</vt:lpstr>
      <vt:lpstr>FIFO (FCFS)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백형부</dc:creator>
  <cp:lastModifiedBy>백형부</cp:lastModifiedBy>
  <cp:revision>33</cp:revision>
  <dcterms:created xsi:type="dcterms:W3CDTF">2019-03-23T09:53:27Z</dcterms:created>
  <dcterms:modified xsi:type="dcterms:W3CDTF">2019-04-01T12:12:45Z</dcterms:modified>
</cp:coreProperties>
</file>