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8" r:id="rId4"/>
    <p:sldId id="279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66A3-544E-4579-A196-09540178E89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182A-C55B-46EB-B9F6-E900CBF0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8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D465-053B-45F3-B057-E70A99D6B1D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CC8-F2CD-4923-BC9C-C864662BA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Practice 4</a:t>
            </a:r>
            <a:br>
              <a:rPr lang="en-US" altLang="ko-KR" sz="5400" dirty="0"/>
            </a:br>
            <a:r>
              <a:rPr lang="en-US" altLang="ko-KR" sz="4400" dirty="0"/>
              <a:t>- RTA for RM on uniprocessor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8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Response time analysis for RM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You should </a:t>
            </a:r>
            <a:r>
              <a:rPr lang="en-US" altLang="ko-KR" sz="2000" b="1" dirty="0"/>
              <a:t>implement response time analysis for RM</a:t>
            </a:r>
            <a:r>
              <a:rPr lang="en-US" altLang="ko-KR" sz="2000" dirty="0"/>
              <a:t> in </a:t>
            </a:r>
            <a:r>
              <a:rPr lang="en-US" altLang="ko-KR" sz="2000" dirty="0" err="1"/>
              <a:t>CPUScheduler</a:t>
            </a:r>
            <a:r>
              <a:rPr lang="en-US" altLang="ko-KR" sz="2000" dirty="0"/>
              <a:t> V2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Follow the following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/>
              <a:t>Algorithm number should be 1002; modify _Exec_set.java as follows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/>
              <a:t>Tasks in a task should be sorted by RM; </a:t>
            </a:r>
          </a:p>
          <a:p>
            <a:pPr marL="457200" lvl="1" indent="0">
              <a:buNone/>
            </a:pPr>
            <a:r>
              <a:rPr lang="en-US" altLang="ko-KR" sz="1600" dirty="0"/>
              <a:t>        modify _Exec_set.java as follows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2549842"/>
            <a:ext cx="5048250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61" y="4597414"/>
            <a:ext cx="3924300" cy="2219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0116" y="3990109"/>
            <a:ext cx="1870364" cy="26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854930" y="5574072"/>
            <a:ext cx="3039688" cy="77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213" y="5857921"/>
            <a:ext cx="3031289" cy="3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Response time analysis for RM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ko-KR" sz="1600" dirty="0"/>
              <a:t>There should be </a:t>
            </a:r>
            <a:r>
              <a:rPr lang="en-US" altLang="ko-KR" sz="1600" dirty="0" err="1"/>
              <a:t>RMComparator</a:t>
            </a:r>
            <a:r>
              <a:rPr lang="en-US" altLang="ko-KR" sz="1600" dirty="0"/>
              <a:t> in _Exec_set.java; modify _Exec_set.java as follows 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86" y="1443904"/>
            <a:ext cx="6753225" cy="3305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9636" y="3462639"/>
            <a:ext cx="6156960" cy="1101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Response time analysis for RM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altLang="ko-KR" sz="1600" dirty="0"/>
              <a:t>Analysis.java should contain “RTA for RM” code; modify Analysis.java as follows 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4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84" y="1501919"/>
            <a:ext cx="4791075" cy="2524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1431" y="3460865"/>
            <a:ext cx="3341717" cy="50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Response time analysis for RM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en-US" altLang="ko-KR" sz="1600" dirty="0"/>
              <a:t>You should implement </a:t>
            </a:r>
            <a:r>
              <a:rPr lang="en-US" altLang="ko-KR" sz="1600" dirty="0" err="1"/>
              <a:t>RTATestforRM_Uni</a:t>
            </a:r>
            <a:r>
              <a:rPr lang="en-US" altLang="ko-KR" sz="1600" dirty="0"/>
              <a:t>(); modify Analysis.java 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5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56" y="1442864"/>
            <a:ext cx="6657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63691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Response time analysis for RM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199" y="1136073"/>
            <a:ext cx="10782993" cy="491559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6"/>
            </a:pPr>
            <a:r>
              <a:rPr lang="en-US" altLang="ko-KR" sz="1600" dirty="0"/>
              <a:t>You will see the following result by execution __ResultCompare.java</a:t>
            </a:r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 startAt="6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58" y="1541492"/>
            <a:ext cx="3310112" cy="25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Practice 4 HW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838200" y="1145309"/>
            <a:ext cx="10515600" cy="50408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2000" dirty="0"/>
              <a:t>Submission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Analysis.java (yours)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Captured output (in console window) figure; one that you saw in the previous slide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Description file (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 or word file)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2000" dirty="0"/>
              <a:t>Firm deadline : refer to E-learning site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Instead, </a:t>
            </a:r>
            <a:r>
              <a:rPr lang="en-US" altLang="ko-KR" sz="1600" u="sng" dirty="0">
                <a:solidFill>
                  <a:srgbClr val="FF0000"/>
                </a:solidFill>
              </a:rPr>
              <a:t>no delay is allowed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Delayed submission is graded as 0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Wrong output(source code as well) is graded as 0</a:t>
            </a:r>
          </a:p>
          <a:p>
            <a:pPr lvl="1"/>
            <a:r>
              <a:rPr lang="en-US" altLang="ko-KR" sz="1600" b="1" u="sng" dirty="0">
                <a:solidFill>
                  <a:srgbClr val="FF0000"/>
                </a:solidFill>
              </a:rPr>
              <a:t>Duplicated (from other peers) source code is graded as 'F‘</a:t>
            </a:r>
          </a:p>
          <a:p>
            <a:pPr lvl="2"/>
            <a:r>
              <a:rPr lang="en-US" altLang="ko-KR" sz="1200" b="1" u="sng" dirty="0">
                <a:solidFill>
                  <a:srgbClr val="FF0000"/>
                </a:solidFill>
              </a:rPr>
              <a:t>You should explain how to implement your source code in our class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92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238</Words>
  <Application>Microsoft Office PowerPoint</Application>
  <PresentationFormat>와이드스크린</PresentationFormat>
  <Paragraphs>185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Practice 4 - RTA for RM on uniprocessor </vt:lpstr>
      <vt:lpstr>Response time analysis for RM</vt:lpstr>
      <vt:lpstr>Response time analysis for RM</vt:lpstr>
      <vt:lpstr>Response time analysis for RM</vt:lpstr>
      <vt:lpstr>Response time analysis for RM</vt:lpstr>
      <vt:lpstr>Response time analysis for RM</vt:lpstr>
      <vt:lpstr>Practice 4 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백형부</dc:creator>
  <cp:lastModifiedBy>Baek</cp:lastModifiedBy>
  <cp:revision>44</cp:revision>
  <dcterms:created xsi:type="dcterms:W3CDTF">2019-03-23T09:53:27Z</dcterms:created>
  <dcterms:modified xsi:type="dcterms:W3CDTF">2022-04-17T15:15:13Z</dcterms:modified>
</cp:coreProperties>
</file>