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66A3-544E-4579-A196-09540178E89C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182A-C55B-46EB-B9F6-E900CBF0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0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5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8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2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8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D465-053B-45F3-B057-E70A99D6B1D6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Practice </a:t>
            </a:r>
            <a:r>
              <a:rPr lang="en-US" altLang="ko-KR" sz="5400" dirty="0" smtClean="0"/>
              <a:t>5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4400" dirty="0" smtClean="0"/>
              <a:t>- </a:t>
            </a:r>
            <a:r>
              <a:rPr lang="en-US" altLang="ko-KR" sz="4400" dirty="0"/>
              <a:t>Global Scheduling on Multiprocessor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08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02091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Global </a:t>
            </a:r>
            <a:r>
              <a:rPr lang="en-US" altLang="ko-KR" dirty="0" smtClean="0"/>
              <a:t>Scheduling </a:t>
            </a:r>
            <a:r>
              <a:rPr lang="en-US" altLang="ko-KR" dirty="0"/>
              <a:t>on Multiprocessor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199" y="1136073"/>
            <a:ext cx="10782993" cy="491559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You should </a:t>
            </a:r>
            <a:r>
              <a:rPr lang="en-US" altLang="ko-KR" sz="2000" b="1" dirty="0" smtClean="0"/>
              <a:t>run global Algorithms(e.g., EDF, RM, etc.)</a:t>
            </a:r>
            <a:r>
              <a:rPr lang="en-US" altLang="ko-KR" sz="2000" dirty="0" smtClean="0"/>
              <a:t> with </a:t>
            </a:r>
            <a:r>
              <a:rPr lang="en-US" altLang="ko-KR" sz="2000" dirty="0" err="1" smtClean="0"/>
              <a:t>CPUScheduler</a:t>
            </a:r>
            <a:r>
              <a:rPr lang="en-US" altLang="ko-KR" sz="2000" dirty="0" smtClean="0"/>
              <a:t> V2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Follow the following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maxNumProcessor</a:t>
            </a:r>
            <a:r>
              <a:rPr lang="en-US" altLang="ko-KR" sz="1600" dirty="0" smtClean="0"/>
              <a:t>” should be larger than 0; </a:t>
            </a:r>
            <a:r>
              <a:rPr lang="en-US" altLang="ko-KR" sz="1600" dirty="0"/>
              <a:t>modify </a:t>
            </a:r>
            <a:r>
              <a:rPr lang="en-US" altLang="ko-KR" sz="1600" dirty="0" smtClean="0"/>
              <a:t>GlobalData.java </a:t>
            </a:r>
            <a:r>
              <a:rPr lang="en-US" altLang="ko-KR" sz="1600" dirty="0"/>
              <a:t>as follows </a:t>
            </a:r>
            <a:endParaRPr lang="en-US" altLang="ko-KR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600" dirty="0" smtClean="0"/>
              <a:t>Run _</a:t>
            </a:r>
            <a:r>
              <a:rPr lang="en-US" altLang="ko-KR" sz="1600" dirty="0"/>
              <a:t>Exec_set.java as follows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 smtClean="0"/>
          </a:p>
          <a:p>
            <a:endParaRPr lang="en-US" altLang="ko-KR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60" y="4886150"/>
            <a:ext cx="5038725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60" y="2612621"/>
            <a:ext cx="6858000" cy="1238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81359" y="3213215"/>
            <a:ext cx="2549324" cy="184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156" y="365126"/>
            <a:ext cx="8954193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Global Scheduling on Multiprocessor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199" y="1136073"/>
            <a:ext cx="10782993" cy="310340"/>
          </a:xfrm>
        </p:spPr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altLang="ko-KR" sz="1600" dirty="0" smtClean="0"/>
              <a:t>You will see the following result by </a:t>
            </a:r>
            <a:r>
              <a:rPr lang="en-US" altLang="ko-KR" sz="1600" dirty="0" smtClean="0"/>
              <a:t>executing </a:t>
            </a:r>
            <a:r>
              <a:rPr lang="en-US" altLang="ko-KR" sz="1600" dirty="0" smtClean="0"/>
              <a:t>__ResultCompare.java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 smtClean="0"/>
          </a:p>
          <a:p>
            <a:endParaRPr lang="en-US" altLang="ko-KR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30" y="1446414"/>
            <a:ext cx="2297437" cy="5295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355" y="1446413"/>
            <a:ext cx="2288896" cy="5295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22" y="1446413"/>
            <a:ext cx="2314723" cy="53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57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Practice 5 - Global Scheduling on Multiprocessor</vt:lpstr>
      <vt:lpstr>Global Scheduling on Multiprocessor</vt:lpstr>
      <vt:lpstr>Global Scheduling on Multiprocessor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백형부</dc:creator>
  <cp:lastModifiedBy>백형부</cp:lastModifiedBy>
  <cp:revision>48</cp:revision>
  <dcterms:created xsi:type="dcterms:W3CDTF">2019-03-23T09:53:27Z</dcterms:created>
  <dcterms:modified xsi:type="dcterms:W3CDTF">2019-04-29T11:56:27Z</dcterms:modified>
</cp:coreProperties>
</file>