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d18TableauCitibikeChallenge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2D79C1-14EB-45F2-BC84-3548DA72EE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Mod 18 Tableau Citibike Challenge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95F621-8759-4310-9C16-BC7F1D1265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4/20/2023 10:41:32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343849BD-9067-4E71-8B9D-8E7977944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60863CC-7F0E-4F50-9E35-B9FC142F0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9673166-0361-413A-A47C-2408128D2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7498D2B-1283-4936-BF4F-42C886756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2023-04-20T22:41:35Z</dcterms:created>
  <dcterms:modified xsi:type="dcterms:W3CDTF">2023-04-20T22:41:35Z</dcterms:modified>
</cp:coreProperties>
</file>