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ADC9-16FD-4226-A214-CE275796C3C5}" v="8" dt="2025-05-07T15:56:2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ee" userId="e80dc4c9dd494f4a" providerId="LiveId" clId="{635BADC9-16FD-4226-A214-CE275796C3C5}"/>
    <pc:docChg chg="custSel addSld modSld">
      <pc:chgData name="Julian Lee" userId="e80dc4c9dd494f4a" providerId="LiveId" clId="{635BADC9-16FD-4226-A214-CE275796C3C5}" dt="2025-05-07T15:56:37.360" v="41" actId="1076"/>
      <pc:docMkLst>
        <pc:docMk/>
      </pc:docMkLst>
      <pc:sldChg chg="addSp delSp modSp new mod">
        <pc:chgData name="Julian Lee" userId="e80dc4c9dd494f4a" providerId="LiveId" clId="{635BADC9-16FD-4226-A214-CE275796C3C5}" dt="2025-05-07T15:56:37.360" v="41" actId="1076"/>
        <pc:sldMkLst>
          <pc:docMk/>
          <pc:sldMk cId="38748509" sldId="256"/>
        </pc:sldMkLst>
        <pc:spChg chg="del">
          <ac:chgData name="Julian Lee" userId="e80dc4c9dd494f4a" providerId="LiveId" clId="{635BADC9-16FD-4226-A214-CE275796C3C5}" dt="2025-05-07T15:55:54.956" v="2" actId="478"/>
          <ac:spMkLst>
            <pc:docMk/>
            <pc:sldMk cId="38748509" sldId="256"/>
            <ac:spMk id="2" creationId="{7054EACA-075A-5944-4405-830966A9FBE9}"/>
          </ac:spMkLst>
        </pc:spChg>
        <pc:spChg chg="del">
          <ac:chgData name="Julian Lee" userId="e80dc4c9dd494f4a" providerId="LiveId" clId="{635BADC9-16FD-4226-A214-CE275796C3C5}" dt="2025-05-07T15:55:53.565" v="1" actId="478"/>
          <ac:spMkLst>
            <pc:docMk/>
            <pc:sldMk cId="38748509" sldId="256"/>
            <ac:spMk id="3" creationId="{029C4D3E-CCE1-06BC-F0D6-AB66DDEA4F9A}"/>
          </ac:spMkLst>
        </pc:spChg>
        <pc:picChg chg="add mod">
          <ac:chgData name="Julian Lee" userId="e80dc4c9dd494f4a" providerId="LiveId" clId="{635BADC9-16FD-4226-A214-CE275796C3C5}" dt="2025-05-07T15:56:00.957" v="6" actId="1076"/>
          <ac:picMkLst>
            <pc:docMk/>
            <pc:sldMk cId="38748509" sldId="256"/>
            <ac:picMk id="5" creationId="{67B458DA-D392-2A79-ABD5-F69A149F121C}"/>
          </ac:picMkLst>
        </pc:picChg>
        <pc:picChg chg="add mod">
          <ac:chgData name="Julian Lee" userId="e80dc4c9dd494f4a" providerId="LiveId" clId="{635BADC9-16FD-4226-A214-CE275796C3C5}" dt="2025-05-07T15:56:08.851" v="18" actId="1076"/>
          <ac:picMkLst>
            <pc:docMk/>
            <pc:sldMk cId="38748509" sldId="256"/>
            <ac:picMk id="7" creationId="{6D04AAC3-7DCE-992B-8431-906ABEA46E06}"/>
          </ac:picMkLst>
        </pc:picChg>
        <pc:picChg chg="add mod">
          <ac:chgData name="Julian Lee" userId="e80dc4c9dd494f4a" providerId="LiveId" clId="{635BADC9-16FD-4226-A214-CE275796C3C5}" dt="2025-05-07T15:56:11.255" v="20" actId="1076"/>
          <ac:picMkLst>
            <pc:docMk/>
            <pc:sldMk cId="38748509" sldId="256"/>
            <ac:picMk id="9" creationId="{7F16876E-0E31-7C19-ABA6-1A87CECC9209}"/>
          </ac:picMkLst>
        </pc:picChg>
        <pc:picChg chg="add mod">
          <ac:chgData name="Julian Lee" userId="e80dc4c9dd494f4a" providerId="LiveId" clId="{635BADC9-16FD-4226-A214-CE275796C3C5}" dt="2025-05-07T15:56:10.024" v="19" actId="1076"/>
          <ac:picMkLst>
            <pc:docMk/>
            <pc:sldMk cId="38748509" sldId="256"/>
            <ac:picMk id="11" creationId="{6057A58C-0408-CAA7-8105-60719B9FDE06}"/>
          </ac:picMkLst>
        </pc:picChg>
        <pc:picChg chg="add mod">
          <ac:chgData name="Julian Lee" userId="e80dc4c9dd494f4a" providerId="LiveId" clId="{635BADC9-16FD-4226-A214-CE275796C3C5}" dt="2025-05-07T15:56:27.321" v="37" actId="1076"/>
          <ac:picMkLst>
            <pc:docMk/>
            <pc:sldMk cId="38748509" sldId="256"/>
            <ac:picMk id="13" creationId="{1EC9D0BF-072B-1A5B-F97E-5993D8D5A318}"/>
          </ac:picMkLst>
        </pc:picChg>
        <pc:picChg chg="add mod">
          <ac:chgData name="Julian Lee" userId="e80dc4c9dd494f4a" providerId="LiveId" clId="{635BADC9-16FD-4226-A214-CE275796C3C5}" dt="2025-05-07T15:56:29.760" v="38" actId="1076"/>
          <ac:picMkLst>
            <pc:docMk/>
            <pc:sldMk cId="38748509" sldId="256"/>
            <ac:picMk id="15" creationId="{7B5C57E6-E1A5-4E1E-F4B4-82708F700BB0}"/>
          </ac:picMkLst>
        </pc:picChg>
        <pc:picChg chg="add mod">
          <ac:chgData name="Julian Lee" userId="e80dc4c9dd494f4a" providerId="LiveId" clId="{635BADC9-16FD-4226-A214-CE275796C3C5}" dt="2025-05-07T15:56:31.974" v="39" actId="1076"/>
          <ac:picMkLst>
            <pc:docMk/>
            <pc:sldMk cId="38748509" sldId="256"/>
            <ac:picMk id="17" creationId="{BD527835-FAF6-07F2-FE03-CB38D7219F61}"/>
          </ac:picMkLst>
        </pc:picChg>
        <pc:picChg chg="add mod">
          <ac:chgData name="Julian Lee" userId="e80dc4c9dd494f4a" providerId="LiveId" clId="{635BADC9-16FD-4226-A214-CE275796C3C5}" dt="2025-05-07T15:56:37.360" v="41" actId="1076"/>
          <ac:picMkLst>
            <pc:docMk/>
            <pc:sldMk cId="38748509" sldId="256"/>
            <ac:picMk id="19" creationId="{A2C02917-2F39-FE95-C3EE-E3758A82A0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BB0C-612B-751E-7A96-7288772B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0C325-BCC0-4FF1-8A39-E3835352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4BDC-0E62-876C-FEE7-BDE291A3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0521-FE2E-A074-196F-A3B20161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2767C-4929-296D-0CFE-FCFE76E7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AB21-CA00-F68B-E105-A25A87B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103D-0A95-51B2-5A15-F4282309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BD39-B361-2674-FFAF-35CF2476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99FA9-64D2-ED59-09D4-57DE283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329D-9EAD-C47C-C756-8D97242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F3609-9872-6AEA-4A1C-0F28A0FA0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08E2A-C557-7366-E200-408FEE2C1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A7F2-FAA8-1930-3522-5C534F0A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CE5B6-BD18-94D9-06D5-F6520D29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C4F8-51BD-65C0-7AFF-BFBF233A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1370-BDED-0A23-1120-7C5B97B6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1A9F-684C-9A46-BAF7-909BBF83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3641-07CE-E821-AC32-D8706226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F36B-F9D3-2CAB-C4AD-FDF60335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E7EF-E892-DBDB-155E-F6A143F2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B3FC-8D3C-B48F-E03D-03CF7605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E72F0-25A0-54BA-9B23-8733EA7B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4197-D67D-429D-1FB4-6B2BAE93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1E8F-1AC4-5B58-C10F-6D030FAD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43EA-71A8-136C-7BA4-94915F54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1F43-E2D8-E7D3-FCB6-23A57ADD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95FE-D54D-06F6-5407-6AD28E4C7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2C9A5-5512-DCA5-46D8-511A1172B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74F7-0F26-2B9A-6307-B2EF5E49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D9D4-71B9-3E3B-ABDE-FF6C7ACC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16A9F-1BBD-233E-68C1-F8BB5D86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55A8-2649-53E1-778C-2A4E9E5A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7A6DC-FB41-A079-D4E5-1167AA45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E5D3-AB96-D94B-89DE-3D140CE85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D5AE4-6149-35C3-8EAF-7FBF2C8A1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1D17D-883E-943B-7B40-16A9D9B0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12B26-1BF2-C290-5ED1-7080B60E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6DE60-6B84-F56C-D140-784580D7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1EAE-E1F9-FC60-9DBC-33055EC6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7D1B-8AD6-D128-090D-E70BFCFE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BEAAD-A992-9ACF-F5A0-7873F0A5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357AC-F15E-7EE4-856B-5740E54A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D6C4B-712E-57D0-84B8-9271D96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FDEAD-7842-D336-9D8E-9E9B771B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61D65-B05B-FEC1-625E-429958B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A7A7D-8F3B-C94B-7616-1313751A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A61-E2AB-1292-63BC-7DED0CEA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4155-05FD-6BAB-24A6-FF078294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E179-2B13-EEAB-E29A-AE602664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E27C-8081-2DE7-33BA-6D440432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0CD0D-DAC3-639A-A88C-E0566621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0068C-93C5-BB06-E5E7-B2F9A80D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8258-F93F-B306-6744-19A64032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E5EF1-032E-7E6A-3B49-36486436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CC77-59BD-5F0B-A30B-203E5DCF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040B-AAD4-22AC-6D92-F513EA58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378D8-C012-ECDF-849D-3BB7C2E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14701-F606-FA0A-C502-6CC1193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30B1-5689-A22E-0E01-FC650760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2DEA-4359-0EC2-D3E0-10100B15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CEEC-EB54-990D-1486-6FCD664E8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63FB2-37B7-4F57-8918-0EEFAF31B1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88B6-793B-643F-DD4D-E9EAF10AF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9A16-CAF2-EFBD-B2ED-917424FD3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B289B-2850-4C52-88E6-DDDA0CB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ixelated image of a music note&#10;&#10;AI-generated content may be incorrect.">
            <a:extLst>
              <a:ext uri="{FF2B5EF4-FFF2-40B4-BE49-F238E27FC236}">
                <a16:creationId xmlns:a16="http://schemas.microsoft.com/office/drawing/2014/main" id="{67B458DA-D392-2A79-ABD5-F69A149F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25"/>
            <a:ext cx="2743206" cy="2743206"/>
          </a:xfrm>
          <a:prstGeom prst="rect">
            <a:avLst/>
          </a:prstGeom>
        </p:spPr>
      </p:pic>
      <p:pic>
        <p:nvPicPr>
          <p:cNvPr id="7" name="Picture 6" descr="A black and white pixelated logo&#10;&#10;AI-generated content may be incorrect.">
            <a:extLst>
              <a:ext uri="{FF2B5EF4-FFF2-40B4-BE49-F238E27FC236}">
                <a16:creationId xmlns:a16="http://schemas.microsoft.com/office/drawing/2014/main" id="{6D04AAC3-7DCE-992B-8431-906ABEA4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3" y="130625"/>
            <a:ext cx="2743206" cy="2743206"/>
          </a:xfrm>
          <a:prstGeom prst="rect">
            <a:avLst/>
          </a:prstGeom>
        </p:spPr>
      </p:pic>
      <p:pic>
        <p:nvPicPr>
          <p:cNvPr id="9" name="Picture 8" descr="A black and white pixelated logo&#10;&#10;AI-generated content may be incorrect.">
            <a:extLst>
              <a:ext uri="{FF2B5EF4-FFF2-40B4-BE49-F238E27FC236}">
                <a16:creationId xmlns:a16="http://schemas.microsoft.com/office/drawing/2014/main" id="{7F16876E-0E31-7C19-ABA6-1A87CECC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17" y="130625"/>
            <a:ext cx="2743206" cy="2743206"/>
          </a:xfrm>
          <a:prstGeom prst="rect">
            <a:avLst/>
          </a:prstGeom>
        </p:spPr>
      </p:pic>
      <p:pic>
        <p:nvPicPr>
          <p:cNvPr id="11" name="Picture 10" descr="A black and white pixelated logo&#10;&#10;AI-generated content may be incorrect.">
            <a:extLst>
              <a:ext uri="{FF2B5EF4-FFF2-40B4-BE49-F238E27FC236}">
                <a16:creationId xmlns:a16="http://schemas.microsoft.com/office/drawing/2014/main" id="{6057A58C-0408-CAA7-8105-60719B9FD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20" y="130625"/>
            <a:ext cx="2743206" cy="2743206"/>
          </a:xfrm>
          <a:prstGeom prst="rect">
            <a:avLst/>
          </a:prstGeom>
        </p:spPr>
      </p:pic>
      <p:pic>
        <p:nvPicPr>
          <p:cNvPr id="13" name="Picture 12" descr="A black and white pixelated logo&#10;&#10;AI-generated content may be incorrect.">
            <a:extLst>
              <a:ext uri="{FF2B5EF4-FFF2-40B4-BE49-F238E27FC236}">
                <a16:creationId xmlns:a16="http://schemas.microsoft.com/office/drawing/2014/main" id="{1EC9D0BF-072B-1A5B-F97E-5993D8D5A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2" y="3985588"/>
            <a:ext cx="2743206" cy="2743206"/>
          </a:xfrm>
          <a:prstGeom prst="rect">
            <a:avLst/>
          </a:prstGeom>
        </p:spPr>
      </p:pic>
      <p:pic>
        <p:nvPicPr>
          <p:cNvPr id="15" name="Picture 14" descr="A black and white pixelated logo&#10;&#10;AI-generated content may be incorrect.">
            <a:extLst>
              <a:ext uri="{FF2B5EF4-FFF2-40B4-BE49-F238E27FC236}">
                <a16:creationId xmlns:a16="http://schemas.microsoft.com/office/drawing/2014/main" id="{7B5C57E6-E1A5-4E1E-F4B4-82708F700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3" y="3985588"/>
            <a:ext cx="2743206" cy="2743206"/>
          </a:xfrm>
          <a:prstGeom prst="rect">
            <a:avLst/>
          </a:prstGeom>
        </p:spPr>
      </p:pic>
      <p:pic>
        <p:nvPicPr>
          <p:cNvPr id="17" name="Picture 16" descr="A black and white pixelated logo&#10;&#10;AI-generated content may be incorrect.">
            <a:extLst>
              <a:ext uri="{FF2B5EF4-FFF2-40B4-BE49-F238E27FC236}">
                <a16:creationId xmlns:a16="http://schemas.microsoft.com/office/drawing/2014/main" id="{BD527835-FAF6-07F2-FE03-CB38D721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5588"/>
            <a:ext cx="2743206" cy="2743206"/>
          </a:xfrm>
          <a:prstGeom prst="rect">
            <a:avLst/>
          </a:prstGeom>
        </p:spPr>
      </p:pic>
      <p:pic>
        <p:nvPicPr>
          <p:cNvPr id="19" name="Picture 18" descr="A black and white pixelated image&#10;&#10;AI-generated content may be incorrect.">
            <a:extLst>
              <a:ext uri="{FF2B5EF4-FFF2-40B4-BE49-F238E27FC236}">
                <a16:creationId xmlns:a16="http://schemas.microsoft.com/office/drawing/2014/main" id="{A2C02917-2F39-FE95-C3EE-E3758A82A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77" y="3985588"/>
            <a:ext cx="2743206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Lee</dc:creator>
  <cp:lastModifiedBy>Julian Lee</cp:lastModifiedBy>
  <cp:revision>1</cp:revision>
  <dcterms:created xsi:type="dcterms:W3CDTF">2025-05-07T15:55:48Z</dcterms:created>
  <dcterms:modified xsi:type="dcterms:W3CDTF">2025-05-07T15:56:39Z</dcterms:modified>
</cp:coreProperties>
</file>