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8" r:id="rId5"/>
    <p:sldId id="262" r:id="rId6"/>
    <p:sldId id="267" r:id="rId7"/>
    <p:sldId id="269" r:id="rId8"/>
    <p:sldId id="25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088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6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A318F5-F543-4451-9A98-3E1CF225CF4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5D72D-E67A-4409-9E76-D75D456C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7416A3-6AC6-FE2F-C219-580D082C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841" y="842784"/>
            <a:ext cx="9144000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voice assistant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3DA9858-E7AC-DBB6-7753-C8873F95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6626" y="3905424"/>
            <a:ext cx="8269574" cy="2477539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100" dirty="0" err="1"/>
              <a:t>ț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err="1"/>
              <a:t>ă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100" dirty="0" err="1"/>
              <a:t>ă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nescu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Andrei-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Ionu</a:t>
            </a:r>
            <a:r>
              <a:rPr lang="en-US" sz="2100" dirty="0" err="1"/>
              <a:t>ț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Petre Bianca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Grupa 444C</a:t>
            </a:r>
          </a:p>
        </p:txBody>
      </p:sp>
    </p:spTree>
    <p:extLst>
      <p:ext uri="{BB962C8B-B14F-4D97-AF65-F5344CB8AC3E}">
        <p14:creationId xmlns:p14="http://schemas.microsoft.com/office/powerpoint/2010/main" val="263509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70CA1-9F11-1E09-51F8-EF3AA8D4F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9FD6BF-45BB-EABC-0280-A2DF8DBD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718970D-12C0-87EA-ECE9-2D394F11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3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297C56ED-2602-043E-4599-D216AA86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ntreb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C019F6C1-29F5-7FAB-12BB-A734EBD0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156D99-BD41-F205-8924-0D1DF54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9B620D-5175-F40B-DC63-F3FAE6AB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92084"/>
            <a:ext cx="10353762" cy="405875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…..………………….…..3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…………………….…4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…………………………..5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……………….…………..….7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……………………..…….8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Chart…………………………9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ultumim pentru atenti..................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Intrebari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……………………….…..11</a:t>
            </a:r>
          </a:p>
        </p:txBody>
      </p:sp>
    </p:spTree>
    <p:extLst>
      <p:ext uri="{BB962C8B-B14F-4D97-AF65-F5344CB8AC3E}">
        <p14:creationId xmlns:p14="http://schemas.microsoft.com/office/powerpoint/2010/main" val="29807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E650CF-23DF-5B9D-6C23-2C1B3BA3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85CF8C-4B61-DD68-02F2-622E19ED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voice assistant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concepută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îmbunătățeacă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interacțiunea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diverse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Asistenții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Alexa, Apple Siri, Google Assistant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Cortana.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AC3A1-BA0E-5393-4707-7DC732AF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698BA0-583F-0029-C921-937B4164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FC470D-6006-D82E-353D-6B8B7C3F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827377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asistent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vocal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răspundă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comenzi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realizeze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sarcini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predefinite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Raspberry Pi 4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funcționare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Gemini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răspunsurilor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Cerinte</a:t>
            </a:r>
            <a:r>
              <a:rPr lang="en-US" dirty="0"/>
              <a:t> </a:t>
            </a:r>
            <a:r>
              <a:rPr lang="en-US" dirty="0" err="1"/>
              <a:t>preliminare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Compararea</a:t>
            </a:r>
            <a:r>
              <a:rPr lang="en-US" dirty="0"/>
              <a:t> </a:t>
            </a:r>
            <a:r>
              <a:rPr lang="en-US" dirty="0" err="1"/>
              <a:t>platformelor</a:t>
            </a:r>
            <a:r>
              <a:rPr lang="en-US" dirty="0"/>
              <a:t> hardware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asistenți</a:t>
            </a:r>
            <a:r>
              <a:rPr lang="en-US" dirty="0"/>
              <a:t> </a:t>
            </a:r>
            <a:r>
              <a:rPr lang="en-US" dirty="0" err="1"/>
              <a:t>vocali</a:t>
            </a:r>
            <a:r>
              <a:rPr lang="en-US" dirty="0"/>
              <a:t>: Raspberry Pi 4 l-am </a:t>
            </a:r>
            <a:r>
              <a:rPr lang="en-US" dirty="0" err="1"/>
              <a:t>selectat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capacităților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conectivității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Folosirea</a:t>
            </a:r>
            <a:r>
              <a:rPr lang="en-US" dirty="0"/>
              <a:t> API-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LLM</a:t>
            </a:r>
            <a:r>
              <a:rPr lang="en-US" dirty="0"/>
              <a:t>: Gemini AI l-am ales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precizia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262F1F-C828-CE3B-7D05-6B2F2AE3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FFEEDF-9094-9452-A84F-D8E440EC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82737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4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o box</a:t>
            </a:r>
            <a:r>
              <a:rPr lang="ro-R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 cu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microfon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 OS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dependințelor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Gemini AI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comenzii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de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recunoaștere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vocală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27E02-4290-8DFE-A128-CB5B3EC7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74BDFA-0483-85E1-D8B4-641642AA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9D0057-3508-CCA2-B33E-B30180D3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3535291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captare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sunetului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(box</a:t>
            </a:r>
            <a:r>
              <a:rPr lang="ro-R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Speech-to-Text.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Gemini.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Reproducerea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(TTS).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7AE89-DF06-5D4E-1F65-58EE3BBEC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4F5DED-60DA-88AF-A04E-6FF2A1F9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93B4082-BADF-A7C3-1133-F57894DE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353529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cenarii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Întrebări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ro-R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r</a:t>
            </a:r>
            <a:r>
              <a:rPr lang="ro-R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spunsurilor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Măsurarea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precizia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recunoașterii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vocale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corectitudinea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răspunsului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1D088A-FC49-B08B-1CCD-1117CCAA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04C489-043C-0047-752F-17802AF1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asistent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vocal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Raspberry Pi 4.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Precizia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oferită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Gemini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flexibilitatea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hardware au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variate.</a:t>
            </a:r>
          </a:p>
          <a:p>
            <a:pPr marL="3690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Direcții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ro-RO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seturi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limba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română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Extinderea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funcționalităților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e-mail, calendar, etc.).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răspuns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energetice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Pi.</a:t>
            </a:r>
          </a:p>
        </p:txBody>
      </p:sp>
    </p:spTree>
    <p:extLst>
      <p:ext uri="{BB962C8B-B14F-4D97-AF65-F5344CB8AC3E}">
        <p14:creationId xmlns:p14="http://schemas.microsoft.com/office/powerpoint/2010/main" val="1514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6C4B-D104-D2E7-88CB-6D0428C42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749152-8747-24D5-6888-90E6815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B69090A8-2131-D70F-F275-F4329E70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3615"/>
              </p:ext>
            </p:extLst>
          </p:nvPr>
        </p:nvGraphicFramePr>
        <p:xfrm>
          <a:off x="243840" y="1719197"/>
          <a:ext cx="1162507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202">
                  <a:extLst>
                    <a:ext uri="{9D8B030D-6E8A-4147-A177-3AD203B41FA5}">
                      <a16:colId xmlns:a16="http://schemas.microsoft.com/office/drawing/2014/main" val="3395831935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3830550729"/>
                    </a:ext>
                  </a:extLst>
                </a:gridCol>
                <a:gridCol w="1453134">
                  <a:extLst>
                    <a:ext uri="{9D8B030D-6E8A-4147-A177-3AD203B41FA5}">
                      <a16:colId xmlns:a16="http://schemas.microsoft.com/office/drawing/2014/main" val="433384402"/>
                    </a:ext>
                  </a:extLst>
                </a:gridCol>
                <a:gridCol w="1453134">
                  <a:extLst>
                    <a:ext uri="{9D8B030D-6E8A-4147-A177-3AD203B41FA5}">
                      <a16:colId xmlns:a16="http://schemas.microsoft.com/office/drawing/2014/main" val="1709291368"/>
                    </a:ext>
                  </a:extLst>
                </a:gridCol>
                <a:gridCol w="1453134">
                  <a:extLst>
                    <a:ext uri="{9D8B030D-6E8A-4147-A177-3AD203B41FA5}">
                      <a16:colId xmlns:a16="http://schemas.microsoft.com/office/drawing/2014/main" val="491509288"/>
                    </a:ext>
                  </a:extLst>
                </a:gridCol>
                <a:gridCol w="1453134">
                  <a:extLst>
                    <a:ext uri="{9D8B030D-6E8A-4147-A177-3AD203B41FA5}">
                      <a16:colId xmlns:a16="http://schemas.microsoft.com/office/drawing/2014/main" val="3038769093"/>
                    </a:ext>
                  </a:extLst>
                </a:gridCol>
                <a:gridCol w="1453134">
                  <a:extLst>
                    <a:ext uri="{9D8B030D-6E8A-4147-A177-3AD203B41FA5}">
                      <a16:colId xmlns:a16="http://schemas.microsoft.com/office/drawing/2014/main" val="39640527"/>
                    </a:ext>
                  </a:extLst>
                </a:gridCol>
                <a:gridCol w="1453134">
                  <a:extLst>
                    <a:ext uri="{9D8B030D-6E8A-4147-A177-3AD203B41FA5}">
                      <a16:colId xmlns:a16="http://schemas.microsoft.com/office/drawing/2014/main" val="2784468163"/>
                    </a:ext>
                  </a:extLst>
                </a:gridCol>
              </a:tblGrid>
              <a:tr h="3474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20.10.2024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31.10.2024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09.11.2024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22.11.2024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07.12.2024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05.01.2025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14.01.2025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71722"/>
                  </a:ext>
                </a:extLst>
              </a:tr>
              <a:tr h="6080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Analiză și planificare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07498"/>
                  </a:ext>
                </a:extLst>
              </a:tr>
              <a:tr h="6080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Colectarea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Datelor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88944"/>
                  </a:ext>
                </a:extLst>
              </a:tr>
              <a:tr h="60806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Dezvoltare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Model AI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310581"/>
                  </a:ext>
                </a:extLst>
              </a:tr>
              <a:tr h="8686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Integrarea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funcționalităților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862874"/>
                  </a:ext>
                </a:extLst>
              </a:tr>
              <a:tr h="608060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Testare și Debugging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23888"/>
                  </a:ext>
                </a:extLst>
              </a:tr>
              <a:tr h="608060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Lansare și feedback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1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6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Particularizare 2">
      <a:dk1>
        <a:srgbClr val="C9C9C9"/>
      </a:dk1>
      <a:lt1>
        <a:srgbClr val="041C24"/>
      </a:lt1>
      <a:dk2>
        <a:srgbClr val="D8D8D8"/>
      </a:dk2>
      <a:lt2>
        <a:srgbClr val="041C24"/>
      </a:lt2>
      <a:accent1>
        <a:srgbClr val="76CDEE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TM04033929[[fn=Ardezie]]</Template>
  <TotalTime>347</TotalTime>
  <Words>410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Times New Roman</vt:lpstr>
      <vt:lpstr>Wingdings</vt:lpstr>
      <vt:lpstr>Wingdings 2</vt:lpstr>
      <vt:lpstr>Ardezie</vt:lpstr>
      <vt:lpstr>Proiect 3 AI voice assistant</vt:lpstr>
      <vt:lpstr>Cuprins</vt:lpstr>
      <vt:lpstr>Introducere</vt:lpstr>
      <vt:lpstr>Implementare</vt:lpstr>
      <vt:lpstr>Dezvoltare</vt:lpstr>
      <vt:lpstr>Dezvoltare</vt:lpstr>
      <vt:lpstr>Testare</vt:lpstr>
      <vt:lpstr>Concluzii</vt:lpstr>
      <vt:lpstr>Gannt chart</vt:lpstr>
      <vt:lpstr>Mulțumim pentru atenție</vt:lpstr>
      <vt:lpstr>Întrebări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Bianca PETRE (126673)</dc:creator>
  <cp:lastModifiedBy>Opri Alex</cp:lastModifiedBy>
  <cp:revision>138</cp:revision>
  <dcterms:created xsi:type="dcterms:W3CDTF">2024-11-05T19:58:30Z</dcterms:created>
  <dcterms:modified xsi:type="dcterms:W3CDTF">2025-01-13T20:30:36Z</dcterms:modified>
</cp:coreProperties>
</file>