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848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379" y="427037"/>
            <a:ext cx="4572000" cy="4876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768219" y="342900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UNB 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6045" y="1427517"/>
            <a:ext cx="5159883" cy="3471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964" y="719137"/>
            <a:ext cx="4953000" cy="5419725"/>
          </a:xfrm>
          <a:prstGeom prst="rect">
            <a:avLst/>
          </a:prstGeom>
        </p:spPr>
      </p:pic>
      <p:sp>
        <p:nvSpPr>
          <p:cNvPr id="5" name="말풍선: 모서리가 둥근 사각형 14"/>
          <p:cNvSpPr/>
          <p:nvPr/>
        </p:nvSpPr>
        <p:spPr>
          <a:xfrm>
            <a:off x="5374561" y="908685"/>
            <a:ext cx="2593673" cy="79209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유저의 등급과 이벤트를 통한 뱃지 지급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프로필이미지로 사용가능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90"/>
          <p:cNvSpPr/>
          <p:nvPr/>
        </p:nvSpPr>
        <p:spPr>
          <a:xfrm>
            <a:off x="451724" y="2842055"/>
            <a:ext cx="3372183" cy="130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i="1" kern="0">
                <a:solidFill>
                  <a:schemeClr val="bg1"/>
                </a:solidFill>
                <a:latin typeface="Sandoll 격동고딕2 TTF 06 Hv"/>
                <a:ea typeface="Sandoll 격동고딕2 TTF 06 Hv"/>
              </a:rPr>
              <a:t>키보드워리어</a:t>
            </a:r>
            <a:endParaRPr lang="ko-KR" altLang="en-US" sz="4000" i="1" kern="0">
              <a:solidFill>
                <a:schemeClr val="bg1"/>
              </a:solidFill>
              <a:latin typeface="Sandoll 격동고딕2 TTF 06 Hv"/>
              <a:ea typeface="Sandoll 격동고딕2 TTF 06 Hv"/>
            </a:endParaRPr>
          </a:p>
          <a:p>
            <a:pPr latinLnBrk="0">
              <a:defRPr/>
            </a:pPr>
            <a:r>
              <a:rPr lang="ko-KR" altLang="en-US" sz="4000" i="1" kern="0">
                <a:solidFill>
                  <a:schemeClr val="bg1"/>
                </a:solidFill>
                <a:latin typeface="Sandoll 격동고딕2 TTF 06 Hv"/>
                <a:ea typeface="Sandoll 격동고딕2 TTF 06 Hv"/>
              </a:rPr>
              <a:t>소개</a:t>
            </a:r>
            <a:endParaRPr lang="en-US" altLang="ko-KR" sz="4000" i="1" kern="0">
              <a:solidFill>
                <a:schemeClr val="bg1"/>
              </a:solidFill>
              <a:latin typeface="Sandoll 격동고딕2 TTF 06 Hv"/>
              <a:ea typeface="Sandoll 격동고딕2 TTF 06 Hv"/>
            </a:endParaRPr>
          </a:p>
        </p:txBody>
      </p:sp>
      <p:sp>
        <p:nvSpPr>
          <p:cNvPr id="6" name="직사각형 6"/>
          <p:cNvSpPr/>
          <p:nvPr/>
        </p:nvSpPr>
        <p:spPr>
          <a:xfrm>
            <a:off x="7000514" y="1658174"/>
            <a:ext cx="3651422" cy="51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0">
              <a:buFont typeface="Wingdings"/>
              <a:buChar char="ü"/>
              <a:defRPr/>
            </a:pPr>
            <a:r>
              <a:rPr lang="ko-KR" altLang="en-US" sz="2800" kern="0">
                <a:solidFill>
                  <a:srgbClr val="404040"/>
                </a:solidFill>
                <a:latin typeface="Sandoll 격동고딕2 TTF 04 Rg"/>
                <a:ea typeface="Sandoll 격동고딕2 TTF 04 Rg"/>
              </a:rPr>
              <a:t>밸런스게임</a:t>
            </a:r>
            <a:endParaRPr lang="ko-KR" altLang="en-US" sz="2800" kern="0">
              <a:solidFill>
                <a:srgbClr val="404040"/>
              </a:solidFill>
              <a:latin typeface="Sandoll 격동고딕2 TTF 04 Rg"/>
              <a:ea typeface="Sandoll 격동고딕2 TTF 04 Rg"/>
            </a:endParaRPr>
          </a:p>
        </p:txBody>
      </p:sp>
      <p:sp>
        <p:nvSpPr>
          <p:cNvPr id="7" name="직사각형 9"/>
          <p:cNvSpPr/>
          <p:nvPr/>
        </p:nvSpPr>
        <p:spPr>
          <a:xfrm>
            <a:off x="7000514" y="3643122"/>
            <a:ext cx="4856206" cy="51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0">
              <a:buFont typeface="Wingdings"/>
              <a:buChar char="ü"/>
              <a:defRPr/>
            </a:pPr>
            <a:r>
              <a:rPr lang="ko-KR" altLang="en-US" sz="2800" kern="0">
                <a:solidFill>
                  <a:srgbClr val="404040"/>
                </a:solidFill>
                <a:latin typeface="Sandoll 격동고딕2 TTF 04 Rg"/>
                <a:ea typeface="Sandoll 격동고딕2 TTF 04 Rg"/>
              </a:rPr>
              <a:t>오늘의 토론왕 </a:t>
            </a:r>
            <a:endParaRPr lang="ko-KR" altLang="en-US" sz="2800" kern="0">
              <a:solidFill>
                <a:srgbClr val="404040"/>
              </a:solidFill>
              <a:latin typeface="Sandoll 격동고딕2 TTF 04 Rg"/>
              <a:ea typeface="Sandoll 격동고딕2 TTF 04 Rg"/>
            </a:endParaRPr>
          </a:p>
        </p:txBody>
      </p:sp>
      <p:sp>
        <p:nvSpPr>
          <p:cNvPr id="8" name="직사각형 11"/>
          <p:cNvSpPr/>
          <p:nvPr/>
        </p:nvSpPr>
        <p:spPr>
          <a:xfrm>
            <a:off x="5603790" y="2119196"/>
            <a:ext cx="4755292" cy="51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buFont typeface="Wingdings"/>
              <a:buNone/>
              <a:defRPr/>
            </a:pPr>
            <a:endParaRPr lang="ko-KR" altLang="en-US" sz="2800" kern="0">
              <a:solidFill>
                <a:srgbClr val="404040"/>
              </a:solidFill>
              <a:latin typeface="Sandoll 격동고딕2 TTF 04 Rg"/>
              <a:ea typeface="Sandoll 격동고딕2 TTF 04 Rg"/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7000514" y="2636901"/>
            <a:ext cx="4755292" cy="52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0">
              <a:buFont typeface="Wingdings"/>
              <a:buChar char="ü"/>
              <a:defRPr/>
            </a:pPr>
            <a:r>
              <a:rPr lang="ko-KR" altLang="en-US" sz="2800" kern="0">
                <a:solidFill>
                  <a:srgbClr val="404040"/>
                </a:solidFill>
                <a:latin typeface="Sandoll 격동고딕2 TTF 04 Rg"/>
                <a:ea typeface="Sandoll 격동고딕2 TTF 04 Rg"/>
              </a:rPr>
              <a:t>회원등급 뱃지 제도</a:t>
            </a:r>
            <a:endParaRPr lang="ko-KR" altLang="en-US" sz="2800" kern="0">
              <a:solidFill>
                <a:srgbClr val="404040"/>
              </a:solidFill>
              <a:latin typeface="Sandoll 격동고딕2 TTF 04 Rg"/>
              <a:ea typeface="Sandoll 격동고딕2 TTF 04 Rg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744" y="1422705"/>
            <a:ext cx="4173092" cy="2006294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727555" y="3902902"/>
            <a:ext cx="8650605" cy="9463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토론 및 밸런스 게임 사이트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심심풀이로 가볍게 들어올 수 있는 사이트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lang="ko-KR" altLang="en-US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한번 들어오고 마는 사이트가 아닌 자주 찾아올 수 있는 사이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트</a:t>
            </a:r>
            <a:endParaRPr xmlns:mc="http://schemas.openxmlformats.org/markup-compatibility/2006" xmlns:hp="http://schemas.haansoft.com/office/presentation/8.0" lang="ko-KR" altLang="en-US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1"/>
      <p:bldP spid="7" grpId="2"/>
      <p:bldP spid="8" grpId="3"/>
      <p:bldP spid="9" grpId="4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370" y="1697202"/>
            <a:ext cx="4173092" cy="20062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66676" y="908685"/>
            <a:ext cx="3651422" cy="5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buFont typeface="Wingdings"/>
              <a:buNone/>
              <a:defRPr/>
            </a:pPr>
            <a:r>
              <a:rPr lang="ko-KR" altLang="en-US" sz="2800" kern="0">
                <a:solidFill>
                  <a:srgbClr val="404040"/>
                </a:solidFill>
                <a:latin typeface="Sandoll 격동고딕2 TTF 04 Rg"/>
                <a:ea typeface="Sandoll 격동고딕2 TTF 04 Rg"/>
              </a:rPr>
              <a:t>기술스택</a:t>
            </a:r>
            <a:endParaRPr lang="ko-KR" altLang="en-US" sz="2800" kern="0">
              <a:solidFill>
                <a:srgbClr val="404040"/>
              </a:solidFill>
              <a:latin typeface="Sandoll 격동고딕2 TTF 04 Rg"/>
              <a:ea typeface="Sandoll 격동고딕2 TTF 04 Rg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7137" y="1957400"/>
            <a:ext cx="1933575" cy="74295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94698" y="2109800"/>
            <a:ext cx="1238250" cy="5905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2824162"/>
            <a:ext cx="2743200" cy="12096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92387" y="3140963"/>
            <a:ext cx="2632833" cy="892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90"/>
          <p:cNvSpPr/>
          <p:nvPr/>
        </p:nvSpPr>
        <p:spPr>
          <a:xfrm>
            <a:off x="451724" y="2842055"/>
            <a:ext cx="3372183" cy="130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i="1" kern="0">
                <a:solidFill>
                  <a:schemeClr val="bg1"/>
                </a:solidFill>
                <a:latin typeface="Sandoll 격동고딕2 TTF 06 Hv"/>
                <a:ea typeface="Sandoll 격동고딕2 TTF 06 Hv"/>
              </a:rPr>
              <a:t>키보드워리어</a:t>
            </a:r>
            <a:endParaRPr lang="ko-KR" altLang="en-US" sz="4000" i="1" kern="0">
              <a:solidFill>
                <a:schemeClr val="bg1"/>
              </a:solidFill>
              <a:latin typeface="Sandoll 격동고딕2 TTF 06 Hv"/>
              <a:ea typeface="Sandoll 격동고딕2 TTF 06 Hv"/>
            </a:endParaRPr>
          </a:p>
          <a:p>
            <a:pPr latinLnBrk="0">
              <a:defRPr/>
            </a:pPr>
            <a:r>
              <a:rPr lang="ko-KR" altLang="en-US" sz="4000" i="1" kern="0">
                <a:solidFill>
                  <a:schemeClr val="bg1"/>
                </a:solidFill>
                <a:latin typeface="Sandoll 격동고딕2 TTF 06 Hv"/>
                <a:ea typeface="Sandoll 격동고딕2 TTF 06 Hv"/>
              </a:rPr>
              <a:t>소개</a:t>
            </a:r>
            <a:endParaRPr lang="en-US" altLang="ko-KR" sz="4000" i="1" kern="0">
              <a:solidFill>
                <a:schemeClr val="bg1"/>
              </a:solidFill>
              <a:latin typeface="Sandoll 격동고딕2 TTF 06 Hv"/>
              <a:ea typeface="Sandoll 격동고딕2 TTF 06 Hv"/>
            </a:endParaRPr>
          </a:p>
        </p:txBody>
      </p:sp>
      <p:sp>
        <p:nvSpPr>
          <p:cNvPr id="8" name="직사각형 11"/>
          <p:cNvSpPr/>
          <p:nvPr/>
        </p:nvSpPr>
        <p:spPr>
          <a:xfrm>
            <a:off x="5603790" y="2119196"/>
            <a:ext cx="4755292" cy="51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buFont typeface="Wingdings"/>
              <a:buNone/>
              <a:defRPr/>
            </a:pPr>
            <a:endParaRPr lang="ko-KR" altLang="en-US" sz="2800" kern="0">
              <a:solidFill>
                <a:srgbClr val="404040"/>
              </a:solidFill>
              <a:latin typeface="Sandoll 격동고딕2 TTF 04 Rg"/>
              <a:ea typeface="Sandoll 격동고딕2 TTF 04 Rg"/>
            </a:endParaRPr>
          </a:p>
        </p:txBody>
      </p:sp>
      <p:sp>
        <p:nvSpPr>
          <p:cNvPr id="11" name="말풍선: 모서리가 둥근 사각형 14"/>
          <p:cNvSpPr/>
          <p:nvPr/>
        </p:nvSpPr>
        <p:spPr>
          <a:xfrm>
            <a:off x="5603790" y="723170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오늘의 토론왕 랭킹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sp>
        <p:nvSpPr>
          <p:cNvPr id="12" name="말풍선: 모서리가 둥근 사각형 14"/>
          <p:cNvSpPr/>
          <p:nvPr/>
        </p:nvSpPr>
        <p:spPr>
          <a:xfrm>
            <a:off x="5603790" y="4323620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매일 한개의 주제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sp>
        <p:nvSpPr>
          <p:cNvPr id="13" name="말풍선: 모서리가 둥근 사각형 14"/>
          <p:cNvSpPr/>
          <p:nvPr/>
        </p:nvSpPr>
        <p:spPr>
          <a:xfrm>
            <a:off x="5603790" y="2378048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밸런스게임 시작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724" y="166306"/>
            <a:ext cx="4989058" cy="6525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1"/>
      <p:bldP spid="11" grpId="2" animBg="1"/>
      <p:bldP spid="12" grpId="3" animBg="1"/>
      <p:bldP spid="13" grpId="4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944" y="1556766"/>
            <a:ext cx="3734884" cy="400697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7302" y="1425511"/>
            <a:ext cx="3455700" cy="4259728"/>
          </a:xfrm>
          <a:prstGeom prst="rect">
            <a:avLst/>
          </a:prstGeom>
        </p:spPr>
      </p:pic>
      <p:sp>
        <p:nvSpPr>
          <p:cNvPr id="9" name="말풍선: 모서리가 둥근 사각형 14"/>
          <p:cNvSpPr/>
          <p:nvPr/>
        </p:nvSpPr>
        <p:spPr>
          <a:xfrm>
            <a:off x="9191038" y="1556766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밸런스게임 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sp>
        <p:nvSpPr>
          <p:cNvPr id="10" name="말풍선: 모서리가 둥근 사각형 14"/>
          <p:cNvSpPr/>
          <p:nvPr/>
        </p:nvSpPr>
        <p:spPr>
          <a:xfrm>
            <a:off x="9191038" y="5067671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유저가 선택한 선택지 기준 댓글 구분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sp>
        <p:nvSpPr>
          <p:cNvPr id="12" name="말풍선: 모서리가 둥근 사각형 14"/>
          <p:cNvSpPr/>
          <p:nvPr/>
        </p:nvSpPr>
        <p:spPr>
          <a:xfrm>
            <a:off x="9191038" y="4251611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댓글 진영 별 추천수 기준 베스트 댓글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2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510" y="0"/>
            <a:ext cx="5983490" cy="6858000"/>
          </a:xfrm>
          <a:prstGeom prst="rect">
            <a:avLst/>
          </a:prstGeom>
        </p:spPr>
      </p:pic>
      <p:sp>
        <p:nvSpPr>
          <p:cNvPr id="5" name="말풍선: 모서리가 둥근 사각형 14"/>
          <p:cNvSpPr/>
          <p:nvPr/>
        </p:nvSpPr>
        <p:spPr>
          <a:xfrm>
            <a:off x="4727829" y="1443260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로그인 및 소셜로그인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" y="652462"/>
            <a:ext cx="6143625" cy="5553075"/>
          </a:xfrm>
          <a:prstGeom prst="rect">
            <a:avLst/>
          </a:prstGeom>
        </p:spPr>
      </p:pic>
      <p:sp>
        <p:nvSpPr>
          <p:cNvPr id="5" name="말풍선: 모서리가 둥근 사각형 14"/>
          <p:cNvSpPr/>
          <p:nvPr/>
        </p:nvSpPr>
        <p:spPr>
          <a:xfrm>
            <a:off x="6096000" y="1196721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밸런스게임 리스트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sp>
        <p:nvSpPr>
          <p:cNvPr id="6" name="말풍선: 모서리가 둥근 사각형 14"/>
          <p:cNvSpPr/>
          <p:nvPr/>
        </p:nvSpPr>
        <p:spPr>
          <a:xfrm>
            <a:off x="5951982" y="3429000"/>
            <a:ext cx="3240405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각 밸런스게임의 통계치 표시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" y="718185"/>
            <a:ext cx="6049024" cy="5421630"/>
          </a:xfrm>
          <a:prstGeom prst="rect">
            <a:avLst/>
          </a:prstGeom>
        </p:spPr>
      </p:pic>
      <p:sp>
        <p:nvSpPr>
          <p:cNvPr id="5" name="말풍선: 모서리가 둥근 사각형 14"/>
          <p:cNvSpPr/>
          <p:nvPr/>
        </p:nvSpPr>
        <p:spPr>
          <a:xfrm>
            <a:off x="5843294" y="2924937"/>
            <a:ext cx="3061057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유저가 직접 만드는 밸런스게임 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253" y="0"/>
            <a:ext cx="7267807" cy="6858000"/>
          </a:xfrm>
          <a:prstGeom prst="rect">
            <a:avLst/>
          </a:prstGeom>
        </p:spPr>
      </p:pic>
      <p:sp>
        <p:nvSpPr>
          <p:cNvPr id="6" name="말풍선: 모서리가 둥근 사각형 14"/>
          <p:cNvSpPr/>
          <p:nvPr/>
        </p:nvSpPr>
        <p:spPr>
          <a:xfrm>
            <a:off x="4907177" y="2451386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출석체크 제도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  <p:sp>
        <p:nvSpPr>
          <p:cNvPr id="7" name="말풍선: 모서리가 둥근 사각형 14"/>
          <p:cNvSpPr/>
          <p:nvPr/>
        </p:nvSpPr>
        <p:spPr>
          <a:xfrm>
            <a:off x="4907177" y="4395629"/>
            <a:ext cx="2377646" cy="617569"/>
          </a:xfrm>
          <a:prstGeom prst="wedgeRoundRectCallout">
            <a:avLst>
              <a:gd name="adj1" fmla="val -57769"/>
              <a:gd name="adj2" fmla="val -76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andoll 격동고딕2 TTF 05 Bd"/>
                <a:ea typeface="Sandoll 격동고딕2 TTF 05 Bd"/>
              </a:rPr>
              <a:t>유저가 작성한 밸런스게임 및 댓글 확인 가능 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Sandoll 격동고딕2 TTF 05 Bd"/>
              <a:ea typeface="Sandoll 격동고딕2 TTF 05 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화면 슬라이드 쇼(4:3)</ep:PresentationFormat>
  <ep:Paragraphs>25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UNB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2022-12-13T06:29:20.805</dcterms:created>
  <dc:creator>82107</dc:creator>
  <cp:lastModifiedBy>82107</cp:lastModifiedBy>
  <dcterms:modified xsi:type="dcterms:W3CDTF">2022-12-13T09:10:24.692</dcterms:modified>
  <cp:revision>18</cp:revision>
  <dc:title>UNB</dc:title>
  <cp:version>1000.0000.01</cp:version>
</cp:coreProperties>
</file>