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7" r:id="rId2"/>
    <p:sldId id="417" r:id="rId3"/>
    <p:sldId id="418" r:id="rId4"/>
    <p:sldId id="406" r:id="rId5"/>
    <p:sldId id="409" r:id="rId6"/>
    <p:sldId id="405" r:id="rId7"/>
    <p:sldId id="428" r:id="rId8"/>
    <p:sldId id="423" r:id="rId9"/>
    <p:sldId id="424" r:id="rId10"/>
    <p:sldId id="421" r:id="rId11"/>
    <p:sldId id="426" r:id="rId12"/>
    <p:sldId id="427" r:id="rId13"/>
    <p:sldId id="425" r:id="rId14"/>
    <p:sldId id="414" r:id="rId15"/>
    <p:sldId id="415" r:id="rId16"/>
    <p:sldId id="386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525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4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96962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The CareWeb Framework</a:t>
            </a:r>
            <a:br>
              <a:rPr lang="en-US" b="1" dirty="0" smtClean="0">
                <a:solidFill>
                  <a:schemeClr val="bg1"/>
                </a:solidFill>
                <a:latin typeface="Calibri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alibri" charset="0"/>
              </a:rPr>
              <a:t>An Update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Martin 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2182"/>
          </a:xfrm>
        </p:spPr>
        <p:txBody>
          <a:bodyPr/>
          <a:lstStyle/>
          <a:p>
            <a:r>
              <a:rPr lang="en-US" sz="2800" dirty="0" smtClean="0"/>
              <a:t>NETSERV Network Services</a:t>
            </a:r>
          </a:p>
          <a:p>
            <a:pPr lvl="1"/>
            <a:r>
              <a:rPr lang="en-US" sz="2400" dirty="0" smtClean="0"/>
              <a:t>TCP Connection and I/O Management</a:t>
            </a:r>
          </a:p>
          <a:p>
            <a:pPr lvl="1"/>
            <a:r>
              <a:rPr lang="en-US" sz="2400" dirty="0" smtClean="0"/>
              <a:t>RPC Broker</a:t>
            </a:r>
          </a:p>
          <a:p>
            <a:pPr lvl="2"/>
            <a:r>
              <a:rPr lang="en-US" sz="2000" dirty="0" err="1" smtClean="0"/>
              <a:t>Async</a:t>
            </a:r>
            <a:r>
              <a:rPr lang="en-US" sz="2000" dirty="0" smtClean="0"/>
              <a:t> RPC calls</a:t>
            </a:r>
          </a:p>
          <a:p>
            <a:pPr lvl="2"/>
            <a:r>
              <a:rPr lang="en-US" sz="2000" dirty="0" smtClean="0"/>
              <a:t>Event propagation</a:t>
            </a:r>
          </a:p>
          <a:p>
            <a:pPr lvl="1"/>
            <a:r>
              <a:rPr lang="en-US" sz="2400" dirty="0" smtClean="0"/>
              <a:t>Web Services</a:t>
            </a:r>
          </a:p>
          <a:p>
            <a:pPr lvl="2"/>
            <a:r>
              <a:rPr lang="en-US" sz="2000" dirty="0" smtClean="0"/>
              <a:t>Restful FHIR endpoint</a:t>
            </a:r>
          </a:p>
          <a:p>
            <a:pPr lvl="2"/>
            <a:r>
              <a:rPr lang="en-US" sz="2000" dirty="0" smtClean="0"/>
              <a:t>Basic and OAuth2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1261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2182"/>
          </a:xfrm>
        </p:spPr>
        <p:txBody>
          <a:bodyPr/>
          <a:lstStyle/>
          <a:p>
            <a:r>
              <a:rPr lang="en-US" sz="2800" dirty="0" smtClean="0"/>
              <a:t>Serialization Framework</a:t>
            </a:r>
          </a:p>
          <a:p>
            <a:pPr lvl="1"/>
            <a:r>
              <a:rPr lang="en-US" sz="2400" dirty="0" smtClean="0"/>
              <a:t>FHIR resources (patient, encounter, etc.)</a:t>
            </a:r>
          </a:p>
          <a:p>
            <a:pPr lvl="1"/>
            <a:r>
              <a:rPr lang="en-US" sz="2400" dirty="0" smtClean="0"/>
              <a:t>Non-FHIR resources (user, parameter definitions)</a:t>
            </a:r>
          </a:p>
        </p:txBody>
      </p:sp>
    </p:spTree>
    <p:extLst>
      <p:ext uri="{BB962C8B-B14F-4D97-AF65-F5344CB8AC3E}">
        <p14:creationId xmlns:p14="http://schemas.microsoft.com/office/powerpoint/2010/main" val="181412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2075"/>
          </a:xfrm>
        </p:spPr>
        <p:txBody>
          <a:bodyPr/>
          <a:lstStyle/>
          <a:p>
            <a:r>
              <a:rPr lang="en-US" sz="2800" dirty="0" smtClean="0"/>
              <a:t>Clinical Abstraction Layer</a:t>
            </a:r>
          </a:p>
          <a:p>
            <a:pPr lvl="1"/>
            <a:r>
              <a:rPr lang="en-US" sz="2400" dirty="0" smtClean="0"/>
              <a:t>FHIR-based plugins</a:t>
            </a:r>
          </a:p>
          <a:p>
            <a:pPr lvl="1"/>
            <a:r>
              <a:rPr lang="en-US" sz="2400" dirty="0" smtClean="0"/>
              <a:t>EHR platform agnostic</a:t>
            </a:r>
          </a:p>
          <a:p>
            <a:pPr lvl="1"/>
            <a:r>
              <a:rPr lang="en-US" sz="2400" dirty="0" smtClean="0"/>
              <a:t>Truly interoperable plugins</a:t>
            </a:r>
          </a:p>
        </p:txBody>
      </p:sp>
    </p:spTree>
    <p:extLst>
      <p:ext uri="{BB962C8B-B14F-4D97-AF65-F5344CB8AC3E}">
        <p14:creationId xmlns:p14="http://schemas.microsoft.com/office/powerpoint/2010/main" val="68216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ZK Sandbox</a:t>
            </a:r>
          </a:p>
          <a:p>
            <a:pPr lvl="1"/>
            <a:r>
              <a:rPr lang="en-US" sz="2400" dirty="0" smtClean="0"/>
              <a:t>For prototyping and testing of UI layouts.</a:t>
            </a:r>
          </a:p>
          <a:p>
            <a:pPr lvl="1"/>
            <a:r>
              <a:rPr lang="en-US" sz="2400" dirty="0" smtClean="0"/>
              <a:t>Test layout designs without restarting web service with each change.</a:t>
            </a:r>
          </a:p>
          <a:p>
            <a:pPr lvl="1"/>
            <a:r>
              <a:rPr lang="en-US" sz="2400" dirty="0" smtClean="0"/>
              <a:t>Better than existing tools (</a:t>
            </a:r>
            <a:r>
              <a:rPr lang="en-US" sz="2400" dirty="0" err="1" smtClean="0"/>
              <a:t>ZKFiddle</a:t>
            </a:r>
            <a:r>
              <a:rPr lang="en-US" sz="2400" dirty="0" smtClean="0"/>
              <a:t>, </a:t>
            </a:r>
            <a:r>
              <a:rPr lang="en-US" sz="2400" dirty="0" err="1" smtClean="0"/>
              <a:t>ZKSandbox</a:t>
            </a:r>
            <a:r>
              <a:rPr lang="en-US" sz="2400" dirty="0" smtClean="0"/>
              <a:t>, ZK Eclipse plugin)</a:t>
            </a:r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454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www.carewebframework.org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685" y="1991372"/>
            <a:ext cx="5536871" cy="3485573"/>
          </a:xfrm>
        </p:spPr>
        <p:txBody>
          <a:bodyPr/>
          <a:lstStyle/>
          <a:p>
            <a:r>
              <a:rPr lang="en-US" dirty="0" smtClean="0"/>
              <a:t>Wiki</a:t>
            </a:r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Blog</a:t>
            </a:r>
            <a:endParaRPr lang="en-US" dirty="0"/>
          </a:p>
          <a:p>
            <a:r>
              <a:rPr lang="en-US" dirty="0" smtClean="0"/>
              <a:t>Source Code (MPL 2.0)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523" y="1015537"/>
            <a:ext cx="5564147" cy="5842463"/>
          </a:xfrm>
        </p:spPr>
        <p:txBody>
          <a:bodyPr/>
          <a:lstStyle/>
          <a:p>
            <a:r>
              <a:rPr lang="en-US" sz="2800" b="1" dirty="0" err="1" smtClean="0"/>
              <a:t>carewebframework</a:t>
            </a:r>
            <a:r>
              <a:rPr lang="en-US" sz="2800" b="1" dirty="0" smtClean="0"/>
              <a:t>-core</a:t>
            </a:r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-icons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arewebframework</a:t>
            </a:r>
            <a:r>
              <a:rPr lang="en-US" sz="2800" dirty="0" smtClean="0"/>
              <a:t>-themes</a:t>
            </a:r>
            <a:endParaRPr lang="en-US" sz="2800" dirty="0"/>
          </a:p>
          <a:p>
            <a:r>
              <a:rPr lang="en-US" sz="2800" dirty="0" err="1"/>
              <a:t>carewebframework-cal</a:t>
            </a:r>
            <a:endParaRPr lang="en-US" sz="2800" dirty="0"/>
          </a:p>
          <a:p>
            <a:r>
              <a:rPr lang="en-US" sz="2800" dirty="0" err="1"/>
              <a:t>carewebframework-fhir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/>
              <a:t>-smart</a:t>
            </a:r>
          </a:p>
          <a:p>
            <a:r>
              <a:rPr lang="en-US" sz="2800" dirty="0" err="1" smtClean="0"/>
              <a:t>carewebframework-ohj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-highcharts</a:t>
            </a:r>
            <a:endParaRPr lang="en-US" sz="2800" dirty="0" smtClean="0"/>
          </a:p>
          <a:p>
            <a:r>
              <a:rPr lang="en-US" sz="2800" dirty="0" err="1" smtClean="0"/>
              <a:t>carewebframework-openmrs</a:t>
            </a:r>
            <a:endParaRPr lang="en-US" sz="2800" dirty="0" smtClean="0"/>
          </a:p>
          <a:p>
            <a:r>
              <a:rPr lang="en-US" sz="2800" b="1" dirty="0" err="1" smtClean="0"/>
              <a:t>carewebframework</a:t>
            </a:r>
            <a:r>
              <a:rPr lang="en-US" sz="2800" b="1" dirty="0" smtClean="0"/>
              <a:t>-vista</a:t>
            </a:r>
            <a:endParaRPr lang="en-US" sz="2800" b="1" dirty="0"/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-rpms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65250" y="5634038"/>
            <a:ext cx="42738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 err="1" smtClean="0"/>
              <a:t>dkmartin@</a:t>
            </a:r>
            <a:r>
              <a:rPr lang="en-US" sz="3000" dirty="0" err="1"/>
              <a:t>regenstrief.org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93" y="1657350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br>
              <a:rPr lang="en-US" dirty="0" smtClean="0"/>
            </a:br>
            <a:r>
              <a:rPr lang="en-US" sz="3200" dirty="0" err="1" smtClean="0"/>
              <a:t>www.regenstrief.org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829"/>
            <a:ext cx="9144000" cy="4901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58829"/>
            <a:ext cx="3027683" cy="490151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032" y="1509478"/>
            <a:ext cx="5337355" cy="5169913"/>
          </a:xfrm>
        </p:spPr>
        <p:txBody>
          <a:bodyPr/>
          <a:lstStyle/>
          <a:p>
            <a:r>
              <a:rPr lang="en-US" dirty="0"/>
              <a:t>Non-profit</a:t>
            </a:r>
          </a:p>
          <a:p>
            <a:r>
              <a:rPr lang="en-US" dirty="0" smtClean="0"/>
              <a:t>Indiana University Affiliate</a:t>
            </a:r>
            <a:endParaRPr lang="en-US" dirty="0"/>
          </a:p>
          <a:p>
            <a:r>
              <a:rPr lang="en-US" dirty="0" smtClean="0"/>
              <a:t>Founded in 1969</a:t>
            </a:r>
          </a:p>
          <a:p>
            <a:r>
              <a:rPr lang="en-US" dirty="0" smtClean="0"/>
              <a:t>Healthcare research</a:t>
            </a:r>
          </a:p>
          <a:p>
            <a:r>
              <a:rPr lang="en-US" dirty="0" smtClean="0"/>
              <a:t>Funding sources</a:t>
            </a:r>
          </a:p>
          <a:p>
            <a:pPr lvl="1"/>
            <a:r>
              <a:rPr lang="en-US" dirty="0" smtClean="0"/>
              <a:t>Grants (primary)</a:t>
            </a:r>
          </a:p>
          <a:p>
            <a:pPr lvl="1"/>
            <a:r>
              <a:rPr lang="en-US" dirty="0" smtClean="0"/>
              <a:t>Regenstrief Foundation</a:t>
            </a:r>
          </a:p>
          <a:p>
            <a:pPr lvl="1"/>
            <a:r>
              <a:rPr lang="en-US" dirty="0" smtClean="0"/>
              <a:t>Industry Partnerships</a:t>
            </a:r>
          </a:p>
          <a:p>
            <a:r>
              <a:rPr lang="en-US" dirty="0" smtClean="0"/>
              <a:t>Not a vendor!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CareWeb Framework Features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566615" y="1376234"/>
            <a:ext cx="8030308" cy="504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Provides a foundation for building modular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Leverages existing open source 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Is highly extensible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Has a composable user interface (UI layouts)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Coordinates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Heavily promotes code re-use / sharing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Facilitates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smtClean="0"/>
              <a:t>Apache 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334000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657600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5975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Chart 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825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3340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295400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2954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57400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447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971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886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648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5626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Core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447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971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886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648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5626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574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20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528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2209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2209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82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 Adaptor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364"/>
          </a:xfrm>
        </p:spPr>
        <p:txBody>
          <a:bodyPr/>
          <a:lstStyle/>
          <a:p>
            <a:r>
              <a:rPr lang="en-US" sz="4000" dirty="0" smtClean="0"/>
              <a:t>VueCentric  </a:t>
            </a:r>
            <a:r>
              <a:rPr lang="en-US" sz="4000" dirty="0" err="1" smtClean="0"/>
              <a:t>vs</a:t>
            </a:r>
            <a:r>
              <a:rPr lang="en-US" sz="4000" dirty="0" smtClean="0"/>
              <a:t>  CareWeb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422" y="1282673"/>
            <a:ext cx="5382713" cy="2017331"/>
          </a:xfrm>
        </p:spPr>
        <p:txBody>
          <a:bodyPr/>
          <a:lstStyle/>
          <a:p>
            <a:r>
              <a:rPr lang="en-US" sz="2400" dirty="0" smtClean="0"/>
              <a:t>Same</a:t>
            </a:r>
          </a:p>
          <a:p>
            <a:pPr lvl="1"/>
            <a:r>
              <a:rPr lang="en-US" sz="2000" dirty="0" smtClean="0"/>
              <a:t>Extensible via plugin architecture</a:t>
            </a:r>
          </a:p>
          <a:p>
            <a:pPr lvl="1"/>
            <a:r>
              <a:rPr lang="en-US" sz="2000" dirty="0" smtClean="0"/>
              <a:t>Context management</a:t>
            </a:r>
          </a:p>
          <a:p>
            <a:pPr lvl="1"/>
            <a:r>
              <a:rPr lang="en-US" sz="2000" dirty="0" smtClean="0"/>
              <a:t>Event pub/sub with local/remote delivery</a:t>
            </a:r>
          </a:p>
          <a:p>
            <a:pPr lvl="1"/>
            <a:r>
              <a:rPr lang="en-US" sz="2000" dirty="0" smtClean="0"/>
              <a:t>Composable user interface (design mode)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21675"/>
            <a:ext cx="4373485" cy="29053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VueCentric</a:t>
            </a:r>
          </a:p>
          <a:p>
            <a:pPr lvl="1"/>
            <a:r>
              <a:rPr lang="en-US" sz="2000" dirty="0" smtClean="0"/>
              <a:t>Thick client</a:t>
            </a:r>
          </a:p>
          <a:p>
            <a:pPr lvl="1"/>
            <a:r>
              <a:rPr lang="en-US" sz="2000" dirty="0" smtClean="0"/>
              <a:t>Proprietary deployment</a:t>
            </a:r>
          </a:p>
          <a:p>
            <a:pPr lvl="1"/>
            <a:r>
              <a:rPr lang="en-US" sz="2000" dirty="0" smtClean="0"/>
              <a:t>Proprietary </a:t>
            </a:r>
            <a:r>
              <a:rPr lang="en-US" sz="2000" dirty="0" err="1" smtClean="0"/>
              <a:t>depnd</a:t>
            </a:r>
            <a:r>
              <a:rPr lang="en-US" sz="2000" dirty="0" smtClean="0"/>
              <a:t> management</a:t>
            </a:r>
          </a:p>
          <a:p>
            <a:pPr lvl="1"/>
            <a:r>
              <a:rPr lang="en-US" sz="2000" dirty="0" smtClean="0"/>
              <a:t>Window only</a:t>
            </a:r>
          </a:p>
          <a:p>
            <a:pPr lvl="1"/>
            <a:r>
              <a:rPr lang="en-US" sz="2000" dirty="0" smtClean="0"/>
              <a:t>Delphi (COM / ActiveX)</a:t>
            </a:r>
          </a:p>
          <a:p>
            <a:pPr lvl="1"/>
            <a:r>
              <a:rPr lang="en-US" sz="2000" dirty="0" smtClean="0"/>
              <a:t>Metadata separate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48335" y="3521675"/>
            <a:ext cx="3942579" cy="29053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CareWeb Framework </a:t>
            </a:r>
          </a:p>
          <a:p>
            <a:pPr lvl="1"/>
            <a:r>
              <a:rPr lang="en-US" sz="2000" dirty="0" smtClean="0"/>
              <a:t>Web app</a:t>
            </a:r>
          </a:p>
          <a:p>
            <a:pPr lvl="1"/>
            <a:r>
              <a:rPr lang="en-US" sz="2000" dirty="0" smtClean="0"/>
              <a:t>Browser-based deployment</a:t>
            </a:r>
          </a:p>
          <a:p>
            <a:pPr lvl="1"/>
            <a:r>
              <a:rPr lang="en-US" sz="2000" dirty="0" smtClean="0"/>
              <a:t>Maven</a:t>
            </a:r>
          </a:p>
          <a:p>
            <a:pPr lvl="1"/>
            <a:r>
              <a:rPr lang="en-US" sz="2000" dirty="0" smtClean="0"/>
              <a:t>Windows, Linux, OSX</a:t>
            </a:r>
          </a:p>
          <a:p>
            <a:pPr lvl="1"/>
            <a:r>
              <a:rPr lang="en-US" sz="2000" dirty="0" smtClean="0"/>
              <a:t>Java / JavaScript / HTML</a:t>
            </a:r>
          </a:p>
          <a:p>
            <a:pPr lvl="1"/>
            <a:r>
              <a:rPr lang="en-US" sz="2000" dirty="0" smtClean="0"/>
              <a:t>Metadata bundled</a:t>
            </a:r>
          </a:p>
        </p:txBody>
      </p:sp>
    </p:spTree>
    <p:extLst>
      <p:ext uri="{BB962C8B-B14F-4D97-AF65-F5344CB8AC3E}">
        <p14:creationId xmlns:p14="http://schemas.microsoft.com/office/powerpoint/2010/main" val="305150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CareWeb Framework is not just for </a:t>
            </a:r>
            <a:r>
              <a:rPr lang="en-US" sz="3600" dirty="0" err="1" smtClean="0"/>
              <a:t>VistA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653" y="1995879"/>
            <a:ext cx="8229600" cy="4524749"/>
          </a:xfrm>
        </p:spPr>
        <p:txBody>
          <a:bodyPr/>
          <a:lstStyle/>
          <a:p>
            <a:r>
              <a:rPr lang="en-US" sz="2800" dirty="0" smtClean="0"/>
              <a:t>Regenstrief Medical Record System (RMRS)</a:t>
            </a:r>
          </a:p>
          <a:p>
            <a:pPr lvl="1"/>
            <a:r>
              <a:rPr lang="en-US" sz="2400" dirty="0" smtClean="0"/>
              <a:t>Oracle/</a:t>
            </a:r>
            <a:r>
              <a:rPr lang="en-US" sz="2400" dirty="0" err="1" smtClean="0"/>
              <a:t>Postgres</a:t>
            </a:r>
            <a:endParaRPr lang="en-US" sz="2400" dirty="0" smtClean="0"/>
          </a:p>
          <a:p>
            <a:r>
              <a:rPr lang="en-US" sz="2800" dirty="0" err="1" smtClean="0"/>
              <a:t>OpenMRS</a:t>
            </a:r>
            <a:endParaRPr lang="en-US" sz="2800" dirty="0" smtClean="0"/>
          </a:p>
          <a:p>
            <a:pPr lvl="1"/>
            <a:r>
              <a:rPr lang="en-US" sz="2400" dirty="0" smtClean="0"/>
              <a:t>MySQL</a:t>
            </a:r>
          </a:p>
          <a:p>
            <a:r>
              <a:rPr lang="en-US" sz="2800" dirty="0" err="1" smtClean="0"/>
              <a:t>VistA</a:t>
            </a:r>
            <a:r>
              <a:rPr lang="en-US" sz="2800" dirty="0" smtClean="0"/>
              <a:t>/RPMS</a:t>
            </a:r>
          </a:p>
          <a:p>
            <a:pPr lvl="1"/>
            <a:r>
              <a:rPr lang="en-US" sz="2400" dirty="0" err="1" smtClean="0"/>
              <a:t>FileMan</a:t>
            </a:r>
            <a:endParaRPr lang="en-US" sz="2400" dirty="0" smtClean="0"/>
          </a:p>
          <a:p>
            <a:r>
              <a:rPr lang="en-US" sz="2800" dirty="0" smtClean="0"/>
              <a:t>Any FHIR-compliant EMR (future)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56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VA Innovation Project</a:t>
            </a:r>
          </a:p>
          <a:p>
            <a:pPr lvl="1"/>
            <a:r>
              <a:rPr lang="en-US" sz="2400" dirty="0" smtClean="0"/>
              <a:t>Demonstrate use of CareWeb Framework in a </a:t>
            </a:r>
            <a:r>
              <a:rPr lang="en-US" sz="2400" dirty="0" err="1" smtClean="0"/>
              <a:t>VistA</a:t>
            </a:r>
            <a:r>
              <a:rPr lang="en-US" sz="2400" dirty="0" smtClean="0"/>
              <a:t>/RPMS environment.</a:t>
            </a:r>
          </a:p>
          <a:p>
            <a:pPr lvl="1"/>
            <a:r>
              <a:rPr lang="en-US" sz="2400" dirty="0" smtClean="0"/>
              <a:t>Demonstrate port of selected RPMS-EHR components to CWF (MU focus)</a:t>
            </a:r>
          </a:p>
          <a:p>
            <a:pPr lvl="2"/>
            <a:r>
              <a:rPr lang="en-US" sz="2000" dirty="0" smtClean="0"/>
              <a:t>Immunizations</a:t>
            </a:r>
          </a:p>
          <a:p>
            <a:pPr lvl="2"/>
            <a:r>
              <a:rPr lang="en-US" sz="2000" dirty="0" smtClean="0"/>
              <a:t>Chief Complaint</a:t>
            </a:r>
          </a:p>
          <a:p>
            <a:pPr lvl="2"/>
            <a:r>
              <a:rPr lang="en-US" sz="2000" dirty="0" smtClean="0"/>
              <a:t>Patient Goals</a:t>
            </a:r>
          </a:p>
          <a:p>
            <a:pPr lvl="2"/>
            <a:r>
              <a:rPr lang="en-US" sz="2000" dirty="0" smtClean="0"/>
              <a:t>Family History</a:t>
            </a:r>
          </a:p>
          <a:p>
            <a:pPr lvl="2"/>
            <a:r>
              <a:rPr lang="en-US" sz="2000" dirty="0" smtClean="0"/>
              <a:t>Clinical </a:t>
            </a:r>
            <a:r>
              <a:rPr lang="en-US" sz="2000" dirty="0"/>
              <a:t>Reconciliation </a:t>
            </a:r>
            <a:r>
              <a:rPr lang="en-US" sz="2000" dirty="0" smtClean="0"/>
              <a:t>Tool (Allergies, Problems, Meds)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2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21193</TotalTime>
  <Words>422</Words>
  <Application>Microsoft Macintosh PowerPoint</Application>
  <PresentationFormat>On-screen Show (4:3)</PresentationFormat>
  <Paragraphs>179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ＭＳ Ｐゴシック</vt:lpstr>
      <vt:lpstr>Times New Roman</vt:lpstr>
      <vt:lpstr>Office Theme</vt:lpstr>
      <vt:lpstr>The CareWeb Framework An Update</vt:lpstr>
      <vt:lpstr>Regenstrief Institute www.regenstrief.org</vt:lpstr>
      <vt:lpstr>Regenstrief Institute</vt:lpstr>
      <vt:lpstr>PowerPoint Presentation</vt:lpstr>
      <vt:lpstr>Foundational Technologies</vt:lpstr>
      <vt:lpstr>Architecture</vt:lpstr>
      <vt:lpstr>VueCentric  vs  CareWeb Framework</vt:lpstr>
      <vt:lpstr>CareWeb Framework is not just for VistA</vt:lpstr>
      <vt:lpstr>Current Development Work</vt:lpstr>
      <vt:lpstr>Current Development Work</vt:lpstr>
      <vt:lpstr>Current Development Work</vt:lpstr>
      <vt:lpstr>Current Development Work</vt:lpstr>
      <vt:lpstr>Current Development Work</vt:lpstr>
      <vt:lpstr>www.carewebframework.org</vt:lpstr>
      <vt:lpstr>Github Repositories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CareWeb Framework An Update</dc:title>
  <dc:subject/>
  <dc:creator>Doug Martin</dc:creator>
  <cp:keywords/>
  <dc:description/>
  <cp:lastModifiedBy>Doug Martin</cp:lastModifiedBy>
  <cp:revision>340</cp:revision>
  <dcterms:created xsi:type="dcterms:W3CDTF">2012-10-15T21:49:57Z</dcterms:created>
  <dcterms:modified xsi:type="dcterms:W3CDTF">2016-08-12T18:09:48Z</dcterms:modified>
  <cp:category/>
</cp:coreProperties>
</file>