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29" r:id="rId2"/>
    <p:sldId id="406" r:id="rId3"/>
    <p:sldId id="409" r:id="rId4"/>
    <p:sldId id="451" r:id="rId5"/>
    <p:sldId id="456" r:id="rId6"/>
    <p:sldId id="458" r:id="rId7"/>
    <p:sldId id="457" r:id="rId8"/>
    <p:sldId id="452" r:id="rId9"/>
    <p:sldId id="454" r:id="rId10"/>
    <p:sldId id="453" r:id="rId11"/>
    <p:sldId id="455" r:id="rId12"/>
    <p:sldId id="433" r:id="rId13"/>
    <p:sldId id="414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2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CareWeb</a:t>
            </a:r>
            <a:r>
              <a:rPr lang="en-US" dirty="0" smtClean="0"/>
              <a:t>: the first </a:t>
            </a:r>
            <a:r>
              <a:rPr lang="en-US" dirty="0" err="1" smtClean="0"/>
              <a:t>SMArt</a:t>
            </a:r>
            <a:r>
              <a:rPr lang="en-US" dirty="0" smtClean="0"/>
              <a:t>-enabled</a:t>
            </a:r>
            <a:r>
              <a:rPr lang="en-US" baseline="0" dirty="0" smtClean="0"/>
              <a:t> EMR!!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rewebframework.org/" TargetMode="External"/><Relationship Id="rId3" Type="http://schemas.openxmlformats.org/officeDocument/2006/relationships/hyperlink" Target="http://github.com/carewebframewo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744" y="2378875"/>
            <a:ext cx="7772400" cy="230929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CareWeb Framework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4944" y="5433464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2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605790" y="0"/>
            <a:ext cx="7182485" cy="848154"/>
          </a:xfrm>
        </p:spPr>
        <p:txBody>
          <a:bodyPr/>
          <a:lstStyle/>
          <a:p>
            <a:r>
              <a:rPr lang="en-US" smtClean="0">
                <a:latin typeface="Calibri" charset="0"/>
              </a:rPr>
              <a:t>The Future?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5193" y="6128603"/>
            <a:ext cx="69881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−−−−−−−−−−−−−−−−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 FHIR −−−−−−−−−−−−−−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−−−−−−−−−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−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</a:t>
            </a:r>
            <a:r>
              <a:rPr lang="en-US" b="1" dirty="0" smtClean="0"/>
              <a:t>				      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/>
              <a:t>		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51919" y="36115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FHIR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Endpoint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FHIR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22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19" y="2566017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1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32" y="2862969"/>
            <a:ext cx="5324023" cy="215009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Where </a:t>
            </a:r>
            <a:r>
              <a:rPr lang="en-US" smtClean="0">
                <a:solidFill>
                  <a:schemeClr val="bg1"/>
                </a:solidFill>
              </a:rPr>
              <a:t>does this fit?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056" y="5498010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5" y="2855347"/>
            <a:ext cx="2670048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1991372"/>
            <a:ext cx="7713232" cy="15048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http://www.carewebframework.org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http://github.com/carewebframework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CareWeb Framework (CWF)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496338" y="1053504"/>
            <a:ext cx="803030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Provides a foundation for building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modular</a:t>
            </a:r>
            <a:r>
              <a:rPr lang="en-US" sz="2000" dirty="0" smtClean="0">
                <a:latin typeface="Times New Roman" charset="0"/>
              </a:rPr>
              <a:t>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Leverages existing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open source </a:t>
            </a:r>
            <a:r>
              <a:rPr lang="en-US" sz="2000" dirty="0" smtClean="0">
                <a:latin typeface="Times New Roman" charset="0"/>
              </a:rPr>
              <a:t>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Java</a:t>
            </a:r>
            <a:r>
              <a:rPr lang="en-US" sz="2000" dirty="0" smtClean="0">
                <a:latin typeface="Times New Roman" charset="0"/>
              </a:rPr>
              <a:t> on server; pure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HTML / JavaScript </a:t>
            </a:r>
            <a:r>
              <a:rPr lang="en-US" sz="2000" dirty="0" smtClean="0">
                <a:latin typeface="Times New Roman" charset="0"/>
              </a:rPr>
              <a:t>on client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Is highly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extensible</a:t>
            </a:r>
            <a:r>
              <a:rPr lang="en-US" sz="2000" dirty="0" smtClean="0">
                <a:latin typeface="Times New Roman" charset="0"/>
              </a:rPr>
              <a:t>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Has a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composable</a:t>
            </a:r>
            <a:r>
              <a:rPr lang="en-US" sz="2000" dirty="0" smtClean="0">
                <a:latin typeface="Times New Roman" charset="0"/>
              </a:rPr>
              <a:t> user interface (UI layouts)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Coordinates</a:t>
            </a:r>
            <a:r>
              <a:rPr lang="en-US" sz="2000" dirty="0" smtClean="0">
                <a:latin typeface="Times New Roman" charset="0"/>
              </a:rPr>
              <a:t>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Integrates</a:t>
            </a:r>
            <a:r>
              <a:rPr lang="en-US" sz="2000" dirty="0" smtClean="0">
                <a:latin typeface="Times New Roman" charset="0"/>
              </a:rPr>
              <a:t> help content (indexed, context-sensitive)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Heavily promotes code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re-use / sharing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Facilitates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collaborative</a:t>
            </a:r>
            <a:r>
              <a:rPr lang="en-US" sz="2000" dirty="0" smtClean="0">
                <a:latin typeface="Times New Roman" charset="0"/>
              </a:rPr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CWF 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err="1" smtClean="0"/>
              <a:t>Lucene</a:t>
            </a:r>
            <a:endParaRPr lang="en-US" sz="2800" dirty="0" smtClean="0"/>
          </a:p>
          <a:p>
            <a:r>
              <a:rPr lang="en-US" sz="2800" dirty="0" smtClean="0"/>
              <a:t>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4306" y="11340"/>
            <a:ext cx="8229600" cy="825474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65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5975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Chart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2760" y="3605593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8523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74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8523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50494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29" name="Oval 28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0" name="Oval 29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2" name="Oval 31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8523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22760" y="1942486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47319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49081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436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49081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Adaptor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7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" y="1417638"/>
            <a:ext cx="8764587" cy="5286375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Medical Gopher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694"/>
            <a:ext cx="9058275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4337" y="0"/>
            <a:ext cx="8229600" cy="896694"/>
          </a:xfrm>
        </p:spPr>
        <p:txBody>
          <a:bodyPr/>
          <a:lstStyle/>
          <a:p>
            <a:r>
              <a:rPr lang="en-US" dirty="0" smtClean="0"/>
              <a:t>Indiana 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rt-CareWeb.png"/>
          <p:cNvPicPr>
            <a:picLocks noChangeAspect="1"/>
          </p:cNvPicPr>
          <p:nvPr/>
        </p:nvPicPr>
        <p:blipFill rotWithShape="1">
          <a:blip r:embed="rId3"/>
          <a:srcRect l="43" t="10235" r="-43" b="14146"/>
          <a:stretch/>
        </p:blipFill>
        <p:spPr>
          <a:xfrm>
            <a:off x="384048" y="1234440"/>
            <a:ext cx="8305800" cy="4572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0477" y="339371"/>
            <a:ext cx="8229600" cy="738187"/>
          </a:xfrm>
        </p:spPr>
        <p:txBody>
          <a:bodyPr/>
          <a:lstStyle/>
          <a:p>
            <a:pPr algn="ctr"/>
            <a:r>
              <a:rPr lang="en-US" dirty="0" smtClean="0"/>
              <a:t>SMART Support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515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929878" y="23862"/>
            <a:ext cx="6034881" cy="746092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The Present</a:t>
            </a:r>
            <a:endParaRPr lang="en-US" dirty="0">
              <a:latin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519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7319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19351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2916" y="6398696"/>
            <a:ext cx="7628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RMRS		</a:t>
            </a:r>
            <a:r>
              <a:rPr lang="en-US" b="1" dirty="0" smtClean="0"/>
              <a:t>		      </a:t>
            </a:r>
            <a:r>
              <a:rPr lang="en-US" b="1" dirty="0" err="1" smtClean="0">
                <a:solidFill>
                  <a:srgbClr val="FF6600"/>
                </a:solidFill>
              </a:rPr>
              <a:t>OpenMRS</a:t>
            </a:r>
            <a:r>
              <a:rPr lang="en-US" b="1" dirty="0" smtClean="0">
                <a:solidFill>
                  <a:srgbClr val="FF6600"/>
                </a:solidFill>
              </a:rPr>
              <a:t>	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VistA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/RPMS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52800" y="3611562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52800" y="11890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Viewer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5303837"/>
            <a:ext cx="1189038" cy="517525"/>
          </a:xfrm>
          <a:prstGeom prst="rect">
            <a:avLst/>
          </a:prstGeom>
          <a:gradFill flip="none" rotWithShape="1">
            <a:gsLst>
              <a:gs pos="8000">
                <a:srgbClr val="008000"/>
              </a:gs>
              <a:gs pos="87000">
                <a:schemeClr val="accent1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850507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4447"/>
          </a:xfrm>
        </p:spPr>
        <p:txBody>
          <a:bodyPr/>
          <a:lstStyle/>
          <a:p>
            <a:r>
              <a:rPr lang="en-US" dirty="0" smtClean="0"/>
              <a:t>HAPI-FHIR client library</a:t>
            </a:r>
          </a:p>
          <a:p>
            <a:r>
              <a:rPr lang="en-US" dirty="0" smtClean="0"/>
              <a:t>FHIR resource model</a:t>
            </a:r>
          </a:p>
          <a:p>
            <a:r>
              <a:rPr lang="en-US" dirty="0" smtClean="0"/>
              <a:t>FHIR-based plugins</a:t>
            </a:r>
          </a:p>
          <a:p>
            <a:r>
              <a:rPr lang="en-US" dirty="0" smtClean="0"/>
              <a:t>EHR platform agnostic</a:t>
            </a:r>
          </a:p>
          <a:p>
            <a:r>
              <a:rPr lang="en-US" dirty="0" smtClean="0"/>
              <a:t>Truly interoperable plugins</a:t>
            </a:r>
          </a:p>
          <a:p>
            <a:r>
              <a:rPr lang="en-US" dirty="0" smtClean="0"/>
              <a:t>Build once, run anywhere</a:t>
            </a:r>
          </a:p>
        </p:txBody>
      </p:sp>
    </p:spTree>
    <p:extLst>
      <p:ext uri="{BB962C8B-B14F-4D97-AF65-F5344CB8AC3E}">
        <p14:creationId xmlns:p14="http://schemas.microsoft.com/office/powerpoint/2010/main" val="68156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21783</TotalTime>
  <Words>333</Words>
  <Application>Microsoft Macintosh PowerPoint</Application>
  <PresentationFormat>On-screen Show (4:3)</PresentationFormat>
  <Paragraphs>200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ＭＳ Ｐゴシック</vt:lpstr>
      <vt:lpstr>Times New Roman</vt:lpstr>
      <vt:lpstr>Office Theme</vt:lpstr>
      <vt:lpstr>The CareWeb Framework</vt:lpstr>
      <vt:lpstr>PowerPoint Presentation</vt:lpstr>
      <vt:lpstr>CWF Foundational Technologies</vt:lpstr>
      <vt:lpstr>Architecture</vt:lpstr>
      <vt:lpstr>The Medical Gopher</vt:lpstr>
      <vt:lpstr>Indiana HIE</vt:lpstr>
      <vt:lpstr>SMART Support</vt:lpstr>
      <vt:lpstr>The Present</vt:lpstr>
      <vt:lpstr>Clinical Abstraction Layer</vt:lpstr>
      <vt:lpstr>The Future?</vt:lpstr>
      <vt:lpstr>Demo</vt:lpstr>
      <vt:lpstr>Where does this fit?</vt:lpstr>
      <vt:lpstr>Resources</vt:lpstr>
    </vt:vector>
  </TitlesOfParts>
  <Manager/>
  <Company>Regenstrief Institute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CareWeb Framework</dc:title>
  <dc:subject/>
  <dc:creator>Doug Martin</dc:creator>
  <cp:keywords/>
  <dc:description/>
  <cp:lastModifiedBy>Doug Martin</cp:lastModifiedBy>
  <cp:revision>377</cp:revision>
  <dcterms:created xsi:type="dcterms:W3CDTF">2012-10-15T21:49:57Z</dcterms:created>
  <dcterms:modified xsi:type="dcterms:W3CDTF">2016-08-12T18:03:49Z</dcterms:modified>
  <cp:category/>
</cp:coreProperties>
</file>