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65" autoAdjust="0"/>
  </p:normalViewPr>
  <p:slideViewPr>
    <p:cSldViewPr>
      <p:cViewPr varScale="1">
        <p:scale>
          <a:sx n="102" d="100"/>
          <a:sy n="102" d="100"/>
        </p:scale>
        <p:origin x="-96" y="-26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9C9-BBE8-42C3-A4C1-F62829AA2DB1}" type="datetimeFigureOut">
              <a:rPr lang="de-DE" smtClean="0"/>
              <a:t>15.07.2019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BD32-CE91-49D2-AE91-CF4AA148A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65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9C9-BBE8-42C3-A4C1-F62829AA2DB1}" type="datetimeFigureOut">
              <a:rPr lang="de-DE" smtClean="0"/>
              <a:t>15.07.2019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BD32-CE91-49D2-AE91-CF4AA148A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65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9C9-BBE8-42C3-A4C1-F62829AA2DB1}" type="datetimeFigureOut">
              <a:rPr lang="de-DE" smtClean="0"/>
              <a:t>15.07.2019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BD32-CE91-49D2-AE91-CF4AA148A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30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9C9-BBE8-42C3-A4C1-F62829AA2DB1}" type="datetimeFigureOut">
              <a:rPr lang="de-DE" smtClean="0"/>
              <a:t>15.07.2019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BD32-CE91-49D2-AE91-CF4AA148A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78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9C9-BBE8-42C3-A4C1-F62829AA2DB1}" type="datetimeFigureOut">
              <a:rPr lang="de-DE" smtClean="0"/>
              <a:t>15.07.2019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BD32-CE91-49D2-AE91-CF4AA148A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67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9C9-BBE8-42C3-A4C1-F62829AA2DB1}" type="datetimeFigureOut">
              <a:rPr lang="de-DE" smtClean="0"/>
              <a:t>15.07.2019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BD32-CE91-49D2-AE91-CF4AA148A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14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9C9-BBE8-42C3-A4C1-F62829AA2DB1}" type="datetimeFigureOut">
              <a:rPr lang="de-DE" smtClean="0"/>
              <a:t>15.07.2019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BD32-CE91-49D2-AE91-CF4AA148A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17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9C9-BBE8-42C3-A4C1-F62829AA2DB1}" type="datetimeFigureOut">
              <a:rPr lang="de-DE" smtClean="0"/>
              <a:t>15.07.2019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BD32-CE91-49D2-AE91-CF4AA148A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71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9C9-BBE8-42C3-A4C1-F62829AA2DB1}" type="datetimeFigureOut">
              <a:rPr lang="de-DE" smtClean="0"/>
              <a:t>15.07.2019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BD32-CE91-49D2-AE91-CF4AA148A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30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9C9-BBE8-42C3-A4C1-F62829AA2DB1}" type="datetimeFigureOut">
              <a:rPr lang="de-DE" smtClean="0"/>
              <a:t>15.07.2019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BD32-CE91-49D2-AE91-CF4AA148A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9C9-BBE8-42C3-A4C1-F62829AA2DB1}" type="datetimeFigureOut">
              <a:rPr lang="de-DE" smtClean="0"/>
              <a:t>15.07.2019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BD32-CE91-49D2-AE91-CF4AA148A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3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C9C9-BBE8-42C3-A4C1-F62829AA2DB1}" type="datetimeFigureOut">
              <a:rPr lang="de-DE" smtClean="0"/>
              <a:t>15.07.2019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FBD32-CE91-49D2-AE91-CF4AA148A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8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 flipV="1">
            <a:off x="4139952" y="404664"/>
            <a:ext cx="936104" cy="49685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4139952" y="5445224"/>
            <a:ext cx="936104" cy="4968552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 flipV="1">
            <a:off x="4400946" y="397169"/>
            <a:ext cx="936104" cy="49685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4400946" y="5437729"/>
            <a:ext cx="936104" cy="49685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5769098" y="1988840"/>
            <a:ext cx="472480" cy="47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2" name="Rechteck 11"/>
          <p:cNvSpPr/>
          <p:nvPr/>
        </p:nvSpPr>
        <p:spPr>
          <a:xfrm>
            <a:off x="6232722" y="1988840"/>
            <a:ext cx="472480" cy="472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769098" y="4149080"/>
            <a:ext cx="472480" cy="47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022597" y="4149080"/>
            <a:ext cx="472480" cy="472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769098" y="292224"/>
            <a:ext cx="472480" cy="47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232722" y="292224"/>
            <a:ext cx="472480" cy="472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422597" y="292224"/>
            <a:ext cx="472480" cy="472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>
            <a:stCxn id="13" idx="1"/>
          </p:cNvCxnSpPr>
          <p:nvPr/>
        </p:nvCxnSpPr>
        <p:spPr>
          <a:xfrm flipH="1">
            <a:off x="4745198" y="4385320"/>
            <a:ext cx="10239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4745198" y="2212359"/>
            <a:ext cx="10239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>
            <a:off x="4745198" y="548680"/>
            <a:ext cx="10239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670" y="4799421"/>
            <a:ext cx="1388368" cy="138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5769098" y="764704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Situation A</a:t>
            </a:r>
            <a:endParaRPr lang="de-DE" sz="1000" dirty="0"/>
          </a:p>
        </p:txBody>
      </p:sp>
      <p:sp>
        <p:nvSpPr>
          <p:cNvPr id="19" name="Textfeld 18"/>
          <p:cNvSpPr txBox="1"/>
          <p:nvPr/>
        </p:nvSpPr>
        <p:spPr>
          <a:xfrm>
            <a:off x="5762484" y="2462699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Situation B</a:t>
            </a:r>
            <a:endParaRPr lang="de-DE" sz="1000" dirty="0"/>
          </a:p>
        </p:txBody>
      </p:sp>
      <p:sp>
        <p:nvSpPr>
          <p:cNvPr id="22" name="Textfeld 21"/>
          <p:cNvSpPr txBox="1"/>
          <p:nvPr/>
        </p:nvSpPr>
        <p:spPr>
          <a:xfrm>
            <a:off x="5762484" y="4622939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Situation C</a:t>
            </a:r>
            <a:endParaRPr lang="de-DE" sz="1000" dirty="0"/>
          </a:p>
        </p:txBody>
      </p:sp>
      <p:sp>
        <p:nvSpPr>
          <p:cNvPr id="27" name="Freihandform 26"/>
          <p:cNvSpPr/>
          <p:nvPr/>
        </p:nvSpPr>
        <p:spPr>
          <a:xfrm>
            <a:off x="-104931" y="-292308"/>
            <a:ext cx="5321508" cy="10777928"/>
          </a:xfrm>
          <a:custGeom>
            <a:avLst/>
            <a:gdLst>
              <a:gd name="connsiteX0" fmla="*/ 4234721 w 5321508"/>
              <a:gd name="connsiteY0" fmla="*/ 5718747 h 10777928"/>
              <a:gd name="connsiteX1" fmla="*/ 5321508 w 5321508"/>
              <a:gd name="connsiteY1" fmla="*/ 0 h 10777928"/>
              <a:gd name="connsiteX2" fmla="*/ 0 w 5321508"/>
              <a:gd name="connsiteY2" fmla="*/ 0 h 10777928"/>
              <a:gd name="connsiteX3" fmla="*/ 0 w 5321508"/>
              <a:gd name="connsiteY3" fmla="*/ 10777928 h 10777928"/>
              <a:gd name="connsiteX4" fmla="*/ 5194092 w 5321508"/>
              <a:gd name="connsiteY4" fmla="*/ 10777928 h 10777928"/>
              <a:gd name="connsiteX5" fmla="*/ 4234721 w 5321508"/>
              <a:gd name="connsiteY5" fmla="*/ 5718747 h 10777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21508" h="10777928">
                <a:moveTo>
                  <a:pt x="4234721" y="5718747"/>
                </a:moveTo>
                <a:lnTo>
                  <a:pt x="5321508" y="0"/>
                </a:lnTo>
                <a:lnTo>
                  <a:pt x="0" y="0"/>
                </a:lnTo>
                <a:lnTo>
                  <a:pt x="0" y="10777928"/>
                </a:lnTo>
                <a:lnTo>
                  <a:pt x="5194092" y="10777928"/>
                </a:lnTo>
                <a:lnTo>
                  <a:pt x="4234721" y="571874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Freihandform 27"/>
          <p:cNvSpPr/>
          <p:nvPr/>
        </p:nvSpPr>
        <p:spPr>
          <a:xfrm>
            <a:off x="4279692" y="-284813"/>
            <a:ext cx="4916774" cy="10830393"/>
          </a:xfrm>
          <a:custGeom>
            <a:avLst/>
            <a:gdLst>
              <a:gd name="connsiteX0" fmla="*/ 1056806 w 4916774"/>
              <a:gd name="connsiteY0" fmla="*/ 5696262 h 10830393"/>
              <a:gd name="connsiteX1" fmla="*/ 0 w 4916774"/>
              <a:gd name="connsiteY1" fmla="*/ 0 h 10830393"/>
              <a:gd name="connsiteX2" fmla="*/ 4916774 w 4916774"/>
              <a:gd name="connsiteY2" fmla="*/ 0 h 10830393"/>
              <a:gd name="connsiteX3" fmla="*/ 4916774 w 4916774"/>
              <a:gd name="connsiteY3" fmla="*/ 10830393 h 10830393"/>
              <a:gd name="connsiteX4" fmla="*/ 104931 w 4916774"/>
              <a:gd name="connsiteY4" fmla="*/ 10830393 h 10830393"/>
              <a:gd name="connsiteX5" fmla="*/ 1056806 w 4916774"/>
              <a:gd name="connsiteY5" fmla="*/ 5696262 h 1083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6774" h="10830393">
                <a:moveTo>
                  <a:pt x="1056806" y="5696262"/>
                </a:moveTo>
                <a:lnTo>
                  <a:pt x="0" y="0"/>
                </a:lnTo>
                <a:lnTo>
                  <a:pt x="4916774" y="0"/>
                </a:lnTo>
                <a:lnTo>
                  <a:pt x="4916774" y="10830393"/>
                </a:lnTo>
                <a:lnTo>
                  <a:pt x="104931" y="10830393"/>
                </a:lnTo>
                <a:lnTo>
                  <a:pt x="1056806" y="5696262"/>
                </a:lnTo>
                <a:close/>
              </a:path>
            </a:pathLst>
          </a:cu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2555823" y="2534997"/>
            <a:ext cx="697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</a:rPr>
              <a:t>FOV</a:t>
            </a:r>
            <a:br>
              <a:rPr lang="de-DE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Lens1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895077" y="2573644"/>
            <a:ext cx="697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</a:rPr>
              <a:t>FOV</a:t>
            </a:r>
            <a:br>
              <a:rPr lang="de-DE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Lens2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28633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Bildschirmpräsentation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GALERIA Kaufhof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Berndt, Thomas</dc:creator>
  <cp:lastModifiedBy>Berndt, Thomas</cp:lastModifiedBy>
  <cp:revision>4</cp:revision>
  <dcterms:created xsi:type="dcterms:W3CDTF">2019-07-15T08:44:52Z</dcterms:created>
  <dcterms:modified xsi:type="dcterms:W3CDTF">2019-07-15T09:33:27Z</dcterms:modified>
</cp:coreProperties>
</file>