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90f39df5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90f39df5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90f39df5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90f39df5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99bb99e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99bb99e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990f39df5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990f39df5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9a46445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9a46445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90f39df5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90f39df5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990f39df5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990f39df5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a46445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a46445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9a46445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9a46445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9a46445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9a46445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90f39d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90f39d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9a464458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9a464458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90f39df5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90f39df5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990f39df5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990f39df5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9a464458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9a464458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990f39df5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990f39df5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90f39df5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90f39df5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990f39df5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990f39df5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990f39df5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990f39df5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GutterboyzSon/TutoringCent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folders/1dt5OVVwKusBha9vwhMqD4AfxMN4h6bHz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Tutoring Center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Gutterboyz &amp; Son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Check Appointments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346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Appointments Tab Students can check the scheduled appointments, and updated list is created when the UPDATE button is pressed.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Users can select the appointment number (given by its position on the chart) and click CHECK-IN, to check-in to their appointment. This will provide the current date and can be modified by tutors.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300" y="1399150"/>
            <a:ext cx="4080301" cy="32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Reviews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user you can SUBMIT a REVIEW of a specific tutor by:</a:t>
            </a:r>
            <a:br>
              <a:rPr lang="en"/>
            </a:br>
            <a:r>
              <a:rPr lang="en"/>
              <a:t>	Selecting the Tutor,</a:t>
            </a:r>
            <a:br>
              <a:rPr lang="en"/>
            </a:br>
            <a:r>
              <a:rPr lang="en"/>
              <a:t>	Selecting the Subject,</a:t>
            </a:r>
            <a:br>
              <a:rPr lang="en"/>
            </a:br>
            <a:r>
              <a:rPr lang="en"/>
              <a:t>	Writing the review in the given area,</a:t>
            </a:r>
            <a:br>
              <a:rPr lang="en"/>
            </a:br>
            <a:r>
              <a:rPr lang="en"/>
              <a:t>	And Submitting.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Tutor Reviews can be searched for by clicking the “Tutor Reviews” button.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200" y="1452975"/>
            <a:ext cx="3946750" cy="31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Change Password, Username, Email and other Profile Based Information.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71325" y="1421125"/>
            <a:ext cx="309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section, you will be able to insert fields for your About, Major, and swap from Tutor to Student, Student to Tutor.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changes will be saved upon button press of UPDATE.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also have the option to LOGOUT from this screen.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From our Settings screen you can update your email, username, and password by inputting them and pressing the UPDATE button below the field.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450" y="1900513"/>
            <a:ext cx="2842551" cy="225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925" y="1890550"/>
            <a:ext cx="2842550" cy="227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Grades and Attendance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clicking the “</a:t>
            </a:r>
            <a:r>
              <a:rPr lang="en"/>
              <a:t>Grades and Attendance” button on the Dashboard, it will bring you to this window.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select between attendance or grades. A pie chart be displayed with the correct proportions for the student after pressing UPDATE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Tutors have the option to select a Student and check over their Attendance and Grades as well.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go back, click “Dashboard”.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675" y="1508750"/>
            <a:ext cx="3806550" cy="30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786150" y="1608775"/>
            <a:ext cx="806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Section 3: How to use the Tutoring Center Application ( Student )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Schedule an Appointment</a:t>
            </a:r>
            <a:br>
              <a:rPr lang="en"/>
            </a:b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567550"/>
            <a:ext cx="397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logged in as a student the user can ADD AN APPOINTMENT for the account by selecting the subject, tutor, comment, location, date, and time.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information will be stored and added to your appointments table. 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169" y="1567550"/>
            <a:ext cx="370960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a Quiz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Quiz Tab, students can select from multiple quizzes to take.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taking the quiz there will be multiple </a:t>
            </a:r>
            <a:r>
              <a:rPr lang="en"/>
              <a:t>choice</a:t>
            </a:r>
            <a:r>
              <a:rPr lang="en"/>
              <a:t> questions. Students can navigate between questions and submit when they get to the end of the quiz.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At any time the student can exit the quiz by clicking “Exit Quiz”.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275" y="1487771"/>
            <a:ext cx="3859250" cy="30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786150" y="1608775"/>
            <a:ext cx="806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Section 4: How to use the Tutoring Center Application ( Tutor )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Assignments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“Assignments” section of the Dashboard the user will find the Assignments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active assignments are listed here.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the CREATE ASSIGNMENT button will allow a tutor to add an assignment with all fields to the 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the UPDATE button will add any new assignments to your table.</a:t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850" y="393750"/>
            <a:ext cx="2843975" cy="22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9850" y="2787575"/>
            <a:ext cx="2929600" cy="23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297500" y="255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Quiz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1193350" y="1169550"/>
            <a:ext cx="37014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“Create Quiz” section of the Dashboard, there is button for a tutor to Create a new Quiz.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Upon pressing, the user is prompted to fill in 5 multiple choice questions with 4 answers. This is currently the only quiz format.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Pressing NEXT will move to the next question for answering, BACK will go to the previous. SUBMIT will finish your quiz.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Correct answers must have an * in the answer. They are removed from student’s answers, but are the only way to identify correct answers. Only one answer may be correct.</a:t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900" y="222125"/>
            <a:ext cx="2766026" cy="221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888" y="2631175"/>
            <a:ext cx="2766049" cy="21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Tutoring Center, your new Tutoring Center Application!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541200" y="2122475"/>
            <a:ext cx="806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Thank you for reading!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946025"/>
            <a:ext cx="7038900" cy="3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Section 1: Installation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Setup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Section 2: How to use the Tutoring Center Application ( Basics  )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How to Sign Up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How to Login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How to Check  and Schedule Appointments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How to Read and Write Reviews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How to Change Password, Username, and all Profile-Based Information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Logout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How to Check Grades and Attendance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Section 3: How to use the Tutoring Center Application ( Student )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How to Schedule an Appointment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How</a:t>
            </a:r>
            <a:r>
              <a:rPr lang="en" sz="1200"/>
              <a:t> to Take </a:t>
            </a:r>
            <a:r>
              <a:rPr lang="en" sz="1200"/>
              <a:t>Quizzes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Section 4: How to use the Tutoring Center Application ( Tutor 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How to Create Assignments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How to Create a Quiz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786150" y="1608775"/>
            <a:ext cx="806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Section 1: Installation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(Option 1, with IntelliJ)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download the zip for our program on GitHub here,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https://github.com/GutterboyzSon/TutoringCenter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</a:t>
            </a:r>
            <a:r>
              <a:rPr lang="en"/>
              <a:t>extraction</a:t>
            </a:r>
            <a:r>
              <a:rPr lang="en"/>
              <a:t> you can open</a:t>
            </a:r>
            <a:r>
              <a:rPr lang="en"/>
              <a:t> the IntelliJ IDE, and use the “Open” option on the main screen. Navigate to the extraction folder with all the program folders in it,  and open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 to File&gt;Project Structure&gt;Modules&gt;Dependencies,</a:t>
            </a:r>
            <a:br>
              <a:rPr lang="en"/>
            </a:br>
            <a:r>
              <a:rPr lang="en"/>
              <a:t>If there are any dependencies that are highlighted in red,  you can remove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the dependencies by pressing the + button and add the JARs (controlsfx-8.40.14.jar, jfoenix-8.0.7.jar, json-simple-1.1.1.jar) from the Libraries folder. Then click “Apply”.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 to the the Main class and right click the main file and then run the application.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9107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https://drive.google.com/drive/folders/1dt5OVVwKusBha9vwhMqD4AfxMN4h6bHz</a:t>
            </a:r>
            <a:r>
              <a:rPr lang="en"/>
              <a:t> you will have the ability to right click our project file, and download the ZIP folder.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your download folder, you will have the ZIP folder. Right click and choose the Extract option.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your download folder, or where you moved the Application in your computer, there will be a runnable JAR File.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all you will need for beginning an adventure into learning!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76" y="3510200"/>
            <a:ext cx="6022449" cy="8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4699" y="2750463"/>
            <a:ext cx="2397624" cy="234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786150" y="1608775"/>
            <a:ext cx="806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Section 2: How to use the Tutoring Center Application ( Basics )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354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SIGN-UP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sign up for the Tutoring Center you must enter in the following </a:t>
            </a:r>
            <a:r>
              <a:rPr lang="en"/>
              <a:t>fields</a:t>
            </a:r>
            <a:r>
              <a:rPr lang="en"/>
              <a:t>.</a:t>
            </a:r>
            <a:endParaRPr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First Name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Last Name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UserName  (must be between 6 to 32 </a:t>
            </a:r>
            <a:r>
              <a:rPr lang="en" sz="900"/>
              <a:t>Characters</a:t>
            </a:r>
            <a:r>
              <a:rPr lang="en" sz="900"/>
              <a:t>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Email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Password </a:t>
            </a:r>
            <a:r>
              <a:rPr lang="en" sz="900"/>
              <a:t>(must be between 6 to 32 Characters)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Role (Choose from Student  or Tutor)</a:t>
            </a:r>
            <a:endParaRPr sz="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/>
              <a:t>You must pick one of two roles Student  or Tutor. This can be changed later in the application.</a:t>
            </a:r>
            <a:endParaRPr sz="9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200" y="1567550"/>
            <a:ext cx="3495201" cy="27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4303650" y="1567550"/>
            <a:ext cx="403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LOGIN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LOGIN into an account you must provide the associated username a password into the associated </a:t>
            </a:r>
            <a:r>
              <a:rPr lang="en"/>
              <a:t>fields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make your own account by </a:t>
            </a:r>
            <a:r>
              <a:rPr lang="en"/>
              <a:t>creating</a:t>
            </a:r>
            <a:r>
              <a:rPr lang="en"/>
              <a:t> account with the hyperlink below.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922" r="951" t="1283"/>
          <a:stretch/>
        </p:blipFill>
        <p:spPr>
          <a:xfrm>
            <a:off x="590187" y="1567550"/>
            <a:ext cx="371346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