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</p:sldMasterIdLst>
  <p:notesMasterIdLst>
    <p:notesMasterId r:id="rId12"/>
  </p:notesMasterIdLst>
  <p:handoutMasterIdLst>
    <p:handoutMasterId r:id="rId13"/>
  </p:handoutMasterIdLst>
  <p:sldIdLst>
    <p:sldId id="272" r:id="rId5"/>
    <p:sldId id="263" r:id="rId6"/>
    <p:sldId id="273" r:id="rId7"/>
    <p:sldId id="274" r:id="rId8"/>
    <p:sldId id="275" r:id="rId9"/>
    <p:sldId id="276" r:id="rId10"/>
    <p:sldId id="270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BEBC"/>
    <a:srgbClr val="24215F"/>
    <a:srgbClr val="1A154C"/>
    <a:srgbClr val="1771EA"/>
    <a:srgbClr val="9F55FB"/>
    <a:srgbClr val="25C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92" autoAdjust="0"/>
    <p:restoredTop sz="93076"/>
  </p:normalViewPr>
  <p:slideViewPr>
    <p:cSldViewPr snapToObjects="1">
      <p:cViewPr varScale="1">
        <p:scale>
          <a:sx n="146" d="100"/>
          <a:sy n="146" d="100"/>
        </p:scale>
        <p:origin x="1026" y="132"/>
      </p:cViewPr>
      <p:guideLst>
        <p:guide orient="horz" pos="323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Objects="1">
      <p:cViewPr varScale="1">
        <p:scale>
          <a:sx n="53" d="100"/>
          <a:sy n="53" d="100"/>
        </p:scale>
        <p:origin x="284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7B5B1-B04F-43EE-8A41-88DE0C77F4EC}" type="datetimeFigureOut">
              <a:rPr lang="zh-CN" altLang="en-US" smtClean="0"/>
              <a:t>2017/12/20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F58A-C1A1-4316-9F69-6FA57B540C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1065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F2C59C-FA75-1045-92DA-D3930F5EE2DF}" type="datetimeFigureOut">
              <a:rPr kumimoji="1" lang="zh-CN" altLang="en-US" smtClean="0"/>
              <a:t>2017/12/20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95D54-5D9D-D342-8F74-A78D7D6503E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480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74" y="293446"/>
            <a:ext cx="5764226" cy="4082205"/>
          </a:xfrm>
          <a:prstGeom prst="rect">
            <a:avLst/>
          </a:prstGeom>
        </p:spPr>
      </p:pic>
      <p:pic>
        <p:nvPicPr>
          <p:cNvPr id="21" name="Picture 20" descr="171009_interbrand_kingdee_to jonan-29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000" y="-13088"/>
            <a:ext cx="9180000" cy="5169677"/>
          </a:xfrm>
          <a:prstGeom prst="rect">
            <a:avLst/>
          </a:prstGeom>
        </p:spPr>
      </p:pic>
      <p:sp>
        <p:nvSpPr>
          <p:cNvPr id="10" name="Title 14"/>
          <p:cNvSpPr>
            <a:spLocks noGrp="1"/>
          </p:cNvSpPr>
          <p:nvPr>
            <p:ph type="title" hasCustomPrompt="1"/>
          </p:nvPr>
        </p:nvSpPr>
        <p:spPr>
          <a:xfrm>
            <a:off x="757962" y="538622"/>
            <a:ext cx="3853012" cy="1908518"/>
          </a:xfrm>
        </p:spPr>
        <p:txBody>
          <a:bodyPr anchor="t">
            <a:noAutofit/>
          </a:bodyPr>
          <a:lstStyle>
            <a:lvl1pPr algn="l">
              <a:lnSpc>
                <a:spcPct val="90000"/>
              </a:lnSpc>
              <a:defRPr sz="36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zh-CN" altLang="en-US" dirty="0" smtClean="0"/>
              <a:t>标题可多行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图片可在母版替换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en-US" dirty="0" smtClean="0"/>
              <a:t>HEADER </a:t>
            </a:r>
            <a:r>
              <a:rPr lang="en-US" altLang="zh-CN" dirty="0" smtClean="0"/>
              <a:t>36</a:t>
            </a:r>
            <a:r>
              <a:rPr lang="en-US" dirty="0" smtClean="0"/>
              <a:t>PT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57962" y="2463135"/>
            <a:ext cx="3566583" cy="66335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 b="0" i="0">
                <a:solidFill>
                  <a:schemeClr val="bg1"/>
                </a:solidFill>
                <a:latin typeface="Microsoft YaHei Light" charset="-122"/>
                <a:ea typeface="Microsoft YaHei Light" charset="-122"/>
                <a:cs typeface="Microsoft YaHei Light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姓名</a:t>
            </a: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zh-CN" altLang="en-US" dirty="0" smtClean="0"/>
              <a:t>演示日期</a:t>
            </a:r>
            <a:endParaRPr lang="en-US" altLang="zh-CN" dirty="0" smtClean="0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9748376" y="-487160"/>
            <a:ext cx="1354668" cy="589302"/>
            <a:chOff x="9891888" y="701477"/>
            <a:chExt cx="1989130" cy="688613"/>
          </a:xfrm>
        </p:grpSpPr>
        <p:sp>
          <p:nvSpPr>
            <p:cNvPr id="14" name="Rounded Rectangular Callout 13"/>
            <p:cNvSpPr/>
            <p:nvPr userDrawn="1"/>
          </p:nvSpPr>
          <p:spPr>
            <a:xfrm>
              <a:off x="9891888" y="701477"/>
              <a:ext cx="1989130" cy="688613"/>
            </a:xfrm>
            <a:prstGeom prst="wedgeRoundRectCallout">
              <a:avLst>
                <a:gd name="adj1" fmla="val -46720"/>
                <a:gd name="adj2" fmla="val 97979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9962442" y="757396"/>
              <a:ext cx="1852890" cy="539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图片在母版替换</a:t>
              </a:r>
              <a:endParaRPr lang="en-US" altLang="zh-CN" sz="1200" dirty="0" smtClean="0">
                <a:solidFill>
                  <a:srgbClr val="837A80"/>
                </a:solidFill>
              </a:endParaRPr>
            </a:p>
            <a:p>
              <a:r>
                <a:rPr lang="zh-CN" altLang="en-US" sz="1200" dirty="0" smtClean="0">
                  <a:solidFill>
                    <a:srgbClr val="837A80"/>
                  </a:solidFill>
                </a:rPr>
                <a:t>置于最底层</a:t>
              </a:r>
              <a:endParaRPr lang="en-US" sz="1200" dirty="0">
                <a:solidFill>
                  <a:srgbClr val="837A80"/>
                </a:solidFill>
              </a:endParaRPr>
            </a:p>
          </p:txBody>
        </p:sp>
      </p:grpSp>
      <p:pic>
        <p:nvPicPr>
          <p:cNvPr id="16" name="Picture 15" descr="171009_interbrand_kingdee_to jonan-28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4448688"/>
            <a:ext cx="1403498" cy="477561"/>
          </a:xfrm>
          <a:prstGeom prst="rect">
            <a:avLst/>
          </a:prstGeom>
        </p:spPr>
      </p:pic>
      <p:sp>
        <p:nvSpPr>
          <p:cNvPr id="9" name="Oval 8"/>
          <p:cNvSpPr/>
          <p:nvPr userDrawn="1"/>
        </p:nvSpPr>
        <p:spPr>
          <a:xfrm>
            <a:off x="7262991" y="2187849"/>
            <a:ext cx="1247074" cy="1247074"/>
          </a:xfrm>
          <a:prstGeom prst="ellipse">
            <a:avLst/>
          </a:prstGeom>
          <a:solidFill>
            <a:srgbClr val="24BEBC">
              <a:alpha val="7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 userDrawn="1"/>
        </p:nvSpPr>
        <p:spPr>
          <a:xfrm>
            <a:off x="4064077" y="1846214"/>
            <a:ext cx="447806" cy="447805"/>
          </a:xfrm>
          <a:prstGeom prst="ellipse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1690874" y="435201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314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纯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69715" cy="5162550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57200" y="1671013"/>
            <a:ext cx="3425371" cy="2595587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32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dirty="0" smtClean="0"/>
              <a:t>HEADER </a:t>
            </a:r>
            <a:r>
              <a:rPr lang="en-US" altLang="zh-CN" dirty="0" smtClean="0"/>
              <a:t>3</a:t>
            </a:r>
            <a:r>
              <a:rPr lang="en-US" dirty="0" smtClean="0"/>
              <a:t>2PT</a:t>
            </a:r>
            <a:br>
              <a:rPr lang="en-US" dirty="0" smtClean="0"/>
            </a:br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171009_interbrand_kingdee_to jonan-28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257115"/>
            <a:ext cx="1692800" cy="5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8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287992"/>
          </a:xfrm>
        </p:spPr>
        <p:txBody>
          <a:bodyPr anchor="t">
            <a:normAutofit/>
          </a:bodyPr>
          <a:lstStyle>
            <a:lvl1pPr algn="l">
              <a:defRPr sz="2400" b="1" i="0" cap="all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t">
            <a:normAutofit/>
          </a:bodyPr>
          <a:lstStyle>
            <a:lvl1pPr marL="0" indent="0">
              <a:lnSpc>
                <a:spcPct val="80000"/>
              </a:lnSpc>
              <a:buNone/>
              <a:defRPr sz="18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18220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常规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4"/>
          <p:cNvSpPr>
            <a:spLocks noGrp="1"/>
          </p:cNvSpPr>
          <p:nvPr>
            <p:ph type="title" hasCustomPrompt="1"/>
          </p:nvPr>
        </p:nvSpPr>
        <p:spPr>
          <a:xfrm>
            <a:off x="447523" y="205979"/>
            <a:ext cx="8239278" cy="894688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690" userDrawn="1">
          <p15:clr>
            <a:srgbClr val="FBAE40"/>
          </p15:clr>
        </p15:guide>
        <p15:guide id="2" pos="54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深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4215F"/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4172152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蓝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7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86824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绿底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4BEB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chemeClr val="bg1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chemeClr val="bg1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6" y="4643496"/>
            <a:ext cx="1078593" cy="370128"/>
          </a:xfrm>
          <a:prstGeom prst="rect">
            <a:avLst/>
          </a:prstGeom>
        </p:spPr>
      </p:pic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4" y="205979"/>
            <a:ext cx="8240400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47523" y="1411112"/>
            <a:ext cx="8239278" cy="3189464"/>
          </a:xfrm>
        </p:spPr>
        <p:txBody>
          <a:bodyPr/>
          <a:lstStyle>
            <a:lvl1pPr>
              <a:defRPr sz="24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  <a:lvl2pPr>
              <a:defRPr sz="1800" b="1" i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2pPr>
          </a:lstStyle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0"/>
            <a:r>
              <a:rPr lang="en-US" altLang="zh-CN" dirty="0" smtClean="0"/>
              <a:t>Click to edit Master text styles</a:t>
            </a:r>
          </a:p>
          <a:p>
            <a:pPr lvl="1"/>
            <a:r>
              <a:rPr lang="en-US" altLang="zh-CN" dirty="0" smtClean="0"/>
              <a:t>Second level</a:t>
            </a:r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262044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19" name="Straight Connector 18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7" name="Straight Connector 16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5" name="Straight Connector 14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itle 14"/>
          <p:cNvSpPr>
            <a:spLocks noGrp="1"/>
          </p:cNvSpPr>
          <p:nvPr>
            <p:ph type="title" hasCustomPrompt="1"/>
          </p:nvPr>
        </p:nvSpPr>
        <p:spPr>
          <a:xfrm>
            <a:off x="876517" y="225778"/>
            <a:ext cx="8267483" cy="460772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2400" b="1" i="0" baseline="0">
                <a:solidFill>
                  <a:srgbClr val="1771EA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0"/>
            <a:ext cx="451556" cy="451556"/>
          </a:xfrm>
          <a:prstGeom prst="rect">
            <a:avLst/>
          </a:prstGeom>
          <a:solidFill>
            <a:srgbClr val="24215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 userDrawn="1"/>
        </p:nvSpPr>
        <p:spPr>
          <a:xfrm>
            <a:off x="217311" y="215195"/>
            <a:ext cx="451556" cy="451556"/>
          </a:xfrm>
          <a:prstGeom prst="rect">
            <a:avLst/>
          </a:prstGeom>
          <a:solidFill>
            <a:srgbClr val="1771E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9F55FB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44499" y="1435805"/>
            <a:ext cx="2866571" cy="3189464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altLang="zh-CN" dirty="0" smtClean="0"/>
              <a:t>Click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</a:t>
            </a:r>
            <a:r>
              <a:rPr lang="en-US" altLang="zh-CN" dirty="0" err="1" smtClean="0"/>
              <a:t>styles_Click</a:t>
            </a:r>
            <a:r>
              <a:rPr lang="en-US" altLang="zh-CN" dirty="0" smtClean="0"/>
              <a:t> to edit Master text styles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altLang="zh-CN" dirty="0" smtClean="0"/>
          </a:p>
          <a:p>
            <a:pPr lvl="0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249224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半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7"/>
          <p:cNvSpPr>
            <a:spLocks noGrp="1"/>
          </p:cNvSpPr>
          <p:nvPr>
            <p:ph sz="quarter" idx="13" hasCustomPrompt="1"/>
          </p:nvPr>
        </p:nvSpPr>
        <p:spPr>
          <a:xfrm>
            <a:off x="444499" y="1411111"/>
            <a:ext cx="8242301" cy="3189463"/>
          </a:xfrm>
        </p:spPr>
        <p:txBody>
          <a:bodyPr>
            <a:normAutofit/>
          </a:bodyPr>
          <a:lstStyle>
            <a:lvl1pPr>
              <a:defRPr sz="2000" b="0" i="0">
                <a:solidFill>
                  <a:srgbClr val="837A80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pPr lvl="0"/>
            <a:r>
              <a:rPr lang="en-US" dirty="0" smtClean="0"/>
              <a:t>Chart</a:t>
            </a:r>
            <a:endParaRPr lang="en-US" dirty="0"/>
          </a:p>
        </p:txBody>
      </p:sp>
      <p:sp>
        <p:nvSpPr>
          <p:cNvPr id="8" name="Title 14"/>
          <p:cNvSpPr>
            <a:spLocks noGrp="1"/>
          </p:cNvSpPr>
          <p:nvPr>
            <p:ph type="title" hasCustomPrompt="1"/>
          </p:nvPr>
        </p:nvSpPr>
        <p:spPr>
          <a:xfrm>
            <a:off x="445405" y="205979"/>
            <a:ext cx="3437165" cy="866465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2400" b="1" i="0" baseline="0">
                <a:solidFill>
                  <a:srgbClr val="24BEBC"/>
                </a:solidFill>
                <a:latin typeface="Microsoft YaHei" charset="-122"/>
                <a:ea typeface="Microsoft YaHei" charset="-122"/>
                <a:cs typeface="Microsoft YaHei" charset="-122"/>
              </a:defRPr>
            </a:lvl1pPr>
          </a:lstStyle>
          <a:p>
            <a:r>
              <a:rPr lang="en-US" altLang="zh-CN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712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grpSp>
        <p:nvGrpSpPr>
          <p:cNvPr id="64" name="Group 63"/>
          <p:cNvGrpSpPr/>
          <p:nvPr userDrawn="1"/>
        </p:nvGrpSpPr>
        <p:grpSpPr>
          <a:xfrm>
            <a:off x="453872" y="-222553"/>
            <a:ext cx="8232928" cy="169334"/>
            <a:chOff x="453872" y="-222553"/>
            <a:chExt cx="8232928" cy="186268"/>
          </a:xfrm>
        </p:grpSpPr>
        <p:grpSp>
          <p:nvGrpSpPr>
            <p:cNvPr id="13" name="Group 12"/>
            <p:cNvGrpSpPr/>
            <p:nvPr userDrawn="1"/>
          </p:nvGrpSpPr>
          <p:grpSpPr>
            <a:xfrm>
              <a:off x="3196165" y="-205619"/>
              <a:ext cx="690488" cy="169334"/>
              <a:chOff x="2818189" y="-243417"/>
              <a:chExt cx="690488" cy="243417"/>
            </a:xfrm>
          </p:grpSpPr>
          <p:grpSp>
            <p:nvGrpSpPr>
              <p:cNvPr id="14" name="Group 13"/>
              <p:cNvGrpSpPr/>
              <p:nvPr userDrawn="1"/>
            </p:nvGrpSpPr>
            <p:grpSpPr>
              <a:xfrm rot="5400000">
                <a:off x="2867502" y="-292730"/>
                <a:ext cx="243417" cy="342044"/>
                <a:chOff x="-91018" y="1216025"/>
                <a:chExt cx="243417" cy="342044"/>
              </a:xfrm>
            </p:grpSpPr>
            <p:cxnSp>
              <p:nvCxnSpPr>
                <p:cNvPr id="16" name="Straight Connector 15"/>
                <p:cNvCxnSpPr/>
                <p:nvPr userDrawn="1"/>
              </p:nvCxnSpPr>
              <p:spPr>
                <a:xfrm flipH="1">
                  <a:off x="-91018" y="1558069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 userDrawn="1"/>
              </p:nvCxnSpPr>
              <p:spPr>
                <a:xfrm flipH="1">
                  <a:off x="-91018" y="1216025"/>
                  <a:ext cx="243417" cy="0"/>
                </a:xfrm>
                <a:prstGeom prst="line">
                  <a:avLst/>
                </a:prstGeom>
                <a:ln w="6350" cmpd="sng">
                  <a:solidFill>
                    <a:schemeClr val="bg1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" name="Straight Connector 14"/>
              <p:cNvCxnSpPr/>
              <p:nvPr userDrawn="1"/>
            </p:nvCxnSpPr>
            <p:spPr>
              <a:xfrm rot="5400000" flipH="1">
                <a:off x="3386968" y="-121708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Connector 22"/>
            <p:cNvCxnSpPr/>
            <p:nvPr userDrawn="1"/>
          </p:nvCxnSpPr>
          <p:spPr>
            <a:xfrm rot="5400000" flipH="1">
              <a:off x="369205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 userDrawn="1"/>
          </p:nvCxnSpPr>
          <p:spPr>
            <a:xfrm rot="5400000" flipH="1">
              <a:off x="8602133" y="-137886"/>
              <a:ext cx="169334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 Box 5"/>
          <p:cNvSpPr txBox="1">
            <a:spLocks noChangeArrowheads="1"/>
          </p:cNvSpPr>
          <p:nvPr userDrawn="1"/>
        </p:nvSpPr>
        <p:spPr bwMode="auto">
          <a:xfrm>
            <a:off x="8701089" y="4802498"/>
            <a:ext cx="230187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宋体" charset="0"/>
                <a:ea typeface="宋体" charset="0"/>
              </a:defRPr>
            </a:lvl9pPr>
          </a:lstStyle>
          <a:p>
            <a:pPr algn="r">
              <a:spcBef>
                <a:spcPct val="50000"/>
              </a:spcBef>
              <a:defRPr/>
            </a:pPr>
            <a:fld id="{046AD7C7-DE3F-5E43-A3A8-CA80750AE375}" type="slidenum">
              <a:rPr kumimoji="0" lang="en-US" altLang="zh-CN" sz="1000" smtClean="0">
                <a:solidFill>
                  <a:srgbClr val="837A80"/>
                </a:solidFill>
                <a:latin typeface="Verdana" charset="0"/>
                <a:cs typeface="MS PGothic" charset="0"/>
              </a:rPr>
              <a:pPr algn="r">
                <a:spcBef>
                  <a:spcPct val="50000"/>
                </a:spcBef>
                <a:defRPr/>
              </a:pPr>
              <a:t>‹#›</a:t>
            </a:fld>
            <a:endParaRPr kumimoji="0" lang="en-US" altLang="zh-CN" sz="1000" dirty="0" smtClean="0">
              <a:solidFill>
                <a:srgbClr val="837A80"/>
              </a:solidFill>
              <a:latin typeface="Verdana" charset="0"/>
              <a:cs typeface="MS PGothic" charset="0"/>
            </a:endParaRPr>
          </a:p>
        </p:txBody>
      </p:sp>
      <p:pic>
        <p:nvPicPr>
          <p:cNvPr id="41" name="Picture 40" descr="Untitled-2-03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5" y="4643496"/>
            <a:ext cx="1078595" cy="370128"/>
          </a:xfrm>
          <a:prstGeom prst="rect">
            <a:avLst/>
          </a:prstGeom>
        </p:spPr>
      </p:pic>
      <p:grpSp>
        <p:nvGrpSpPr>
          <p:cNvPr id="42" name="Group 41"/>
          <p:cNvGrpSpPr/>
          <p:nvPr userDrawn="1"/>
        </p:nvGrpSpPr>
        <p:grpSpPr>
          <a:xfrm>
            <a:off x="-1081337" y="-53219"/>
            <a:ext cx="646288" cy="646288"/>
            <a:chOff x="-1138755" y="0"/>
            <a:chExt cx="646288" cy="646288"/>
          </a:xfrm>
          <a:solidFill>
            <a:srgbClr val="24215F"/>
          </a:solidFill>
        </p:grpSpPr>
        <p:sp>
          <p:nvSpPr>
            <p:cNvPr id="43" name="Rectangle 42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4" name="TextBox 43"/>
            <p:cNvSpPr txBox="1"/>
            <p:nvPr userDrawn="1"/>
          </p:nvSpPr>
          <p:spPr>
            <a:xfrm>
              <a:off x="-1138755" y="0"/>
              <a:ext cx="40708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9</a:t>
              </a:r>
              <a:r>
                <a:rPr lang="en-US" sz="800" dirty="0" smtClean="0">
                  <a:solidFill>
                    <a:schemeClr val="bg1"/>
                  </a:solidFill>
                </a:rPr>
                <a:t>5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Group 44"/>
          <p:cNvGrpSpPr/>
          <p:nvPr userDrawn="1"/>
        </p:nvGrpSpPr>
        <p:grpSpPr>
          <a:xfrm>
            <a:off x="-1081337" y="659218"/>
            <a:ext cx="646288" cy="646288"/>
            <a:chOff x="-1138755" y="0"/>
            <a:chExt cx="646288" cy="646288"/>
          </a:xfrm>
        </p:grpSpPr>
        <p:sp>
          <p:nvSpPr>
            <p:cNvPr id="46" name="Rectangle 45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1771EA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7" name="TextBox 46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238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8" name="Group 47"/>
          <p:cNvGrpSpPr/>
          <p:nvPr userDrawn="1"/>
        </p:nvGrpSpPr>
        <p:grpSpPr>
          <a:xfrm>
            <a:off x="-1081337" y="1371655"/>
            <a:ext cx="646288" cy="646288"/>
            <a:chOff x="-1138755" y="0"/>
            <a:chExt cx="646288" cy="646288"/>
          </a:xfrm>
        </p:grpSpPr>
        <p:sp>
          <p:nvSpPr>
            <p:cNvPr id="49" name="Rectangle 48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5C1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0" name="TextBox 49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tx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35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G:2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04</a:t>
              </a:r>
              <a:endParaRPr lang="en-US" sz="800" dirty="0" smtClean="0">
                <a:solidFill>
                  <a:schemeClr val="tx1"/>
                </a:solidFill>
              </a:endParaRPr>
            </a:p>
            <a:p>
              <a:r>
                <a:rPr lang="en-US" sz="800" dirty="0" smtClean="0">
                  <a:solidFill>
                    <a:schemeClr val="tx1"/>
                  </a:solidFill>
                </a:rPr>
                <a:t>B:2</a:t>
              </a:r>
              <a:r>
                <a:rPr lang="en-US" altLang="zh-CN" sz="800" dirty="0" smtClean="0">
                  <a:solidFill>
                    <a:schemeClr val="tx1"/>
                  </a:solidFill>
                </a:rPr>
                <a:t>52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/>
          <p:cNvGrpSpPr/>
          <p:nvPr userDrawn="1"/>
        </p:nvGrpSpPr>
        <p:grpSpPr>
          <a:xfrm>
            <a:off x="-1081337" y="2084092"/>
            <a:ext cx="646288" cy="646288"/>
            <a:chOff x="-1138755" y="0"/>
            <a:chExt cx="646288" cy="646288"/>
          </a:xfrm>
        </p:grpSpPr>
        <p:sp>
          <p:nvSpPr>
            <p:cNvPr id="52" name="Rectangle 51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53" name="TextBox 52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33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200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TextBox 58"/>
          <p:cNvSpPr txBox="1"/>
          <p:nvPr userDrawn="1"/>
        </p:nvSpPr>
        <p:spPr>
          <a:xfrm>
            <a:off x="-1095448" y="3710098"/>
            <a:ext cx="943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dirty="0" smtClean="0">
                <a:solidFill>
                  <a:schemeClr val="bg1"/>
                </a:solidFill>
              </a:rPr>
              <a:t>中文字体：</a:t>
            </a:r>
            <a:endParaRPr lang="en-US" altLang="zh-CN" sz="700" dirty="0" smtClean="0">
              <a:solidFill>
                <a:srgbClr val="1EA19F"/>
              </a:solidFill>
            </a:endParaRP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0" i="0" dirty="0" smtClean="0">
                <a:solidFill>
                  <a:srgbClr val="FFFFFF"/>
                </a:solidFill>
                <a:latin typeface="Heiti SC Medium"/>
                <a:ea typeface="Heiti SC Medium"/>
                <a:cs typeface="Heiti SC Medium"/>
              </a:rPr>
              <a:t>微软雅黑</a:t>
            </a:r>
            <a:endParaRPr lang="en-US" altLang="zh-CN" sz="1400" b="0" i="0" dirty="0" smtClean="0">
              <a:solidFill>
                <a:srgbClr val="FFFFFF"/>
              </a:solidFill>
              <a:latin typeface="Heiti SC Medium"/>
              <a:ea typeface="Heiti SC Medium"/>
              <a:cs typeface="Heiti SC Medium"/>
            </a:endParaRPr>
          </a:p>
        </p:txBody>
      </p:sp>
      <p:grpSp>
        <p:nvGrpSpPr>
          <p:cNvPr id="60" name="Group 59"/>
          <p:cNvGrpSpPr/>
          <p:nvPr userDrawn="1"/>
        </p:nvGrpSpPr>
        <p:grpSpPr>
          <a:xfrm>
            <a:off x="-1081337" y="2796527"/>
            <a:ext cx="646288" cy="646288"/>
            <a:chOff x="-1138755" y="0"/>
            <a:chExt cx="646288" cy="646288"/>
          </a:xfrm>
        </p:grpSpPr>
        <p:sp>
          <p:nvSpPr>
            <p:cNvPr id="61" name="Rectangle 60"/>
            <p:cNvSpPr/>
            <p:nvPr userDrawn="1"/>
          </p:nvSpPr>
          <p:spPr>
            <a:xfrm>
              <a:off x="-1138755" y="0"/>
              <a:ext cx="646288" cy="646288"/>
            </a:xfrm>
            <a:prstGeom prst="rect">
              <a:avLst/>
            </a:prstGeom>
            <a:solidFill>
              <a:srgbClr val="9F55FB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62" name="TextBox 61"/>
            <p:cNvSpPr txBox="1"/>
            <p:nvPr userDrawn="1"/>
          </p:nvSpPr>
          <p:spPr>
            <a:xfrm>
              <a:off x="-1138755" y="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 smtClean="0">
                  <a:solidFill>
                    <a:schemeClr val="bg1"/>
                  </a:solidFill>
                </a:rPr>
                <a:t>R: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76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G: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1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15</a:t>
              </a:r>
              <a:endParaRPr lang="en-US" sz="800" dirty="0" smtClean="0">
                <a:solidFill>
                  <a:schemeClr val="bg1"/>
                </a:solidFill>
              </a:endParaRPr>
            </a:p>
            <a:p>
              <a:r>
                <a:rPr lang="en-US" sz="800" dirty="0" smtClean="0">
                  <a:solidFill>
                    <a:schemeClr val="bg1"/>
                  </a:solidFill>
                </a:rPr>
                <a:t>B:</a:t>
              </a:r>
              <a:r>
                <a:rPr lang="zh-CN" altLang="zh-CN" sz="800" dirty="0" smtClean="0">
                  <a:solidFill>
                    <a:schemeClr val="bg1"/>
                  </a:solidFill>
                </a:rPr>
                <a:t>2</a:t>
              </a:r>
              <a:r>
                <a:rPr lang="en-US" altLang="zh-CN" sz="800" dirty="0" smtClean="0">
                  <a:solidFill>
                    <a:schemeClr val="bg1"/>
                  </a:solidFill>
                </a:rPr>
                <a:t>52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sp>
        <p:nvSpPr>
          <p:cNvPr id="63" name="Rectangle 62"/>
          <p:cNvSpPr/>
          <p:nvPr userDrawn="1"/>
        </p:nvSpPr>
        <p:spPr>
          <a:xfrm>
            <a:off x="-1095448" y="4158940"/>
            <a:ext cx="770893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700" dirty="0" smtClean="0">
                <a:solidFill>
                  <a:schemeClr val="bg1"/>
                </a:solidFill>
              </a:rPr>
              <a:t>英文字体：</a:t>
            </a:r>
            <a:endParaRPr lang="en-US" altLang="zh-CN" sz="700" b="1" i="0" dirty="0" smtClean="0">
              <a:solidFill>
                <a:srgbClr val="FFFFFF"/>
              </a:solidFill>
              <a:latin typeface="Arial"/>
              <a:cs typeface="Arial"/>
            </a:endParaRPr>
          </a:p>
          <a:p>
            <a:r>
              <a:rPr lang="en-US" altLang="zh-CN" sz="1600" b="1" i="0" dirty="0" smtClean="0">
                <a:solidFill>
                  <a:srgbClr val="FFFFFF"/>
                </a:solidFill>
                <a:latin typeface="Arial"/>
                <a:cs typeface="Arial"/>
              </a:rPr>
              <a:t>Arial</a:t>
            </a:r>
          </a:p>
        </p:txBody>
      </p:sp>
      <p:grpSp>
        <p:nvGrpSpPr>
          <p:cNvPr id="76" name="Group 75"/>
          <p:cNvGrpSpPr/>
          <p:nvPr userDrawn="1"/>
        </p:nvGrpSpPr>
        <p:grpSpPr>
          <a:xfrm>
            <a:off x="-201085" y="208515"/>
            <a:ext cx="136829" cy="4388332"/>
            <a:chOff x="-279703" y="208515"/>
            <a:chExt cx="243417" cy="4388332"/>
          </a:xfrm>
        </p:grpSpPr>
        <p:cxnSp>
          <p:nvCxnSpPr>
            <p:cNvPr id="77" name="Straight Connector 7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82" name="Straight Connector 81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80" name="Straight Connector 79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4" name="Straight Connector 93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Group 95"/>
          <p:cNvGrpSpPr/>
          <p:nvPr userDrawn="1"/>
        </p:nvGrpSpPr>
        <p:grpSpPr>
          <a:xfrm>
            <a:off x="9196915" y="208515"/>
            <a:ext cx="136829" cy="4388332"/>
            <a:chOff x="-279703" y="208515"/>
            <a:chExt cx="243417" cy="4388332"/>
          </a:xfrm>
        </p:grpSpPr>
        <p:cxnSp>
          <p:nvCxnSpPr>
            <p:cNvPr id="97" name="Straight Connector 96"/>
            <p:cNvCxnSpPr/>
            <p:nvPr userDrawn="1"/>
          </p:nvCxnSpPr>
          <p:spPr>
            <a:xfrm flipH="1">
              <a:off x="-279703" y="1414714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97"/>
            <p:cNvGrpSpPr/>
            <p:nvPr userDrawn="1"/>
          </p:nvGrpSpPr>
          <p:grpSpPr>
            <a:xfrm>
              <a:off x="-279703" y="4254803"/>
              <a:ext cx="243417" cy="342044"/>
              <a:chOff x="-243418" y="1063625"/>
              <a:chExt cx="243417" cy="342044"/>
            </a:xfrm>
          </p:grpSpPr>
          <p:cxnSp>
            <p:nvCxnSpPr>
              <p:cNvPr id="103" name="Straight Connector 102"/>
              <p:cNvCxnSpPr/>
              <p:nvPr userDrawn="1"/>
            </p:nvCxnSpPr>
            <p:spPr>
              <a:xfrm flipH="1">
                <a:off x="-243418" y="1405669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Group 98"/>
            <p:cNvGrpSpPr/>
            <p:nvPr userDrawn="1"/>
          </p:nvGrpSpPr>
          <p:grpSpPr>
            <a:xfrm>
              <a:off x="-279703" y="208515"/>
              <a:ext cx="243417" cy="864155"/>
              <a:chOff x="-243418" y="1063625"/>
              <a:chExt cx="243417" cy="864155"/>
            </a:xfrm>
          </p:grpSpPr>
          <p:cxnSp>
            <p:nvCxnSpPr>
              <p:cNvPr id="101" name="Straight Connector 100"/>
              <p:cNvCxnSpPr/>
              <p:nvPr userDrawn="1"/>
            </p:nvCxnSpPr>
            <p:spPr>
              <a:xfrm flipH="1">
                <a:off x="-243418" y="1927780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 userDrawn="1"/>
            </p:nvCxnSpPr>
            <p:spPr>
              <a:xfrm flipH="1">
                <a:off x="-243418" y="1063625"/>
                <a:ext cx="243417" cy="0"/>
              </a:xfrm>
              <a:prstGeom prst="line">
                <a:avLst/>
              </a:prstGeom>
              <a:ln w="6350" cmpd="sng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Straight Connector 99"/>
            <p:cNvCxnSpPr/>
            <p:nvPr userDrawn="1"/>
          </p:nvCxnSpPr>
          <p:spPr>
            <a:xfrm flipH="1">
              <a:off x="-279703" y="550559"/>
              <a:ext cx="243417" cy="0"/>
            </a:xfrm>
            <a:prstGeom prst="line">
              <a:avLst/>
            </a:prstGeom>
            <a:ln w="6350" cmpd="sng">
              <a:solidFill>
                <a:schemeClr val="bg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72" r:id="rId1"/>
    <p:sldLayoutId id="2147493463" r:id="rId2"/>
    <p:sldLayoutId id="2147493458" r:id="rId3"/>
    <p:sldLayoutId id="2147493468" r:id="rId4"/>
    <p:sldLayoutId id="2147493460" r:id="rId5"/>
    <p:sldLayoutId id="2147493469" r:id="rId6"/>
    <p:sldLayoutId id="2147493459" r:id="rId7"/>
    <p:sldLayoutId id="2147493462" r:id="rId8"/>
    <p:sldLayoutId id="2147493461" r:id="rId9"/>
    <p:sldLayoutId id="2147493473" r:id="rId10"/>
    <p:sldLayoutId id="2147493471" r:id="rId11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b="0" i="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b="0" i="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b="0" i="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apidesign.cn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55023" y="590550"/>
            <a:ext cx="4724400" cy="762000"/>
          </a:xfrm>
        </p:spPr>
        <p:txBody>
          <a:bodyPr/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dirty="0" smtClean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</a:rPr>
              <a:t>新员工转正考核报告</a:t>
            </a:r>
            <a:endParaRPr lang="zh-CN" altLang="en-US" dirty="0">
              <a:latin typeface="微软雅黑" pitchFamily="34" charset="-122"/>
            </a:endParaRPr>
          </a:p>
        </p:txBody>
      </p:sp>
      <p:sp>
        <p:nvSpPr>
          <p:cNvPr id="6" name="副标题 2"/>
          <p:cNvSpPr txBox="1">
            <a:spLocks/>
          </p:cNvSpPr>
          <p:nvPr/>
        </p:nvSpPr>
        <p:spPr>
          <a:xfrm>
            <a:off x="762000" y="2266950"/>
            <a:ext cx="3453684" cy="1648561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342900" indent="-3429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Tx/>
              <a:buBlip>
                <a:blip r:embed="rId2"/>
              </a:buBlip>
              <a:defRPr kumimoji="1" lang="zh-CN" altLang="en-US" sz="24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1pPr>
            <a:lvl2pPr marL="742950" indent="-28575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20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2pPr>
            <a:lvl3pPr marL="11430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3pPr>
            <a:lvl4pPr marL="16002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kumimoji="1" lang="zh-CN" altLang="en-US" sz="1800" b="0" i="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4pPr>
            <a:lvl5pPr marL="2057400" indent="-228600" algn="l" defTabSz="457200" rtl="0" eaLnBrk="1" fontAlgn="base" latinLnBrk="0" hangingPunct="1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kumimoji="1" lang="zh-CN" altLang="en-US" sz="1800" b="0" i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/>
                <a:ea typeface="微软雅黑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部门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：平台开发部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姓名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：柯创</a:t>
            </a:r>
            <a:endParaRPr lang="en-US" altLang="zh-CN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导师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：文桥</a:t>
            </a:r>
            <a:endParaRPr lang="zh-CN" altLang="en-US" sz="1400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>
              <a:lnSpc>
                <a:spcPts val="2700"/>
              </a:lnSpc>
              <a:buNone/>
              <a:defRPr/>
            </a:pPr>
            <a:r>
              <a:rPr lang="zh-CN" altLang="en-US" sz="1400" b="1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时间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2017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年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12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月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26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日</a:t>
            </a:r>
            <a:endParaRPr lang="zh-CN" altLang="en-US" sz="14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217535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4276726" y="0"/>
            <a:ext cx="594122" cy="5143500"/>
          </a:xfrm>
          <a:custGeom>
            <a:avLst/>
            <a:gdLst>
              <a:gd name="T0" fmla="*/ 2147483647 w 84"/>
              <a:gd name="T1" fmla="*/ 2147483647 h 740"/>
              <a:gd name="T2" fmla="*/ 2147483647 w 84"/>
              <a:gd name="T3" fmla="*/ 2147483647 h 740"/>
              <a:gd name="T4" fmla="*/ 2147483647 w 84"/>
              <a:gd name="T5" fmla="*/ 2147483647 h 740"/>
              <a:gd name="T6" fmla="*/ 0 w 84"/>
              <a:gd name="T7" fmla="*/ 2147483647 h 740"/>
              <a:gd name="T8" fmla="*/ 0 w 84"/>
              <a:gd name="T9" fmla="*/ 2147483647 h 740"/>
              <a:gd name="T10" fmla="*/ 0 w 84"/>
              <a:gd name="T11" fmla="*/ 2147483647 h 740"/>
              <a:gd name="T12" fmla="*/ 2147483647 w 84"/>
              <a:gd name="T13" fmla="*/ 2147483647 h 740"/>
              <a:gd name="T14" fmla="*/ 2147483647 w 84"/>
              <a:gd name="T15" fmla="*/ 0 h 740"/>
              <a:gd name="T16" fmla="*/ 2147483647 w 84"/>
              <a:gd name="T17" fmla="*/ 2147483647 h 74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4"/>
              <a:gd name="T28" fmla="*/ 0 h 740"/>
              <a:gd name="T29" fmla="*/ 84 w 84"/>
              <a:gd name="T30" fmla="*/ 740 h 74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4" h="740">
                <a:moveTo>
                  <a:pt x="84" y="370"/>
                </a:moveTo>
                <a:cubicBezTo>
                  <a:pt x="84" y="740"/>
                  <a:pt x="84" y="740"/>
                  <a:pt x="84" y="740"/>
                </a:cubicBezTo>
                <a:cubicBezTo>
                  <a:pt x="13" y="630"/>
                  <a:pt x="13" y="630"/>
                  <a:pt x="13" y="630"/>
                </a:cubicBezTo>
                <a:cubicBezTo>
                  <a:pt x="4" y="617"/>
                  <a:pt x="0" y="602"/>
                  <a:pt x="0" y="587"/>
                </a:cubicBezTo>
                <a:cubicBezTo>
                  <a:pt x="0" y="370"/>
                  <a:pt x="0" y="370"/>
                  <a:pt x="0" y="370"/>
                </a:cubicBezTo>
                <a:cubicBezTo>
                  <a:pt x="0" y="154"/>
                  <a:pt x="0" y="154"/>
                  <a:pt x="0" y="154"/>
                </a:cubicBezTo>
                <a:cubicBezTo>
                  <a:pt x="0" y="138"/>
                  <a:pt x="4" y="123"/>
                  <a:pt x="13" y="110"/>
                </a:cubicBezTo>
                <a:cubicBezTo>
                  <a:pt x="84" y="0"/>
                  <a:pt x="84" y="0"/>
                  <a:pt x="84" y="0"/>
                </a:cubicBezTo>
                <a:lnTo>
                  <a:pt x="84" y="370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861323" y="0"/>
            <a:ext cx="4282678" cy="5143500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2" y="0"/>
            <a:ext cx="636985" cy="5143500"/>
          </a:xfrm>
          <a:custGeom>
            <a:avLst/>
            <a:gdLst>
              <a:gd name="T0" fmla="*/ 0 w 90"/>
              <a:gd name="T1" fmla="*/ 2147483647 h 684"/>
              <a:gd name="T2" fmla="*/ 0 w 90"/>
              <a:gd name="T3" fmla="*/ 0 h 684"/>
              <a:gd name="T4" fmla="*/ 2147483647 w 90"/>
              <a:gd name="T5" fmla="*/ 2147483647 h 684"/>
              <a:gd name="T6" fmla="*/ 2147483647 w 90"/>
              <a:gd name="T7" fmla="*/ 2147483647 h 684"/>
              <a:gd name="T8" fmla="*/ 2147483647 w 90"/>
              <a:gd name="T9" fmla="*/ 2147483647 h 684"/>
              <a:gd name="T10" fmla="*/ 2147483647 w 90"/>
              <a:gd name="T11" fmla="*/ 2147483647 h 684"/>
              <a:gd name="T12" fmla="*/ 2147483647 w 90"/>
              <a:gd name="T13" fmla="*/ 2147483647 h 684"/>
              <a:gd name="T14" fmla="*/ 0 w 90"/>
              <a:gd name="T15" fmla="*/ 2147483647 h 684"/>
              <a:gd name="T16" fmla="*/ 0 w 90"/>
              <a:gd name="T17" fmla="*/ 2147483647 h 68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0"/>
              <a:gd name="T28" fmla="*/ 0 h 684"/>
              <a:gd name="T29" fmla="*/ 90 w 90"/>
              <a:gd name="T30" fmla="*/ 684 h 684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0" h="684">
                <a:moveTo>
                  <a:pt x="0" y="342"/>
                </a:moveTo>
                <a:cubicBezTo>
                  <a:pt x="0" y="0"/>
                  <a:pt x="0" y="0"/>
                  <a:pt x="0" y="0"/>
                </a:cubicBezTo>
                <a:cubicBezTo>
                  <a:pt x="78" y="101"/>
                  <a:pt x="78" y="101"/>
                  <a:pt x="78" y="101"/>
                </a:cubicBezTo>
                <a:cubicBezTo>
                  <a:pt x="86" y="113"/>
                  <a:pt x="90" y="127"/>
                  <a:pt x="90" y="142"/>
                </a:cubicBezTo>
                <a:cubicBezTo>
                  <a:pt x="90" y="342"/>
                  <a:pt x="90" y="342"/>
                  <a:pt x="90" y="342"/>
                </a:cubicBezTo>
                <a:cubicBezTo>
                  <a:pt x="90" y="543"/>
                  <a:pt x="90" y="543"/>
                  <a:pt x="90" y="543"/>
                </a:cubicBezTo>
                <a:cubicBezTo>
                  <a:pt x="90" y="557"/>
                  <a:pt x="86" y="571"/>
                  <a:pt x="78" y="583"/>
                </a:cubicBezTo>
                <a:cubicBezTo>
                  <a:pt x="0" y="684"/>
                  <a:pt x="0" y="684"/>
                  <a:pt x="0" y="684"/>
                </a:cubicBezTo>
                <a:lnTo>
                  <a:pt x="0" y="342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6504385" y="1846661"/>
            <a:ext cx="11079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1" name="矩形 2"/>
          <p:cNvSpPr>
            <a:spLocks noChangeArrowheads="1"/>
          </p:cNvSpPr>
          <p:nvPr/>
        </p:nvSpPr>
        <p:spPr bwMode="auto">
          <a:xfrm>
            <a:off x="5992419" y="2466977"/>
            <a:ext cx="22452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b="1" dirty="0">
                <a:solidFill>
                  <a:schemeClr val="bg1"/>
                </a:solidFill>
              </a:rPr>
              <a:t>CONTENTS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75048" y="895350"/>
            <a:ext cx="436672" cy="439300"/>
            <a:chOff x="375048" y="1056086"/>
            <a:chExt cx="436672" cy="439300"/>
          </a:xfrm>
        </p:grpSpPr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</a:p>
          </p:txBody>
        </p:sp>
      </p:grpSp>
      <p:sp>
        <p:nvSpPr>
          <p:cNvPr id="15" name="矩形 4"/>
          <p:cNvSpPr>
            <a:spLocks noChangeArrowheads="1"/>
          </p:cNvSpPr>
          <p:nvPr/>
        </p:nvSpPr>
        <p:spPr bwMode="auto">
          <a:xfrm>
            <a:off x="879052" y="900152"/>
            <a:ext cx="1569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个人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基本情况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25"/>
          <p:cNvGrpSpPr>
            <a:grpSpLocks/>
          </p:cNvGrpSpPr>
          <p:nvPr/>
        </p:nvGrpSpPr>
        <p:grpSpPr bwMode="auto">
          <a:xfrm>
            <a:off x="375048" y="1467030"/>
            <a:ext cx="436672" cy="418920"/>
            <a:chOff x="0" y="0"/>
            <a:chExt cx="582300" cy="558495"/>
          </a:xfrm>
          <a:solidFill>
            <a:srgbClr val="24BEBC"/>
          </a:solidFill>
        </p:grpSpPr>
        <p:sp>
          <p:nvSpPr>
            <p:cNvPr id="17" name="Freeform 10"/>
            <p:cNvSpPr>
              <a:spLocks/>
            </p:cNvSpPr>
            <p:nvPr/>
          </p:nvSpPr>
          <p:spPr bwMode="auto">
            <a:xfrm>
              <a:off x="15562" y="1282"/>
              <a:ext cx="566738" cy="557213"/>
            </a:xfrm>
            <a:custGeom>
              <a:avLst/>
              <a:gdLst>
                <a:gd name="T0" fmla="*/ 2147483647 w 60"/>
                <a:gd name="T1" fmla="*/ 2147483647 h 59"/>
                <a:gd name="T2" fmla="*/ 2147483647 w 60"/>
                <a:gd name="T3" fmla="*/ 2147483647 h 59"/>
                <a:gd name="T4" fmla="*/ 0 w 60"/>
                <a:gd name="T5" fmla="*/ 2147483647 h 59"/>
                <a:gd name="T6" fmla="*/ 0 w 60"/>
                <a:gd name="T7" fmla="*/ 2147483647 h 59"/>
                <a:gd name="T8" fmla="*/ 2147483647 w 60"/>
                <a:gd name="T9" fmla="*/ 0 h 59"/>
                <a:gd name="T10" fmla="*/ 2147483647 w 60"/>
                <a:gd name="T11" fmla="*/ 0 h 59"/>
                <a:gd name="T12" fmla="*/ 2147483647 w 60"/>
                <a:gd name="T13" fmla="*/ 2147483647 h 59"/>
                <a:gd name="T14" fmla="*/ 2147483647 w 60"/>
                <a:gd name="T15" fmla="*/ 2147483647 h 59"/>
                <a:gd name="T16" fmla="*/ 2147483647 w 60"/>
                <a:gd name="T17" fmla="*/ 2147483647 h 5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59"/>
                <a:gd name="T29" fmla="*/ 60 w 60"/>
                <a:gd name="T30" fmla="*/ 59 h 5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59">
                  <a:moveTo>
                    <a:pt x="30" y="59"/>
                  </a:moveTo>
                  <a:cubicBezTo>
                    <a:pt x="30" y="59"/>
                    <a:pt x="30" y="59"/>
                    <a:pt x="30" y="59"/>
                  </a:cubicBezTo>
                  <a:cubicBezTo>
                    <a:pt x="14" y="59"/>
                    <a:pt x="0" y="46"/>
                    <a:pt x="0" y="29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29"/>
                  </a:cubicBezTo>
                  <a:cubicBezTo>
                    <a:pt x="60" y="29"/>
                    <a:pt x="60" y="29"/>
                    <a:pt x="60" y="29"/>
                  </a:cubicBezTo>
                  <a:cubicBezTo>
                    <a:pt x="60" y="46"/>
                    <a:pt x="46" y="59"/>
                    <a:pt x="30" y="5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文本框 14"/>
            <p:cNvSpPr txBox="1">
              <a:spLocks noChangeArrowheads="1"/>
            </p:cNvSpPr>
            <p:nvPr/>
          </p:nvSpPr>
          <p:spPr bwMode="auto">
            <a:xfrm>
              <a:off x="0" y="0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</a:p>
          </p:txBody>
        </p:sp>
      </p:grpSp>
      <p:sp>
        <p:nvSpPr>
          <p:cNvPr id="19" name="矩形 17"/>
          <p:cNvSpPr>
            <a:spLocks noChangeArrowheads="1"/>
          </p:cNvSpPr>
          <p:nvPr/>
        </p:nvSpPr>
        <p:spPr bwMode="auto">
          <a:xfrm>
            <a:off x="879052" y="1470452"/>
            <a:ext cx="18004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试用期工作成果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24"/>
          <p:cNvGrpSpPr>
            <a:grpSpLocks/>
          </p:cNvGrpSpPr>
          <p:nvPr/>
        </p:nvGrpSpPr>
        <p:grpSpPr bwMode="auto">
          <a:xfrm>
            <a:off x="375048" y="2054382"/>
            <a:ext cx="436672" cy="441168"/>
            <a:chOff x="0" y="0"/>
            <a:chExt cx="582300" cy="588157"/>
          </a:xfrm>
          <a:solidFill>
            <a:srgbClr val="24BEBC"/>
          </a:solidFill>
        </p:grpSpPr>
        <p:sp>
          <p:nvSpPr>
            <p:cNvPr id="21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文本框 15"/>
            <p:cNvSpPr txBox="1">
              <a:spLocks noChangeArrowheads="1"/>
            </p:cNvSpPr>
            <p:nvPr/>
          </p:nvSpPr>
          <p:spPr bwMode="auto">
            <a:xfrm>
              <a:off x="0" y="34223"/>
              <a:ext cx="349294" cy="553934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</a:p>
          </p:txBody>
        </p:sp>
      </p:grpSp>
      <p:sp>
        <p:nvSpPr>
          <p:cNvPr id="23" name="矩形 18"/>
          <p:cNvSpPr>
            <a:spLocks noChangeArrowheads="1"/>
          </p:cNvSpPr>
          <p:nvPr/>
        </p:nvSpPr>
        <p:spPr bwMode="auto">
          <a:xfrm>
            <a:off x="881555" y="2054382"/>
            <a:ext cx="22621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学习与能力提升情况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4" name="组合 23"/>
          <p:cNvGrpSpPr>
            <a:grpSpLocks/>
          </p:cNvGrpSpPr>
          <p:nvPr/>
        </p:nvGrpSpPr>
        <p:grpSpPr bwMode="auto">
          <a:xfrm>
            <a:off x="375048" y="2647950"/>
            <a:ext cx="436672" cy="428660"/>
            <a:chOff x="0" y="0"/>
            <a:chExt cx="582300" cy="571480"/>
          </a:xfrm>
          <a:solidFill>
            <a:srgbClr val="24BEBC"/>
          </a:solidFill>
        </p:grpSpPr>
        <p:sp>
          <p:nvSpPr>
            <p:cNvPr id="25" name="Freeform 11"/>
            <p:cNvSpPr>
              <a:spLocks/>
            </p:cNvSpPr>
            <p:nvPr/>
          </p:nvSpPr>
          <p:spPr bwMode="auto">
            <a:xfrm>
              <a:off x="15562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文本框 16"/>
            <p:cNvSpPr txBox="1">
              <a:spLocks noChangeArrowheads="1"/>
            </p:cNvSpPr>
            <p:nvPr/>
          </p:nvSpPr>
          <p:spPr bwMode="auto">
            <a:xfrm>
              <a:off x="0" y="17547"/>
              <a:ext cx="349294" cy="5539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</a:p>
          </p:txBody>
        </p:sp>
      </p:grp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879052" y="2664226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优势与不足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6"/>
          <p:cNvGrpSpPr>
            <a:grpSpLocks/>
          </p:cNvGrpSpPr>
          <p:nvPr/>
        </p:nvGrpSpPr>
        <p:grpSpPr bwMode="auto">
          <a:xfrm>
            <a:off x="375048" y="3214638"/>
            <a:ext cx="449610" cy="423912"/>
            <a:chOff x="0" y="0"/>
            <a:chExt cx="599553" cy="565150"/>
          </a:xfrm>
          <a:solidFill>
            <a:srgbClr val="24BEBC"/>
          </a:solidFill>
        </p:grpSpPr>
        <p:sp>
          <p:nvSpPr>
            <p:cNvPr id="29" name="Freeform 11"/>
            <p:cNvSpPr>
              <a:spLocks/>
            </p:cNvSpPr>
            <p:nvPr/>
          </p:nvSpPr>
          <p:spPr bwMode="auto">
            <a:xfrm>
              <a:off x="32815" y="0"/>
              <a:ext cx="566738" cy="565150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文本框 21"/>
            <p:cNvSpPr txBox="1">
              <a:spLocks noChangeArrowheads="1"/>
            </p:cNvSpPr>
            <p:nvPr/>
          </p:nvSpPr>
          <p:spPr bwMode="auto">
            <a:xfrm>
              <a:off x="0" y="11169"/>
              <a:ext cx="349295" cy="55393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zh-CN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五</a:t>
              </a:r>
            </a:p>
          </p:txBody>
        </p:sp>
      </p:grpSp>
      <p:sp>
        <p:nvSpPr>
          <p:cNvPr id="31" name="矩形 22"/>
          <p:cNvSpPr>
            <a:spLocks noChangeArrowheads="1"/>
          </p:cNvSpPr>
          <p:nvPr/>
        </p:nvSpPr>
        <p:spPr bwMode="auto">
          <a:xfrm>
            <a:off x="881555" y="3218845"/>
            <a:ext cx="29546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未来工作展望及需要的帮助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363585" y="3790950"/>
            <a:ext cx="436672" cy="439300"/>
            <a:chOff x="375048" y="1056086"/>
            <a:chExt cx="436672" cy="439300"/>
          </a:xfrm>
        </p:grpSpPr>
        <p:sp>
          <p:nvSpPr>
            <p:cNvPr id="58" name="Freeform 9"/>
            <p:cNvSpPr>
              <a:spLocks/>
            </p:cNvSpPr>
            <p:nvPr/>
          </p:nvSpPr>
          <p:spPr bwMode="auto">
            <a:xfrm>
              <a:off x="386718" y="1056086"/>
              <a:ext cx="425002" cy="425103"/>
            </a:xfrm>
            <a:custGeom>
              <a:avLst/>
              <a:gdLst>
                <a:gd name="T0" fmla="*/ 2147483647 w 60"/>
                <a:gd name="T1" fmla="*/ 2147483647 h 60"/>
                <a:gd name="T2" fmla="*/ 2147483647 w 60"/>
                <a:gd name="T3" fmla="*/ 2147483647 h 60"/>
                <a:gd name="T4" fmla="*/ 0 w 60"/>
                <a:gd name="T5" fmla="*/ 2147483647 h 60"/>
                <a:gd name="T6" fmla="*/ 0 w 60"/>
                <a:gd name="T7" fmla="*/ 2147483647 h 60"/>
                <a:gd name="T8" fmla="*/ 2147483647 w 60"/>
                <a:gd name="T9" fmla="*/ 0 h 60"/>
                <a:gd name="T10" fmla="*/ 2147483647 w 60"/>
                <a:gd name="T11" fmla="*/ 0 h 60"/>
                <a:gd name="T12" fmla="*/ 2147483647 w 60"/>
                <a:gd name="T13" fmla="*/ 2147483647 h 60"/>
                <a:gd name="T14" fmla="*/ 2147483647 w 60"/>
                <a:gd name="T15" fmla="*/ 2147483647 h 60"/>
                <a:gd name="T16" fmla="*/ 2147483647 w 60"/>
                <a:gd name="T17" fmla="*/ 2147483647 h 6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0"/>
                <a:gd name="T28" fmla="*/ 0 h 60"/>
                <a:gd name="T29" fmla="*/ 60 w 60"/>
                <a:gd name="T30" fmla="*/ 60 h 6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0" h="60">
                  <a:moveTo>
                    <a:pt x="30" y="60"/>
                  </a:moveTo>
                  <a:cubicBezTo>
                    <a:pt x="30" y="60"/>
                    <a:pt x="30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4"/>
                    <a:pt x="14" y="0"/>
                    <a:pt x="30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0"/>
                    <a:pt x="60" y="30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</a:path>
              </a:pathLst>
            </a:custGeom>
            <a:solidFill>
              <a:srgbClr val="24BE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文本框 3"/>
            <p:cNvSpPr txBox="1">
              <a:spLocks noChangeArrowheads="1"/>
            </p:cNvSpPr>
            <p:nvPr/>
          </p:nvSpPr>
          <p:spPr bwMode="auto">
            <a:xfrm>
              <a:off x="375048" y="1079888"/>
              <a:ext cx="261939" cy="415498"/>
            </a:xfrm>
            <a:prstGeom prst="rect">
              <a:avLst/>
            </a:prstGeom>
            <a:solidFill>
              <a:srgbClr val="24BEBC"/>
            </a:solidFill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1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六</a:t>
              </a:r>
              <a:endParaRPr lang="zh-CN" altLang="zh-CN" sz="2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矩形 22"/>
          <p:cNvSpPr>
            <a:spLocks noChangeArrowheads="1"/>
          </p:cNvSpPr>
          <p:nvPr/>
        </p:nvSpPr>
        <p:spPr bwMode="auto">
          <a:xfrm>
            <a:off x="879052" y="3795752"/>
            <a:ext cx="306365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心得体会及对公司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部门建议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113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 tmFilter="0,0; .5, 1; 1, 1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 tmFilter="0,0; .5, 1; 1, 1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 tmFilter="0,0; .5, 1; 1, 1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 tmFilter="0,0; .5, 1; 1, 1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 tmFilter="0,0; .5, 1; 1, 1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5" grpId="0"/>
      <p:bldP spid="19" grpId="0"/>
      <p:bldP spid="23" grpId="0"/>
      <p:bldP spid="27" grpId="0"/>
      <p:bldP spid="31" grpId="0"/>
      <p:bldP spid="6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6" name="组合 25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27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2031325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基本情况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2657587" y="3549106"/>
            <a:ext cx="1400312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入职</a:t>
            </a: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前工作经历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KSO_GT2.1.1"/>
          <p:cNvSpPr txBox="1"/>
          <p:nvPr/>
        </p:nvSpPr>
        <p:spPr>
          <a:xfrm>
            <a:off x="5824187" y="3393425"/>
            <a:ext cx="2852271" cy="117428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在此处输入您的文本</a:t>
            </a:r>
          </a:p>
        </p:txBody>
      </p:sp>
      <p:sp>
        <p:nvSpPr>
          <p:cNvPr id="31" name="椭圆 30"/>
          <p:cNvSpPr/>
          <p:nvPr/>
        </p:nvSpPr>
        <p:spPr>
          <a:xfrm>
            <a:off x="1165782" y="2165705"/>
            <a:ext cx="2110548" cy="2110770"/>
          </a:xfrm>
          <a:prstGeom prst="ellipse">
            <a:avLst/>
          </a:prstGeom>
          <a:noFill/>
          <a:ln w="127000" cap="flat" cmpd="thinThick" algn="ctr">
            <a:solidFill>
              <a:srgbClr val="24BEBC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教育背景</a:t>
            </a:r>
            <a:endParaRPr lang="zh-CN" altLang="en-US" sz="2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肘形连接符 27"/>
          <p:cNvCxnSpPr>
            <a:cxnSpLocks noChangeShapeType="1"/>
          </p:cNvCxnSpPr>
          <p:nvPr/>
        </p:nvCxnSpPr>
        <p:spPr bwMode="auto">
          <a:xfrm flipV="1">
            <a:off x="3335259" y="2668198"/>
            <a:ext cx="1725967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BEBC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KSO_GT1.1.1"/>
          <p:cNvSpPr txBox="1"/>
          <p:nvPr/>
        </p:nvSpPr>
        <p:spPr>
          <a:xfrm>
            <a:off x="5081385" y="2030770"/>
            <a:ext cx="2802985" cy="1334997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在此处输入您的文本</a:t>
            </a:r>
          </a:p>
        </p:txBody>
      </p:sp>
      <p:cxnSp>
        <p:nvCxnSpPr>
          <p:cNvPr id="34" name="肘形连接符 8"/>
          <p:cNvCxnSpPr>
            <a:cxnSpLocks noChangeShapeType="1"/>
          </p:cNvCxnSpPr>
          <p:nvPr/>
        </p:nvCxnSpPr>
        <p:spPr bwMode="auto">
          <a:xfrm flipV="1">
            <a:off x="4078060" y="3943035"/>
            <a:ext cx="172596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5" name="椭圆 34"/>
          <p:cNvSpPr/>
          <p:nvPr/>
        </p:nvSpPr>
        <p:spPr>
          <a:xfrm>
            <a:off x="1052577" y="1038205"/>
            <a:ext cx="1400314" cy="1398909"/>
          </a:xfrm>
          <a:prstGeom prst="ellipse">
            <a:avLst/>
          </a:prstGeom>
          <a:noFill/>
          <a:ln w="127000" cap="flat" cmpd="thinThick" algn="ctr">
            <a:solidFill>
              <a:srgbClr val="24215F"/>
            </a:solidFill>
            <a:prstDash val="solid"/>
            <a:miter lim="800000"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zh-CN" altLang="en-US" kern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工作岗位</a:t>
            </a:r>
            <a:endParaRPr lang="zh-CN" altLang="en-US" sz="1800" b="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KSO_GT2.1.1"/>
          <p:cNvSpPr txBox="1"/>
          <p:nvPr/>
        </p:nvSpPr>
        <p:spPr>
          <a:xfrm>
            <a:off x="4217624" y="915567"/>
            <a:ext cx="3090680" cy="955135"/>
          </a:xfrm>
          <a:prstGeom prst="rect">
            <a:avLst/>
          </a:prstGeom>
          <a:noFill/>
        </p:spPr>
        <p:txBody>
          <a:bodyPr lIns="100790" tIns="50396" rIns="100790" bIns="50396" anchor="ctr"/>
          <a:lstStyle/>
          <a:p>
            <a:pPr algn="just">
              <a:lnSpc>
                <a:spcPct val="130000"/>
              </a:lnSpc>
              <a:defRPr/>
            </a:pP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</a:t>
            </a:r>
            <a:r>
              <a:rPr lang="zh-CN" altLang="en-US" sz="1400" b="0" kern="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文本请</a:t>
            </a:r>
            <a:r>
              <a:rPr lang="zh-CN" altLang="en-US" sz="1400" b="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在此处输入您的文本</a:t>
            </a:r>
          </a:p>
        </p:txBody>
      </p:sp>
      <p:cxnSp>
        <p:nvCxnSpPr>
          <p:cNvPr id="37" name="肘形连接符 11"/>
          <p:cNvCxnSpPr>
            <a:cxnSpLocks noChangeShapeType="1"/>
          </p:cNvCxnSpPr>
          <p:nvPr/>
        </p:nvCxnSpPr>
        <p:spPr bwMode="auto">
          <a:xfrm flipV="1">
            <a:off x="2473048" y="1432134"/>
            <a:ext cx="1724416" cy="549017"/>
          </a:xfrm>
          <a:prstGeom prst="bentConnector3">
            <a:avLst>
              <a:gd name="adj1" fmla="val 29667"/>
            </a:avLst>
          </a:prstGeom>
          <a:noFill/>
          <a:ln w="38100" algn="ctr">
            <a:solidFill>
              <a:srgbClr val="24215F"/>
            </a:solidFill>
            <a:miter lim="800000"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157058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7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2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75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9" grpId="0" animBg="1"/>
      <p:bldP spid="30" grpId="0"/>
      <p:bldP spid="31" grpId="0" animBg="1"/>
      <p:bldP spid="33" grpId="0"/>
      <p:bldP spid="35" grpId="0" animBg="1"/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0" name="组合 9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试用期工作成果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矩形 14"/>
          <p:cNvSpPr/>
          <p:nvPr/>
        </p:nvSpPr>
        <p:spPr>
          <a:xfrm flipV="1">
            <a:off x="2" y="2499743"/>
            <a:ext cx="3082967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solidFill>
              <a:srgbClr val="24215F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425760" y="2499338"/>
            <a:ext cx="1301991" cy="1300750"/>
            <a:chOff x="3225639" y="4543565"/>
            <a:chExt cx="1735762" cy="1734334"/>
          </a:xfrm>
        </p:grpSpPr>
        <p:sp>
          <p:nvSpPr>
            <p:cNvPr id="15" name="椭圆 14"/>
            <p:cNvSpPr/>
            <p:nvPr/>
          </p:nvSpPr>
          <p:spPr>
            <a:xfrm flipV="1">
              <a:off x="3225639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 rot="10800000" flipV="1">
              <a:off x="3467830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 anchorCtr="1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矩形 14"/>
          <p:cNvSpPr/>
          <p:nvPr/>
        </p:nvSpPr>
        <p:spPr>
          <a:xfrm>
            <a:off x="0" y="2099428"/>
            <a:ext cx="5328182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0"/>
                </a:moveTo>
                <a:lnTo>
                  <a:pt x="4571707" y="0"/>
                </a:lnTo>
                <a:lnTo>
                  <a:pt x="4571707" y="242218"/>
                </a:lnTo>
                <a:lnTo>
                  <a:pt x="0" y="242218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4598863" y="987574"/>
            <a:ext cx="1301991" cy="1301822"/>
            <a:chOff x="6131016" y="674750"/>
            <a:chExt cx="1735762" cy="1735763"/>
          </a:xfrm>
        </p:grpSpPr>
        <p:sp>
          <p:nvSpPr>
            <p:cNvPr id="19" name="椭圆 18"/>
            <p:cNvSpPr/>
            <p:nvPr/>
          </p:nvSpPr>
          <p:spPr>
            <a:xfrm>
              <a:off x="6131016" y="674750"/>
              <a:ext cx="1735762" cy="1735763"/>
            </a:xfrm>
            <a:prstGeom prst="ellipse">
              <a:avLst/>
            </a:prstGeom>
            <a:solidFill>
              <a:srgbClr val="24BEBC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6373207" y="882392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矩形 14"/>
          <p:cNvSpPr/>
          <p:nvPr/>
        </p:nvSpPr>
        <p:spPr>
          <a:xfrm flipV="1">
            <a:off x="4572003" y="2499743"/>
            <a:ext cx="4573315" cy="184291"/>
          </a:xfrm>
          <a:custGeom>
            <a:avLst/>
            <a:gdLst/>
            <a:ahLst/>
            <a:cxnLst/>
            <a:rect l="l" t="t" r="r" b="b"/>
            <a:pathLst>
              <a:path w="4571707" h="242218">
                <a:moveTo>
                  <a:pt x="0" y="242218"/>
                </a:moveTo>
                <a:lnTo>
                  <a:pt x="4571707" y="242218"/>
                </a:lnTo>
                <a:lnTo>
                  <a:pt x="4571707" y="0"/>
                </a:lnTo>
                <a:lnTo>
                  <a:pt x="0" y="0"/>
                </a:lnTo>
                <a:close/>
              </a:path>
            </a:pathLst>
          </a:custGeom>
          <a:solidFill>
            <a:srgbClr val="24215F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21006" y="2499338"/>
            <a:ext cx="1301991" cy="1300750"/>
            <a:chOff x="5227325" y="4543565"/>
            <a:chExt cx="1735762" cy="1734334"/>
          </a:xfrm>
        </p:grpSpPr>
        <p:sp>
          <p:nvSpPr>
            <p:cNvPr id="23" name="椭圆 22"/>
            <p:cNvSpPr/>
            <p:nvPr/>
          </p:nvSpPr>
          <p:spPr>
            <a:xfrm flipV="1">
              <a:off x="5227325" y="4543565"/>
              <a:ext cx="1735762" cy="1734334"/>
            </a:xfrm>
            <a:prstGeom prst="ellipse">
              <a:avLst/>
            </a:prstGeom>
            <a:solidFill>
              <a:srgbClr val="24215F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 rot="10800000" flipV="1">
              <a:off x="5469516" y="4786206"/>
              <a:ext cx="1284515" cy="128451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tIns="36000" anchor="ctr"/>
            <a:lstStyle/>
            <a:p>
              <a:pPr lvl="0" algn="ctr">
                <a:defRPr/>
              </a:pPr>
              <a:r>
                <a:rPr lang="en-US" altLang="zh-CN" sz="3000" b="1" kern="0" dirty="0">
                  <a:solidFill>
                    <a:srgbClr val="41445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000" b="1" kern="0" dirty="0">
                <a:solidFill>
                  <a:srgbClr val="41445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TextBox 54"/>
          <p:cNvSpPr txBox="1"/>
          <p:nvPr/>
        </p:nvSpPr>
        <p:spPr>
          <a:xfrm>
            <a:off x="1433642" y="1298198"/>
            <a:ext cx="2895306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6" name="TextBox 55"/>
          <p:cNvSpPr txBox="1"/>
          <p:nvPr/>
        </p:nvSpPr>
        <p:spPr>
          <a:xfrm>
            <a:off x="1439246" y="998115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56"/>
          <p:cNvSpPr txBox="1"/>
          <p:nvPr/>
        </p:nvSpPr>
        <p:spPr>
          <a:xfrm>
            <a:off x="445623" y="3176086"/>
            <a:ext cx="1901683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框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8" name="TextBox 57"/>
          <p:cNvSpPr txBox="1"/>
          <p:nvPr/>
        </p:nvSpPr>
        <p:spPr>
          <a:xfrm>
            <a:off x="451224" y="2876004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58"/>
          <p:cNvSpPr txBox="1"/>
          <p:nvPr/>
        </p:nvSpPr>
        <p:spPr>
          <a:xfrm>
            <a:off x="5411005" y="3184286"/>
            <a:ext cx="2895306" cy="5093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</a:t>
            </a:r>
            <a:r>
              <a:rPr lang="zh-CN" altLang="en-US" sz="1100" dirty="0" smtClean="0">
                <a:latin typeface="微软雅黑" pitchFamily="34" charset="-122"/>
                <a:ea typeface="微软雅黑" pitchFamily="34" charset="-122"/>
              </a:rPr>
              <a:t>文字</a:t>
            </a:r>
            <a:endParaRPr lang="zh-CN" altLang="en-US" sz="11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59"/>
          <p:cNvSpPr txBox="1"/>
          <p:nvPr/>
        </p:nvSpPr>
        <p:spPr>
          <a:xfrm>
            <a:off x="5416609" y="2884203"/>
            <a:ext cx="959237" cy="315471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23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5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50"/>
                            </p:stCondLst>
                            <p:childTnLst>
                              <p:par>
                                <p:cTn id="5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100"/>
                            </p:stCondLst>
                            <p:childTnLst>
                              <p:par>
                                <p:cTn id="62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65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  <p:bldP spid="21" grpId="0" animBg="1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29" name="组合 28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30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文本框 11"/>
            <p:cNvSpPr txBox="1">
              <a:spLocks noChangeArrowheads="1"/>
            </p:cNvSpPr>
            <p:nvPr/>
          </p:nvSpPr>
          <p:spPr bwMode="auto">
            <a:xfrm>
              <a:off x="3375896" y="26194"/>
              <a:ext cx="2339102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学习与能力提升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84672" y="1869378"/>
            <a:ext cx="1515461" cy="1519148"/>
            <a:chOff x="1312099" y="2614471"/>
            <a:chExt cx="2020615" cy="2025531"/>
          </a:xfrm>
          <a:solidFill>
            <a:srgbClr val="24BEBC"/>
          </a:solidFill>
        </p:grpSpPr>
        <p:sp>
          <p:nvSpPr>
            <p:cNvPr id="33" name="Freeform 7"/>
            <p:cNvSpPr>
              <a:spLocks noEditPoints="1"/>
            </p:cNvSpPr>
            <p:nvPr/>
          </p:nvSpPr>
          <p:spPr bwMode="auto">
            <a:xfrm>
              <a:off x="1312099" y="2614471"/>
              <a:ext cx="2020615" cy="2025531"/>
            </a:xfrm>
            <a:custGeom>
              <a:avLst/>
              <a:gdLst>
                <a:gd name="T0" fmla="*/ 174 w 348"/>
                <a:gd name="T1" fmla="*/ 349 h 349"/>
                <a:gd name="T2" fmla="*/ 0 w 348"/>
                <a:gd name="T3" fmla="*/ 175 h 349"/>
                <a:gd name="T4" fmla="*/ 174 w 348"/>
                <a:gd name="T5" fmla="*/ 0 h 349"/>
                <a:gd name="T6" fmla="*/ 348 w 348"/>
                <a:gd name="T7" fmla="*/ 175 h 349"/>
                <a:gd name="T8" fmla="*/ 174 w 348"/>
                <a:gd name="T9" fmla="*/ 349 h 349"/>
                <a:gd name="T10" fmla="*/ 174 w 348"/>
                <a:gd name="T11" fmla="*/ 10 h 349"/>
                <a:gd name="T12" fmla="*/ 9 w 348"/>
                <a:gd name="T13" fmla="*/ 175 h 349"/>
                <a:gd name="T14" fmla="*/ 174 w 348"/>
                <a:gd name="T15" fmla="*/ 339 h 349"/>
                <a:gd name="T16" fmla="*/ 339 w 348"/>
                <a:gd name="T17" fmla="*/ 175 h 349"/>
                <a:gd name="T18" fmla="*/ 174 w 348"/>
                <a:gd name="T19" fmla="*/ 10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8" h="349">
                  <a:moveTo>
                    <a:pt x="174" y="349"/>
                  </a:moveTo>
                  <a:cubicBezTo>
                    <a:pt x="78" y="349"/>
                    <a:pt x="0" y="270"/>
                    <a:pt x="0" y="175"/>
                  </a:cubicBezTo>
                  <a:cubicBezTo>
                    <a:pt x="0" y="79"/>
                    <a:pt x="78" y="0"/>
                    <a:pt x="174" y="0"/>
                  </a:cubicBezTo>
                  <a:cubicBezTo>
                    <a:pt x="270" y="0"/>
                    <a:pt x="348" y="79"/>
                    <a:pt x="348" y="175"/>
                  </a:cubicBezTo>
                  <a:cubicBezTo>
                    <a:pt x="348" y="270"/>
                    <a:pt x="270" y="349"/>
                    <a:pt x="174" y="349"/>
                  </a:cubicBezTo>
                  <a:close/>
                  <a:moveTo>
                    <a:pt x="174" y="10"/>
                  </a:moveTo>
                  <a:cubicBezTo>
                    <a:pt x="83" y="10"/>
                    <a:pt x="9" y="84"/>
                    <a:pt x="9" y="175"/>
                  </a:cubicBezTo>
                  <a:cubicBezTo>
                    <a:pt x="9" y="265"/>
                    <a:pt x="83" y="339"/>
                    <a:pt x="174" y="339"/>
                  </a:cubicBezTo>
                  <a:cubicBezTo>
                    <a:pt x="265" y="339"/>
                    <a:pt x="339" y="265"/>
                    <a:pt x="339" y="175"/>
                  </a:cubicBezTo>
                  <a:cubicBezTo>
                    <a:pt x="339" y="84"/>
                    <a:pt x="265" y="10"/>
                    <a:pt x="174" y="10"/>
                  </a:cubicBezTo>
                  <a:close/>
                </a:path>
              </a:pathLst>
            </a:custGeom>
            <a:grpFill/>
            <a:ln w="9525">
              <a:solidFill>
                <a:srgbClr val="24BEBC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4" name="Rectangle 8"/>
            <p:cNvSpPr>
              <a:spLocks noChangeArrowheads="1"/>
            </p:cNvSpPr>
            <p:nvPr/>
          </p:nvSpPr>
          <p:spPr bwMode="auto">
            <a:xfrm>
              <a:off x="2322407" y="2816041"/>
              <a:ext cx="12292" cy="233527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5" name="Rectangle 9"/>
            <p:cNvSpPr>
              <a:spLocks noChangeArrowheads="1"/>
            </p:cNvSpPr>
            <p:nvPr/>
          </p:nvSpPr>
          <p:spPr bwMode="auto">
            <a:xfrm>
              <a:off x="2322407" y="4187699"/>
              <a:ext cx="12292" cy="238443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6" name="Rectangle 10"/>
            <p:cNvSpPr>
              <a:spLocks noChangeArrowheads="1"/>
            </p:cNvSpPr>
            <p:nvPr/>
          </p:nvSpPr>
          <p:spPr bwMode="auto">
            <a:xfrm>
              <a:off x="152596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7" name="Freeform 12"/>
            <p:cNvSpPr>
              <a:spLocks/>
            </p:cNvSpPr>
            <p:nvPr/>
          </p:nvSpPr>
          <p:spPr bwMode="auto">
            <a:xfrm>
              <a:off x="2637053" y="2914368"/>
              <a:ext cx="98327" cy="157323"/>
            </a:xfrm>
            <a:custGeom>
              <a:avLst/>
              <a:gdLst>
                <a:gd name="T0" fmla="*/ 4 w 40"/>
                <a:gd name="T1" fmla="*/ 64 h 64"/>
                <a:gd name="T2" fmla="*/ 0 w 40"/>
                <a:gd name="T3" fmla="*/ 60 h 64"/>
                <a:gd name="T4" fmla="*/ 35 w 40"/>
                <a:gd name="T5" fmla="*/ 0 h 64"/>
                <a:gd name="T6" fmla="*/ 40 w 40"/>
                <a:gd name="T7" fmla="*/ 3 h 64"/>
                <a:gd name="T8" fmla="*/ 4 w 40"/>
                <a:gd name="T9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4">
                  <a:moveTo>
                    <a:pt x="4" y="64"/>
                  </a:moveTo>
                  <a:lnTo>
                    <a:pt x="0" y="60"/>
                  </a:lnTo>
                  <a:lnTo>
                    <a:pt x="35" y="0"/>
                  </a:lnTo>
                  <a:lnTo>
                    <a:pt x="40" y="3"/>
                  </a:lnTo>
                  <a:lnTo>
                    <a:pt x="4" y="64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8" name="Freeform 13"/>
            <p:cNvSpPr>
              <a:spLocks/>
            </p:cNvSpPr>
            <p:nvPr/>
          </p:nvSpPr>
          <p:spPr bwMode="auto">
            <a:xfrm>
              <a:off x="2880411" y="3211807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3 h 38"/>
                <a:gd name="T4" fmla="*/ 56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3"/>
                  </a:lnTo>
                  <a:lnTo>
                    <a:pt x="56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39" name="Freeform 14"/>
            <p:cNvSpPr>
              <a:spLocks/>
            </p:cNvSpPr>
            <p:nvPr/>
          </p:nvSpPr>
          <p:spPr bwMode="auto">
            <a:xfrm>
              <a:off x="1916809" y="4170493"/>
              <a:ext cx="98327" cy="149949"/>
            </a:xfrm>
            <a:custGeom>
              <a:avLst/>
              <a:gdLst>
                <a:gd name="T0" fmla="*/ 4 w 40"/>
                <a:gd name="T1" fmla="*/ 61 h 61"/>
                <a:gd name="T2" fmla="*/ 0 w 40"/>
                <a:gd name="T3" fmla="*/ 56 h 61"/>
                <a:gd name="T4" fmla="*/ 35 w 40"/>
                <a:gd name="T5" fmla="*/ 0 h 61"/>
                <a:gd name="T6" fmla="*/ 40 w 40"/>
                <a:gd name="T7" fmla="*/ 2 h 61"/>
                <a:gd name="T8" fmla="*/ 4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4" y="61"/>
                  </a:moveTo>
                  <a:lnTo>
                    <a:pt x="0" y="56"/>
                  </a:lnTo>
                  <a:lnTo>
                    <a:pt x="35" y="0"/>
                  </a:lnTo>
                  <a:lnTo>
                    <a:pt x="40" y="2"/>
                  </a:lnTo>
                  <a:lnTo>
                    <a:pt x="4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0" name="Freeform 15"/>
            <p:cNvSpPr>
              <a:spLocks/>
            </p:cNvSpPr>
            <p:nvPr/>
          </p:nvSpPr>
          <p:spPr bwMode="auto">
            <a:xfrm>
              <a:off x="1631661" y="3932049"/>
              <a:ext cx="149949" cy="93410"/>
            </a:xfrm>
            <a:custGeom>
              <a:avLst/>
              <a:gdLst>
                <a:gd name="T0" fmla="*/ 2 w 61"/>
                <a:gd name="T1" fmla="*/ 38 h 38"/>
                <a:gd name="T2" fmla="*/ 0 w 61"/>
                <a:gd name="T3" fmla="*/ 35 h 38"/>
                <a:gd name="T4" fmla="*/ 59 w 61"/>
                <a:gd name="T5" fmla="*/ 0 h 38"/>
                <a:gd name="T6" fmla="*/ 61 w 61"/>
                <a:gd name="T7" fmla="*/ 5 h 38"/>
                <a:gd name="T8" fmla="*/ 2 w 61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8">
                  <a:moveTo>
                    <a:pt x="2" y="38"/>
                  </a:moveTo>
                  <a:lnTo>
                    <a:pt x="0" y="35"/>
                  </a:lnTo>
                  <a:lnTo>
                    <a:pt x="59" y="0"/>
                  </a:lnTo>
                  <a:lnTo>
                    <a:pt x="61" y="5"/>
                  </a:lnTo>
                  <a:lnTo>
                    <a:pt x="2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1" name="Freeform 16"/>
            <p:cNvSpPr>
              <a:spLocks/>
            </p:cNvSpPr>
            <p:nvPr/>
          </p:nvSpPr>
          <p:spPr bwMode="auto">
            <a:xfrm>
              <a:off x="1631661" y="3211807"/>
              <a:ext cx="149949" cy="98327"/>
            </a:xfrm>
            <a:custGeom>
              <a:avLst/>
              <a:gdLst>
                <a:gd name="T0" fmla="*/ 59 w 61"/>
                <a:gd name="T1" fmla="*/ 40 h 40"/>
                <a:gd name="T2" fmla="*/ 0 w 61"/>
                <a:gd name="T3" fmla="*/ 5 h 40"/>
                <a:gd name="T4" fmla="*/ 2 w 61"/>
                <a:gd name="T5" fmla="*/ 0 h 40"/>
                <a:gd name="T6" fmla="*/ 61 w 61"/>
                <a:gd name="T7" fmla="*/ 35 h 40"/>
                <a:gd name="T8" fmla="*/ 59 w 61"/>
                <a:gd name="T9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40">
                  <a:moveTo>
                    <a:pt x="59" y="40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61" y="35"/>
                  </a:lnTo>
                  <a:lnTo>
                    <a:pt x="59" y="40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2" name="Freeform 17"/>
            <p:cNvSpPr>
              <a:spLocks/>
            </p:cNvSpPr>
            <p:nvPr/>
          </p:nvSpPr>
          <p:spPr bwMode="auto">
            <a:xfrm>
              <a:off x="2880411" y="3932049"/>
              <a:ext cx="145033" cy="93410"/>
            </a:xfrm>
            <a:custGeom>
              <a:avLst/>
              <a:gdLst>
                <a:gd name="T0" fmla="*/ 56 w 59"/>
                <a:gd name="T1" fmla="*/ 38 h 38"/>
                <a:gd name="T2" fmla="*/ 0 w 59"/>
                <a:gd name="T3" fmla="*/ 5 h 38"/>
                <a:gd name="T4" fmla="*/ 2 w 59"/>
                <a:gd name="T5" fmla="*/ 0 h 38"/>
                <a:gd name="T6" fmla="*/ 59 w 59"/>
                <a:gd name="T7" fmla="*/ 35 h 38"/>
                <a:gd name="T8" fmla="*/ 56 w 59"/>
                <a:gd name="T9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8">
                  <a:moveTo>
                    <a:pt x="56" y="38"/>
                  </a:moveTo>
                  <a:lnTo>
                    <a:pt x="0" y="5"/>
                  </a:lnTo>
                  <a:lnTo>
                    <a:pt x="2" y="0"/>
                  </a:lnTo>
                  <a:lnTo>
                    <a:pt x="59" y="35"/>
                  </a:lnTo>
                  <a:lnTo>
                    <a:pt x="56" y="38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3" name="Freeform 18"/>
            <p:cNvSpPr>
              <a:spLocks/>
            </p:cNvSpPr>
            <p:nvPr/>
          </p:nvSpPr>
          <p:spPr bwMode="auto">
            <a:xfrm>
              <a:off x="2624761" y="4180325"/>
              <a:ext cx="93410" cy="152406"/>
            </a:xfrm>
            <a:custGeom>
              <a:avLst/>
              <a:gdLst>
                <a:gd name="T0" fmla="*/ 33 w 38"/>
                <a:gd name="T1" fmla="*/ 62 h 62"/>
                <a:gd name="T2" fmla="*/ 0 w 38"/>
                <a:gd name="T3" fmla="*/ 3 h 62"/>
                <a:gd name="T4" fmla="*/ 5 w 38"/>
                <a:gd name="T5" fmla="*/ 0 h 62"/>
                <a:gd name="T6" fmla="*/ 38 w 38"/>
                <a:gd name="T7" fmla="*/ 59 h 62"/>
                <a:gd name="T8" fmla="*/ 33 w 38"/>
                <a:gd name="T9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62">
                  <a:moveTo>
                    <a:pt x="33" y="62"/>
                  </a:moveTo>
                  <a:lnTo>
                    <a:pt x="0" y="3"/>
                  </a:lnTo>
                  <a:lnTo>
                    <a:pt x="5" y="0"/>
                  </a:lnTo>
                  <a:lnTo>
                    <a:pt x="38" y="59"/>
                  </a:lnTo>
                  <a:lnTo>
                    <a:pt x="33" y="62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4" name="Freeform 19"/>
            <p:cNvSpPr>
              <a:spLocks/>
            </p:cNvSpPr>
            <p:nvPr/>
          </p:nvSpPr>
          <p:spPr bwMode="auto">
            <a:xfrm>
              <a:off x="1899602" y="2934033"/>
              <a:ext cx="98327" cy="149949"/>
            </a:xfrm>
            <a:custGeom>
              <a:avLst/>
              <a:gdLst>
                <a:gd name="T0" fmla="*/ 35 w 40"/>
                <a:gd name="T1" fmla="*/ 61 h 61"/>
                <a:gd name="T2" fmla="*/ 0 w 40"/>
                <a:gd name="T3" fmla="*/ 2 h 61"/>
                <a:gd name="T4" fmla="*/ 4 w 40"/>
                <a:gd name="T5" fmla="*/ 0 h 61"/>
                <a:gd name="T6" fmla="*/ 40 w 40"/>
                <a:gd name="T7" fmla="*/ 59 h 61"/>
                <a:gd name="T8" fmla="*/ 35 w 40"/>
                <a:gd name="T9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61">
                  <a:moveTo>
                    <a:pt x="35" y="61"/>
                  </a:moveTo>
                  <a:lnTo>
                    <a:pt x="0" y="2"/>
                  </a:lnTo>
                  <a:lnTo>
                    <a:pt x="4" y="0"/>
                  </a:lnTo>
                  <a:lnTo>
                    <a:pt x="40" y="59"/>
                  </a:lnTo>
                  <a:lnTo>
                    <a:pt x="35" y="61"/>
                  </a:lnTo>
                  <a:close/>
                </a:path>
              </a:pathLst>
            </a:custGeom>
            <a:grpFill/>
            <a:ln w="9525">
              <a:solidFill>
                <a:srgbClr val="000000"/>
              </a:solidFill>
              <a:round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5" name="Rectangle 10"/>
            <p:cNvSpPr>
              <a:spLocks noChangeArrowheads="1"/>
            </p:cNvSpPr>
            <p:nvPr/>
          </p:nvSpPr>
          <p:spPr bwMode="auto">
            <a:xfrm>
              <a:off x="2935710" y="3612487"/>
              <a:ext cx="238443" cy="12292"/>
            </a:xfrm>
            <a:prstGeom prst="rect">
              <a:avLst/>
            </a:prstGeom>
            <a:grpFill/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46" name="组合 45"/>
          <p:cNvGrpSpPr/>
          <p:nvPr/>
        </p:nvGrpSpPr>
        <p:grpSpPr>
          <a:xfrm rot="16200000">
            <a:off x="1416078" y="2295809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8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01995" y="2582861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2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3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54" name="组合 53"/>
          <p:cNvGrpSpPr/>
          <p:nvPr/>
        </p:nvGrpSpPr>
        <p:grpSpPr>
          <a:xfrm rot="18000000">
            <a:off x="1560993" y="2332468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55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6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57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grpSp>
        <p:nvGrpSpPr>
          <p:cNvPr id="63" name="组合 62"/>
          <p:cNvGrpSpPr/>
          <p:nvPr/>
        </p:nvGrpSpPr>
        <p:grpSpPr>
          <a:xfrm rot="19800000">
            <a:off x="1666231" y="2436935"/>
            <a:ext cx="652646" cy="79277"/>
            <a:chOff x="2275701" y="3565783"/>
            <a:chExt cx="870194" cy="105702"/>
          </a:xfrm>
          <a:solidFill>
            <a:srgbClr val="41514E"/>
          </a:solidFill>
        </p:grpSpPr>
        <p:sp>
          <p:nvSpPr>
            <p:cNvPr id="64" name="Rectangle 11"/>
            <p:cNvSpPr>
              <a:spLocks noChangeArrowheads="1"/>
            </p:cNvSpPr>
            <p:nvPr/>
          </p:nvSpPr>
          <p:spPr bwMode="auto">
            <a:xfrm>
              <a:off x="2897619" y="3612487"/>
              <a:ext cx="238443" cy="1229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5" name="Rectangle 20"/>
            <p:cNvSpPr>
              <a:spLocks noChangeArrowheads="1"/>
            </p:cNvSpPr>
            <p:nvPr/>
          </p:nvSpPr>
          <p:spPr bwMode="auto">
            <a:xfrm>
              <a:off x="2327324" y="3612487"/>
              <a:ext cx="818571" cy="2212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  <p:sp>
          <p:nvSpPr>
            <p:cNvPr id="66" name="Oval 21"/>
            <p:cNvSpPr>
              <a:spLocks noChangeArrowheads="1"/>
            </p:cNvSpPr>
            <p:nvPr/>
          </p:nvSpPr>
          <p:spPr bwMode="auto">
            <a:xfrm>
              <a:off x="2275701" y="3565783"/>
              <a:ext cx="105702" cy="105702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13"/>
            </a:p>
          </p:txBody>
        </p:sp>
      </p:grpSp>
      <p:sp>
        <p:nvSpPr>
          <p:cNvPr id="67" name="TextBox 39"/>
          <p:cNvSpPr txBox="1"/>
          <p:nvPr/>
        </p:nvSpPr>
        <p:spPr>
          <a:xfrm>
            <a:off x="989873" y="3532317"/>
            <a:ext cx="156966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zh-CN" altLang="en-US" sz="1800" dirty="0">
                <a:effectLst>
                  <a:outerShdw blurRad="266700" algn="tl" rotWithShape="0">
                    <a:schemeClr val="tx2">
                      <a:lumMod val="40000"/>
                      <a:lumOff val="60000"/>
                      <a:alpha val="55000"/>
                    </a:schemeClr>
                  </a:outerShdw>
                </a:effectLst>
                <a:latin typeface="微软雅黑" pitchFamily="34" charset="-122"/>
                <a:ea typeface="微软雅黑" pitchFamily="34" charset="-122"/>
              </a:rPr>
              <a:t>点击添加标题</a:t>
            </a:r>
          </a:p>
        </p:txBody>
      </p:sp>
      <p:cxnSp>
        <p:nvCxnSpPr>
          <p:cNvPr id="68" name="直接连接符 67"/>
          <p:cNvCxnSpPr>
            <a:stCxn id="33" idx="2"/>
          </p:cNvCxnSpPr>
          <p:nvPr/>
        </p:nvCxnSpPr>
        <p:spPr>
          <a:xfrm flipV="1">
            <a:off x="1742401" y="1275607"/>
            <a:ext cx="638810" cy="593771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2381211" y="1275606"/>
            <a:ext cx="1002658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44"/>
          <p:cNvSpPr txBox="1"/>
          <p:nvPr/>
        </p:nvSpPr>
        <p:spPr>
          <a:xfrm>
            <a:off x="4372141" y="1015664"/>
            <a:ext cx="28949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1" name="TextBox 45"/>
          <p:cNvSpPr txBox="1"/>
          <p:nvPr/>
        </p:nvSpPr>
        <p:spPr>
          <a:xfrm>
            <a:off x="3479217" y="113129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cxnSp>
        <p:nvCxnSpPr>
          <p:cNvPr id="72" name="直接连接符 71"/>
          <p:cNvCxnSpPr/>
          <p:nvPr/>
        </p:nvCxnSpPr>
        <p:spPr>
          <a:xfrm flipV="1">
            <a:off x="2110185" y="1780076"/>
            <a:ext cx="237083" cy="206297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2347266" y="1780075"/>
            <a:ext cx="108498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51"/>
          <p:cNvSpPr txBox="1"/>
          <p:nvPr/>
        </p:nvSpPr>
        <p:spPr>
          <a:xfrm>
            <a:off x="4372141" y="1545636"/>
            <a:ext cx="28949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75" name="TextBox 52"/>
          <p:cNvSpPr txBox="1"/>
          <p:nvPr/>
        </p:nvSpPr>
        <p:spPr>
          <a:xfrm>
            <a:off x="3479217" y="1661263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cxnSp>
        <p:nvCxnSpPr>
          <p:cNvPr id="76" name="直接连接符 75"/>
          <p:cNvCxnSpPr/>
          <p:nvPr/>
        </p:nvCxnSpPr>
        <p:spPr>
          <a:xfrm>
            <a:off x="2411760" y="2323023"/>
            <a:ext cx="1020486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57"/>
          <p:cNvSpPr txBox="1"/>
          <p:nvPr/>
        </p:nvSpPr>
        <p:spPr>
          <a:xfrm>
            <a:off x="4372141" y="2088584"/>
            <a:ext cx="28949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78" name="TextBox 58"/>
          <p:cNvSpPr txBox="1"/>
          <p:nvPr/>
        </p:nvSpPr>
        <p:spPr>
          <a:xfrm>
            <a:off x="3479217" y="2204211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cxnSp>
        <p:nvCxnSpPr>
          <p:cNvPr id="79" name="直接连接符 78"/>
          <p:cNvCxnSpPr/>
          <p:nvPr/>
        </p:nvCxnSpPr>
        <p:spPr>
          <a:xfrm>
            <a:off x="2496311" y="2630496"/>
            <a:ext cx="386229" cy="262094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2889756" y="2892420"/>
            <a:ext cx="542490" cy="0"/>
          </a:xfrm>
          <a:prstGeom prst="line">
            <a:avLst/>
          </a:prstGeom>
          <a:ln>
            <a:solidFill>
              <a:srgbClr val="4151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7"/>
          <p:cNvSpPr txBox="1"/>
          <p:nvPr/>
        </p:nvSpPr>
        <p:spPr>
          <a:xfrm>
            <a:off x="4372141" y="2657981"/>
            <a:ext cx="2894929" cy="512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50" dirty="0">
                <a:latin typeface="微软雅黑" pitchFamily="34" charset="-122"/>
                <a:ea typeface="微软雅黑" pitchFamily="34" charset="-122"/>
              </a:rPr>
              <a:t>您的内容打在这里，或者通过复制您的文本后，在此框中</a:t>
            </a:r>
            <a:r>
              <a:rPr lang="zh-CN" altLang="en-US" sz="1050">
                <a:latin typeface="微软雅黑" pitchFamily="34" charset="-122"/>
                <a:ea typeface="微软雅黑" pitchFamily="34" charset="-122"/>
              </a:rPr>
              <a:t>选择粘贴，并选择只保留文字。</a:t>
            </a:r>
          </a:p>
        </p:txBody>
      </p:sp>
      <p:sp>
        <p:nvSpPr>
          <p:cNvPr id="82" name="TextBox 68"/>
          <p:cNvSpPr txBox="1"/>
          <p:nvPr/>
        </p:nvSpPr>
        <p:spPr>
          <a:xfrm>
            <a:off x="3479217" y="2742380"/>
            <a:ext cx="95410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500" dirty="0">
                <a:latin typeface="微软雅黑" pitchFamily="34" charset="-122"/>
                <a:ea typeface="微软雅黑" pitchFamily="34" charset="-122"/>
              </a:rPr>
              <a:t>添加标题</a:t>
            </a: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686549" y="3490764"/>
            <a:ext cx="1903613" cy="1094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293119" y="3499086"/>
            <a:ext cx="1899138" cy="1085705"/>
          </a:xfrm>
          <a:prstGeom prst="rect">
            <a:avLst/>
          </a:prstGeom>
          <a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extLst/>
        </p:spPr>
      </p:pic>
    </p:spTree>
    <p:extLst>
      <p:ext uri="{BB962C8B-B14F-4D97-AF65-F5344CB8AC3E}">
        <p14:creationId xmlns:p14="http://schemas.microsoft.com/office/powerpoint/2010/main" val="86955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2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3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3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3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7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3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67" grpId="0"/>
      <p:bldP spid="70" grpId="0"/>
      <p:bldP spid="71" grpId="0"/>
      <p:bldP spid="74" grpId="0"/>
      <p:bldP spid="75" grpId="0"/>
      <p:bldP spid="77" grpId="0"/>
      <p:bldP spid="78" grpId="0"/>
      <p:bldP spid="81" grpId="0"/>
      <p:bldP spid="8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/>
          <p:cNvSpPr>
            <a:spLocks/>
          </p:cNvSpPr>
          <p:nvPr/>
        </p:nvSpPr>
        <p:spPr bwMode="auto">
          <a:xfrm>
            <a:off x="1456730" y="4787504"/>
            <a:ext cx="6230541" cy="355997"/>
          </a:xfrm>
          <a:custGeom>
            <a:avLst/>
            <a:gdLst>
              <a:gd name="T0" fmla="*/ 2147483647 w 814"/>
              <a:gd name="T1" fmla="*/ 2147483647 h 109"/>
              <a:gd name="T2" fmla="*/ 0 w 814"/>
              <a:gd name="T3" fmla="*/ 2147483647 h 109"/>
              <a:gd name="T4" fmla="*/ 2147483647 w 814"/>
              <a:gd name="T5" fmla="*/ 2147483647 h 109"/>
              <a:gd name="T6" fmla="*/ 2147483647 w 814"/>
              <a:gd name="T7" fmla="*/ 0 h 109"/>
              <a:gd name="T8" fmla="*/ 2147483647 w 814"/>
              <a:gd name="T9" fmla="*/ 0 h 109"/>
              <a:gd name="T10" fmla="*/ 2147483647 w 814"/>
              <a:gd name="T11" fmla="*/ 0 h 109"/>
              <a:gd name="T12" fmla="*/ 2147483647 w 814"/>
              <a:gd name="T13" fmla="*/ 2147483647 h 109"/>
              <a:gd name="T14" fmla="*/ 2147483647 w 814"/>
              <a:gd name="T15" fmla="*/ 2147483647 h 109"/>
              <a:gd name="T16" fmla="*/ 2147483647 w 814"/>
              <a:gd name="T17" fmla="*/ 2147483647 h 10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14"/>
              <a:gd name="T28" fmla="*/ 0 h 109"/>
              <a:gd name="T29" fmla="*/ 814 w 814"/>
              <a:gd name="T30" fmla="*/ 109 h 10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14" h="109">
                <a:moveTo>
                  <a:pt x="407" y="109"/>
                </a:moveTo>
                <a:cubicBezTo>
                  <a:pt x="0" y="109"/>
                  <a:pt x="0" y="109"/>
                  <a:pt x="0" y="109"/>
                </a:cubicBezTo>
                <a:cubicBezTo>
                  <a:pt x="146" y="13"/>
                  <a:pt x="146" y="13"/>
                  <a:pt x="146" y="13"/>
                </a:cubicBezTo>
                <a:cubicBezTo>
                  <a:pt x="159" y="5"/>
                  <a:pt x="175" y="0"/>
                  <a:pt x="190" y="0"/>
                </a:cubicBezTo>
                <a:cubicBezTo>
                  <a:pt x="407" y="0"/>
                  <a:pt x="407" y="0"/>
                  <a:pt x="407" y="0"/>
                </a:cubicBezTo>
                <a:cubicBezTo>
                  <a:pt x="623" y="0"/>
                  <a:pt x="623" y="0"/>
                  <a:pt x="623" y="0"/>
                </a:cubicBezTo>
                <a:cubicBezTo>
                  <a:pt x="639" y="0"/>
                  <a:pt x="654" y="5"/>
                  <a:pt x="667" y="13"/>
                </a:cubicBezTo>
                <a:cubicBezTo>
                  <a:pt x="814" y="109"/>
                  <a:pt x="814" y="109"/>
                  <a:pt x="814" y="109"/>
                </a:cubicBezTo>
                <a:lnTo>
                  <a:pt x="407" y="109"/>
                </a:lnTo>
                <a:close/>
              </a:path>
            </a:pathLst>
          </a:custGeom>
          <a:solidFill>
            <a:srgbClr val="24BEBC"/>
          </a:solidFill>
          <a:ln>
            <a:noFill/>
          </a:ln>
          <a:extLst/>
        </p:spPr>
        <p:txBody>
          <a:bodyPr/>
          <a:lstStyle/>
          <a:p>
            <a:endParaRPr lang="zh-CN" altLang="en-US"/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1"/>
            <a:ext cx="9144000" cy="335756"/>
          </a:xfrm>
          <a:prstGeom prst="rect">
            <a:avLst/>
          </a:prstGeom>
          <a:solidFill>
            <a:srgbClr val="24215F"/>
          </a:solidFill>
          <a:ln>
            <a:noFill/>
          </a:ln>
          <a:extLst/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/>
          </a:p>
        </p:txBody>
      </p:sp>
      <p:grpSp>
        <p:nvGrpSpPr>
          <p:cNvPr id="14" name="组合 13"/>
          <p:cNvGrpSpPr/>
          <p:nvPr/>
        </p:nvGrpSpPr>
        <p:grpSpPr>
          <a:xfrm>
            <a:off x="1744268" y="1"/>
            <a:ext cx="5656659" cy="531019"/>
            <a:chOff x="1744266" y="0"/>
            <a:chExt cx="5656659" cy="531019"/>
          </a:xfrm>
          <a:solidFill>
            <a:srgbClr val="24215F"/>
          </a:solidFill>
        </p:grpSpPr>
        <p:sp>
          <p:nvSpPr>
            <p:cNvPr id="15" name="Freeform 7"/>
            <p:cNvSpPr>
              <a:spLocks/>
            </p:cNvSpPr>
            <p:nvPr/>
          </p:nvSpPr>
          <p:spPr bwMode="auto">
            <a:xfrm>
              <a:off x="1744266" y="0"/>
              <a:ext cx="5656659" cy="531019"/>
            </a:xfrm>
            <a:custGeom>
              <a:avLst/>
              <a:gdLst>
                <a:gd name="T0" fmla="*/ 2147483647 w 739"/>
                <a:gd name="T1" fmla="*/ 0 h 96"/>
                <a:gd name="T2" fmla="*/ 0 w 739"/>
                <a:gd name="T3" fmla="*/ 0 h 96"/>
                <a:gd name="T4" fmla="*/ 2147483647 w 739"/>
                <a:gd name="T5" fmla="*/ 2147483647 h 96"/>
                <a:gd name="T6" fmla="*/ 2147483647 w 739"/>
                <a:gd name="T7" fmla="*/ 2147483647 h 96"/>
                <a:gd name="T8" fmla="*/ 2147483647 w 739"/>
                <a:gd name="T9" fmla="*/ 2147483647 h 96"/>
                <a:gd name="T10" fmla="*/ 2147483647 w 739"/>
                <a:gd name="T11" fmla="*/ 2147483647 h 96"/>
                <a:gd name="T12" fmla="*/ 2147483647 w 739"/>
                <a:gd name="T13" fmla="*/ 2147483647 h 96"/>
                <a:gd name="T14" fmla="*/ 2147483647 w 739"/>
                <a:gd name="T15" fmla="*/ 0 h 96"/>
                <a:gd name="T16" fmla="*/ 2147483647 w 739"/>
                <a:gd name="T17" fmla="*/ 0 h 9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39"/>
                <a:gd name="T28" fmla="*/ 0 h 96"/>
                <a:gd name="T29" fmla="*/ 739 w 739"/>
                <a:gd name="T30" fmla="*/ 96 h 9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39" h="96">
                  <a:moveTo>
                    <a:pt x="37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09" y="83"/>
                    <a:pt x="109" y="83"/>
                    <a:pt x="109" y="83"/>
                  </a:cubicBezTo>
                  <a:cubicBezTo>
                    <a:pt x="122" y="92"/>
                    <a:pt x="138" y="96"/>
                    <a:pt x="153" y="96"/>
                  </a:cubicBezTo>
                  <a:cubicBezTo>
                    <a:pt x="370" y="96"/>
                    <a:pt x="370" y="96"/>
                    <a:pt x="370" y="96"/>
                  </a:cubicBezTo>
                  <a:cubicBezTo>
                    <a:pt x="586" y="96"/>
                    <a:pt x="586" y="96"/>
                    <a:pt x="586" y="96"/>
                  </a:cubicBezTo>
                  <a:cubicBezTo>
                    <a:pt x="602" y="96"/>
                    <a:pt x="617" y="92"/>
                    <a:pt x="630" y="83"/>
                  </a:cubicBezTo>
                  <a:cubicBezTo>
                    <a:pt x="739" y="0"/>
                    <a:pt x="739" y="0"/>
                    <a:pt x="739" y="0"/>
                  </a:cubicBezTo>
                  <a:lnTo>
                    <a:pt x="3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文本框 11"/>
            <p:cNvSpPr txBox="1">
              <a:spLocks noChangeArrowheads="1"/>
            </p:cNvSpPr>
            <p:nvPr/>
          </p:nvSpPr>
          <p:spPr bwMode="auto">
            <a:xfrm>
              <a:off x="3463528" y="26194"/>
              <a:ext cx="1723549" cy="461665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优势与不足</a:t>
              </a:r>
              <a:endParaRPr lang="zh-CN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Group 5"/>
          <p:cNvGrpSpPr>
            <a:grpSpLocks noChangeAspect="1"/>
          </p:cNvGrpSpPr>
          <p:nvPr/>
        </p:nvGrpSpPr>
        <p:grpSpPr bwMode="auto">
          <a:xfrm>
            <a:off x="3669953" y="1161459"/>
            <a:ext cx="1804094" cy="3354508"/>
            <a:chOff x="1220" y="788"/>
            <a:chExt cx="955" cy="1843"/>
          </a:xfrm>
        </p:grpSpPr>
        <p:sp>
          <p:nvSpPr>
            <p:cNvPr id="19" name="Freeform 7"/>
            <p:cNvSpPr>
              <a:spLocks/>
            </p:cNvSpPr>
            <p:nvPr/>
          </p:nvSpPr>
          <p:spPr bwMode="auto">
            <a:xfrm>
              <a:off x="1220" y="788"/>
              <a:ext cx="955" cy="1843"/>
            </a:xfrm>
            <a:custGeom>
              <a:avLst/>
              <a:gdLst>
                <a:gd name="T0" fmla="*/ 560 w 560"/>
                <a:gd name="T1" fmla="*/ 1006 h 1080"/>
                <a:gd name="T2" fmla="*/ 487 w 560"/>
                <a:gd name="T3" fmla="*/ 1080 h 1080"/>
                <a:gd name="T4" fmla="*/ 73 w 560"/>
                <a:gd name="T5" fmla="*/ 1080 h 1080"/>
                <a:gd name="T6" fmla="*/ 0 w 560"/>
                <a:gd name="T7" fmla="*/ 1006 h 1080"/>
                <a:gd name="T8" fmla="*/ 0 w 560"/>
                <a:gd name="T9" fmla="*/ 73 h 1080"/>
                <a:gd name="T10" fmla="*/ 73 w 560"/>
                <a:gd name="T11" fmla="*/ 0 h 1080"/>
                <a:gd name="T12" fmla="*/ 487 w 560"/>
                <a:gd name="T13" fmla="*/ 0 h 1080"/>
                <a:gd name="T14" fmla="*/ 560 w 560"/>
                <a:gd name="T15" fmla="*/ 73 h 1080"/>
                <a:gd name="T16" fmla="*/ 560 w 560"/>
                <a:gd name="T17" fmla="*/ 1006 h 1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0" h="1080">
                  <a:moveTo>
                    <a:pt x="560" y="1006"/>
                  </a:moveTo>
                  <a:cubicBezTo>
                    <a:pt x="560" y="1047"/>
                    <a:pt x="527" y="1080"/>
                    <a:pt x="487" y="1080"/>
                  </a:cubicBezTo>
                  <a:cubicBezTo>
                    <a:pt x="73" y="1080"/>
                    <a:pt x="73" y="1080"/>
                    <a:pt x="73" y="1080"/>
                  </a:cubicBezTo>
                  <a:cubicBezTo>
                    <a:pt x="33" y="1080"/>
                    <a:pt x="0" y="1047"/>
                    <a:pt x="0" y="1006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33"/>
                    <a:pt x="33" y="0"/>
                    <a:pt x="73" y="0"/>
                  </a:cubicBezTo>
                  <a:cubicBezTo>
                    <a:pt x="487" y="0"/>
                    <a:pt x="487" y="0"/>
                    <a:pt x="487" y="0"/>
                  </a:cubicBezTo>
                  <a:cubicBezTo>
                    <a:pt x="527" y="0"/>
                    <a:pt x="560" y="33"/>
                    <a:pt x="560" y="73"/>
                  </a:cubicBezTo>
                  <a:lnTo>
                    <a:pt x="560" y="1006"/>
                  </a:lnTo>
                  <a:close/>
                </a:path>
              </a:pathLst>
            </a:cu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 flipH="1">
              <a:off x="1278" y="1025"/>
              <a:ext cx="839" cy="1302"/>
            </a:xfrm>
            <a:prstGeom prst="rect">
              <a:avLst/>
            </a:prstGeom>
            <a:blipFill>
              <a:blip r:embed="rId2"/>
              <a:stretch>
                <a:fillRect/>
              </a:stretch>
            </a:blipFill>
            <a:ln w="9525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1614" y="2382"/>
              <a:ext cx="167" cy="169"/>
            </a:xfrm>
            <a:prstGeom prst="ellipse">
              <a:avLst/>
            </a:prstGeom>
            <a:solidFill>
              <a:schemeClr val="bg1">
                <a:lumMod val="50000"/>
                <a:alpha val="78824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1531" y="897"/>
              <a:ext cx="334" cy="51"/>
            </a:xfrm>
            <a:custGeom>
              <a:avLst/>
              <a:gdLst>
                <a:gd name="T0" fmla="*/ 196 w 196"/>
                <a:gd name="T1" fmla="*/ 15 h 30"/>
                <a:gd name="T2" fmla="*/ 181 w 196"/>
                <a:gd name="T3" fmla="*/ 30 h 30"/>
                <a:gd name="T4" fmla="*/ 15 w 196"/>
                <a:gd name="T5" fmla="*/ 30 h 30"/>
                <a:gd name="T6" fmla="*/ 0 w 196"/>
                <a:gd name="T7" fmla="*/ 15 h 30"/>
                <a:gd name="T8" fmla="*/ 0 w 196"/>
                <a:gd name="T9" fmla="*/ 15 h 30"/>
                <a:gd name="T10" fmla="*/ 15 w 196"/>
                <a:gd name="T11" fmla="*/ 0 h 30"/>
                <a:gd name="T12" fmla="*/ 181 w 196"/>
                <a:gd name="T13" fmla="*/ 0 h 30"/>
                <a:gd name="T14" fmla="*/ 196 w 196"/>
                <a:gd name="T15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6" h="30">
                  <a:moveTo>
                    <a:pt x="196" y="15"/>
                  </a:moveTo>
                  <a:cubicBezTo>
                    <a:pt x="196" y="24"/>
                    <a:pt x="189" y="30"/>
                    <a:pt x="181" y="30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7" y="30"/>
                    <a:pt x="0" y="24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181" y="0"/>
                    <a:pt x="181" y="0"/>
                    <a:pt x="181" y="0"/>
                  </a:cubicBezTo>
                  <a:cubicBezTo>
                    <a:pt x="189" y="0"/>
                    <a:pt x="196" y="7"/>
                    <a:pt x="196" y="15"/>
                  </a:cubicBezTo>
                  <a:close/>
                </a:path>
              </a:pathLst>
            </a:custGeom>
            <a:solidFill>
              <a:schemeClr val="bg1">
                <a:lumMod val="50000"/>
                <a:alpha val="78824"/>
              </a:schemeClr>
            </a:solidFill>
            <a:ln>
              <a:noFill/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TextBox 10"/>
          <p:cNvSpPr txBox="1"/>
          <p:nvPr/>
        </p:nvSpPr>
        <p:spPr>
          <a:xfrm>
            <a:off x="5951990" y="1105956"/>
            <a:ext cx="2730271" cy="11695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输入你的文字输入你的文字 输入你的文字 输入你的文字 输入你的文字 输入你的文字 输入你的文字 输入你的文字 输入你的文字</a:t>
            </a:r>
          </a:p>
        </p:txBody>
      </p:sp>
      <p:sp>
        <p:nvSpPr>
          <p:cNvPr id="26" name="TextBox 11"/>
          <p:cNvSpPr txBox="1"/>
          <p:nvPr/>
        </p:nvSpPr>
        <p:spPr>
          <a:xfrm>
            <a:off x="611560" y="2802709"/>
            <a:ext cx="2736304" cy="116955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just"/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anose="020B0503020204020204" pitchFamily="34" charset="-122"/>
              </a:rPr>
              <a:t>输入你的文字输入你的文字 输入你的文字 输入你的文字 输入你的文字 输入你的文字 输入你的文字 输入你的文字 输入你的文字</a:t>
            </a:r>
          </a:p>
        </p:txBody>
      </p:sp>
      <p:sp>
        <p:nvSpPr>
          <p:cNvPr id="27" name="Oval 9"/>
          <p:cNvSpPr>
            <a:spLocks noChangeArrowheads="1"/>
          </p:cNvSpPr>
          <p:nvPr/>
        </p:nvSpPr>
        <p:spPr bwMode="auto">
          <a:xfrm>
            <a:off x="1565181" y="1146590"/>
            <a:ext cx="829062" cy="815560"/>
          </a:xfrm>
          <a:prstGeom prst="ellipse">
            <a:avLst/>
          </a:prstGeom>
          <a:solidFill>
            <a:srgbClr val="24215F"/>
          </a:solidFill>
          <a:ln w="19050">
            <a:solidFill>
              <a:srgbClr val="24215F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 17">
            <a:hlinkClick r:id="rId3"/>
          </p:cNvPr>
          <p:cNvSpPr>
            <a:spLocks/>
          </p:cNvSpPr>
          <p:nvPr/>
        </p:nvSpPr>
        <p:spPr bwMode="auto">
          <a:xfrm>
            <a:off x="1828800" y="1341853"/>
            <a:ext cx="381000" cy="381000"/>
          </a:xfrm>
          <a:custGeom>
            <a:avLst/>
            <a:gdLst>
              <a:gd name="T0" fmla="*/ 124 w 133"/>
              <a:gd name="T1" fmla="*/ 84 h 123"/>
              <a:gd name="T2" fmla="*/ 133 w 133"/>
              <a:gd name="T3" fmla="*/ 75 h 123"/>
              <a:gd name="T4" fmla="*/ 124 w 133"/>
              <a:gd name="T5" fmla="*/ 67 h 123"/>
              <a:gd name="T6" fmla="*/ 113 w 133"/>
              <a:gd name="T7" fmla="*/ 67 h 123"/>
              <a:gd name="T8" fmla="*/ 113 w 133"/>
              <a:gd name="T9" fmla="*/ 64 h 123"/>
              <a:gd name="T10" fmla="*/ 124 w 133"/>
              <a:gd name="T11" fmla="*/ 64 h 123"/>
              <a:gd name="T12" fmla="*/ 132 w 133"/>
              <a:gd name="T13" fmla="*/ 56 h 123"/>
              <a:gd name="T14" fmla="*/ 124 w 133"/>
              <a:gd name="T15" fmla="*/ 47 h 123"/>
              <a:gd name="T16" fmla="*/ 90 w 133"/>
              <a:gd name="T17" fmla="*/ 47 h 123"/>
              <a:gd name="T18" fmla="*/ 74 w 133"/>
              <a:gd name="T19" fmla="*/ 23 h 123"/>
              <a:gd name="T20" fmla="*/ 64 w 133"/>
              <a:gd name="T21" fmla="*/ 0 h 123"/>
              <a:gd name="T22" fmla="*/ 54 w 133"/>
              <a:gd name="T23" fmla="*/ 5 h 123"/>
              <a:gd name="T24" fmla="*/ 48 w 133"/>
              <a:gd name="T25" fmla="*/ 33 h 123"/>
              <a:gd name="T26" fmla="*/ 29 w 133"/>
              <a:gd name="T27" fmla="*/ 57 h 123"/>
              <a:gd name="T28" fmla="*/ 0 w 133"/>
              <a:gd name="T29" fmla="*/ 57 h 123"/>
              <a:gd name="T30" fmla="*/ 0 w 133"/>
              <a:gd name="T31" fmla="*/ 114 h 123"/>
              <a:gd name="T32" fmla="*/ 31 w 133"/>
              <a:gd name="T33" fmla="*/ 114 h 123"/>
              <a:gd name="T34" fmla="*/ 54 w 133"/>
              <a:gd name="T35" fmla="*/ 122 h 123"/>
              <a:gd name="T36" fmla="*/ 76 w 133"/>
              <a:gd name="T37" fmla="*/ 123 h 123"/>
              <a:gd name="T38" fmla="*/ 79 w 133"/>
              <a:gd name="T39" fmla="*/ 123 h 123"/>
              <a:gd name="T40" fmla="*/ 105 w 133"/>
              <a:gd name="T41" fmla="*/ 123 h 123"/>
              <a:gd name="T42" fmla="*/ 114 w 133"/>
              <a:gd name="T43" fmla="*/ 114 h 123"/>
              <a:gd name="T44" fmla="*/ 105 w 133"/>
              <a:gd name="T45" fmla="*/ 105 h 123"/>
              <a:gd name="T46" fmla="*/ 103 w 133"/>
              <a:gd name="T47" fmla="*/ 105 h 123"/>
              <a:gd name="T48" fmla="*/ 104 w 133"/>
              <a:gd name="T49" fmla="*/ 103 h 123"/>
              <a:gd name="T50" fmla="*/ 117 w 133"/>
              <a:gd name="T51" fmla="*/ 103 h 123"/>
              <a:gd name="T52" fmla="*/ 125 w 133"/>
              <a:gd name="T53" fmla="*/ 95 h 123"/>
              <a:gd name="T54" fmla="*/ 117 w 133"/>
              <a:gd name="T55" fmla="*/ 86 h 123"/>
              <a:gd name="T56" fmla="*/ 109 w 133"/>
              <a:gd name="T57" fmla="*/ 86 h 123"/>
              <a:gd name="T58" fmla="*/ 110 w 133"/>
              <a:gd name="T59" fmla="*/ 84 h 123"/>
              <a:gd name="T60" fmla="*/ 124 w 133"/>
              <a:gd name="T61" fmla="*/ 84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33" h="123">
                <a:moveTo>
                  <a:pt x="124" y="84"/>
                </a:moveTo>
                <a:cubicBezTo>
                  <a:pt x="129" y="84"/>
                  <a:pt x="133" y="80"/>
                  <a:pt x="133" y="75"/>
                </a:cubicBezTo>
                <a:cubicBezTo>
                  <a:pt x="133" y="71"/>
                  <a:pt x="129" y="67"/>
                  <a:pt x="124" y="67"/>
                </a:cubicBezTo>
                <a:cubicBezTo>
                  <a:pt x="113" y="67"/>
                  <a:pt x="113" y="67"/>
                  <a:pt x="113" y="67"/>
                </a:cubicBezTo>
                <a:cubicBezTo>
                  <a:pt x="113" y="66"/>
                  <a:pt x="113" y="65"/>
                  <a:pt x="113" y="64"/>
                </a:cubicBezTo>
                <a:cubicBezTo>
                  <a:pt x="124" y="64"/>
                  <a:pt x="124" y="64"/>
                  <a:pt x="124" y="64"/>
                </a:cubicBezTo>
                <a:cubicBezTo>
                  <a:pt x="129" y="64"/>
                  <a:pt x="132" y="61"/>
                  <a:pt x="132" y="56"/>
                </a:cubicBezTo>
                <a:cubicBezTo>
                  <a:pt x="132" y="51"/>
                  <a:pt x="129" y="47"/>
                  <a:pt x="124" y="47"/>
                </a:cubicBezTo>
                <a:cubicBezTo>
                  <a:pt x="90" y="47"/>
                  <a:pt x="90" y="47"/>
                  <a:pt x="90" y="47"/>
                </a:cubicBezTo>
                <a:cubicBezTo>
                  <a:pt x="66" y="45"/>
                  <a:pt x="73" y="31"/>
                  <a:pt x="74" y="23"/>
                </a:cubicBezTo>
                <a:cubicBezTo>
                  <a:pt x="75" y="8"/>
                  <a:pt x="69" y="0"/>
                  <a:pt x="64" y="0"/>
                </a:cubicBezTo>
                <a:cubicBezTo>
                  <a:pt x="63" y="0"/>
                  <a:pt x="53" y="1"/>
                  <a:pt x="54" y="5"/>
                </a:cubicBezTo>
                <a:cubicBezTo>
                  <a:pt x="54" y="8"/>
                  <a:pt x="56" y="24"/>
                  <a:pt x="48" y="33"/>
                </a:cubicBezTo>
                <a:cubicBezTo>
                  <a:pt x="42" y="40"/>
                  <a:pt x="33" y="52"/>
                  <a:pt x="29" y="57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114"/>
                  <a:pt x="0" y="114"/>
                  <a:pt x="0" y="114"/>
                </a:cubicBezTo>
                <a:cubicBezTo>
                  <a:pt x="31" y="114"/>
                  <a:pt x="31" y="114"/>
                  <a:pt x="31" y="114"/>
                </a:cubicBezTo>
                <a:cubicBezTo>
                  <a:pt x="38" y="119"/>
                  <a:pt x="46" y="121"/>
                  <a:pt x="54" y="122"/>
                </a:cubicBezTo>
                <a:cubicBezTo>
                  <a:pt x="61" y="122"/>
                  <a:pt x="69" y="122"/>
                  <a:pt x="76" y="123"/>
                </a:cubicBezTo>
                <a:cubicBezTo>
                  <a:pt x="77" y="123"/>
                  <a:pt x="78" y="123"/>
                  <a:pt x="79" y="123"/>
                </a:cubicBezTo>
                <a:cubicBezTo>
                  <a:pt x="105" y="123"/>
                  <a:pt x="105" y="123"/>
                  <a:pt x="105" y="123"/>
                </a:cubicBezTo>
                <a:cubicBezTo>
                  <a:pt x="110" y="123"/>
                  <a:pt x="114" y="119"/>
                  <a:pt x="114" y="114"/>
                </a:cubicBezTo>
                <a:cubicBezTo>
                  <a:pt x="114" y="109"/>
                  <a:pt x="110" y="105"/>
                  <a:pt x="105" y="105"/>
                </a:cubicBezTo>
                <a:cubicBezTo>
                  <a:pt x="103" y="105"/>
                  <a:pt x="103" y="105"/>
                  <a:pt x="103" y="105"/>
                </a:cubicBezTo>
                <a:cubicBezTo>
                  <a:pt x="103" y="105"/>
                  <a:pt x="103" y="104"/>
                  <a:pt x="104" y="103"/>
                </a:cubicBezTo>
                <a:cubicBezTo>
                  <a:pt x="117" y="103"/>
                  <a:pt x="117" y="103"/>
                  <a:pt x="117" y="103"/>
                </a:cubicBezTo>
                <a:cubicBezTo>
                  <a:pt x="122" y="103"/>
                  <a:pt x="125" y="99"/>
                  <a:pt x="125" y="95"/>
                </a:cubicBezTo>
                <a:cubicBezTo>
                  <a:pt x="125" y="90"/>
                  <a:pt x="122" y="86"/>
                  <a:pt x="117" y="86"/>
                </a:cubicBezTo>
                <a:cubicBezTo>
                  <a:pt x="109" y="86"/>
                  <a:pt x="109" y="86"/>
                  <a:pt x="109" y="86"/>
                </a:cubicBezTo>
                <a:cubicBezTo>
                  <a:pt x="109" y="85"/>
                  <a:pt x="110" y="85"/>
                  <a:pt x="110" y="84"/>
                </a:cubicBezTo>
                <a:lnTo>
                  <a:pt x="124" y="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902594" y="3550145"/>
            <a:ext cx="829062" cy="815560"/>
            <a:chOff x="7523776" y="2838713"/>
            <a:chExt cx="829062" cy="815560"/>
          </a:xfrm>
        </p:grpSpPr>
        <p:sp>
          <p:nvSpPr>
            <p:cNvPr id="34" name="Oval 9"/>
            <p:cNvSpPr>
              <a:spLocks noChangeArrowheads="1"/>
            </p:cNvSpPr>
            <p:nvPr/>
          </p:nvSpPr>
          <p:spPr bwMode="auto">
            <a:xfrm>
              <a:off x="7523776" y="2838713"/>
              <a:ext cx="829062" cy="815560"/>
            </a:xfrm>
            <a:prstGeom prst="ellipse">
              <a:avLst/>
            </a:prstGeom>
            <a:solidFill>
              <a:srgbClr val="24215F"/>
            </a:solidFill>
            <a:ln w="19050">
              <a:solidFill>
                <a:srgbClr val="24215F"/>
              </a:solidFill>
            </a:ln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 17">
              <a:hlinkClick r:id="rId3"/>
            </p:cNvPr>
            <p:cNvSpPr>
              <a:spLocks/>
            </p:cNvSpPr>
            <p:nvPr/>
          </p:nvSpPr>
          <p:spPr bwMode="auto">
            <a:xfrm rot="10800000">
              <a:off x="7747807" y="3045706"/>
              <a:ext cx="381000" cy="381000"/>
            </a:xfrm>
            <a:custGeom>
              <a:avLst/>
              <a:gdLst>
                <a:gd name="T0" fmla="*/ 124 w 133"/>
                <a:gd name="T1" fmla="*/ 84 h 123"/>
                <a:gd name="T2" fmla="*/ 133 w 133"/>
                <a:gd name="T3" fmla="*/ 75 h 123"/>
                <a:gd name="T4" fmla="*/ 124 w 133"/>
                <a:gd name="T5" fmla="*/ 67 h 123"/>
                <a:gd name="T6" fmla="*/ 113 w 133"/>
                <a:gd name="T7" fmla="*/ 67 h 123"/>
                <a:gd name="T8" fmla="*/ 113 w 133"/>
                <a:gd name="T9" fmla="*/ 64 h 123"/>
                <a:gd name="T10" fmla="*/ 124 w 133"/>
                <a:gd name="T11" fmla="*/ 64 h 123"/>
                <a:gd name="T12" fmla="*/ 132 w 133"/>
                <a:gd name="T13" fmla="*/ 56 h 123"/>
                <a:gd name="T14" fmla="*/ 124 w 133"/>
                <a:gd name="T15" fmla="*/ 47 h 123"/>
                <a:gd name="T16" fmla="*/ 90 w 133"/>
                <a:gd name="T17" fmla="*/ 47 h 123"/>
                <a:gd name="T18" fmla="*/ 74 w 133"/>
                <a:gd name="T19" fmla="*/ 23 h 123"/>
                <a:gd name="T20" fmla="*/ 64 w 133"/>
                <a:gd name="T21" fmla="*/ 0 h 123"/>
                <a:gd name="T22" fmla="*/ 54 w 133"/>
                <a:gd name="T23" fmla="*/ 5 h 123"/>
                <a:gd name="T24" fmla="*/ 48 w 133"/>
                <a:gd name="T25" fmla="*/ 33 h 123"/>
                <a:gd name="T26" fmla="*/ 29 w 133"/>
                <a:gd name="T27" fmla="*/ 57 h 123"/>
                <a:gd name="T28" fmla="*/ 0 w 133"/>
                <a:gd name="T29" fmla="*/ 57 h 123"/>
                <a:gd name="T30" fmla="*/ 0 w 133"/>
                <a:gd name="T31" fmla="*/ 114 h 123"/>
                <a:gd name="T32" fmla="*/ 31 w 133"/>
                <a:gd name="T33" fmla="*/ 114 h 123"/>
                <a:gd name="T34" fmla="*/ 54 w 133"/>
                <a:gd name="T35" fmla="*/ 122 h 123"/>
                <a:gd name="T36" fmla="*/ 76 w 133"/>
                <a:gd name="T37" fmla="*/ 123 h 123"/>
                <a:gd name="T38" fmla="*/ 79 w 133"/>
                <a:gd name="T39" fmla="*/ 123 h 123"/>
                <a:gd name="T40" fmla="*/ 105 w 133"/>
                <a:gd name="T41" fmla="*/ 123 h 123"/>
                <a:gd name="T42" fmla="*/ 114 w 133"/>
                <a:gd name="T43" fmla="*/ 114 h 123"/>
                <a:gd name="T44" fmla="*/ 105 w 133"/>
                <a:gd name="T45" fmla="*/ 105 h 123"/>
                <a:gd name="T46" fmla="*/ 103 w 133"/>
                <a:gd name="T47" fmla="*/ 105 h 123"/>
                <a:gd name="T48" fmla="*/ 104 w 133"/>
                <a:gd name="T49" fmla="*/ 103 h 123"/>
                <a:gd name="T50" fmla="*/ 117 w 133"/>
                <a:gd name="T51" fmla="*/ 103 h 123"/>
                <a:gd name="T52" fmla="*/ 125 w 133"/>
                <a:gd name="T53" fmla="*/ 95 h 123"/>
                <a:gd name="T54" fmla="*/ 117 w 133"/>
                <a:gd name="T55" fmla="*/ 86 h 123"/>
                <a:gd name="T56" fmla="*/ 109 w 133"/>
                <a:gd name="T57" fmla="*/ 86 h 123"/>
                <a:gd name="T58" fmla="*/ 110 w 133"/>
                <a:gd name="T59" fmla="*/ 84 h 123"/>
                <a:gd name="T60" fmla="*/ 124 w 133"/>
                <a:gd name="T61" fmla="*/ 84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33" h="123">
                  <a:moveTo>
                    <a:pt x="124" y="84"/>
                  </a:moveTo>
                  <a:cubicBezTo>
                    <a:pt x="129" y="84"/>
                    <a:pt x="133" y="80"/>
                    <a:pt x="133" y="75"/>
                  </a:cubicBezTo>
                  <a:cubicBezTo>
                    <a:pt x="133" y="71"/>
                    <a:pt x="129" y="67"/>
                    <a:pt x="124" y="67"/>
                  </a:cubicBezTo>
                  <a:cubicBezTo>
                    <a:pt x="113" y="67"/>
                    <a:pt x="113" y="67"/>
                    <a:pt x="113" y="67"/>
                  </a:cubicBezTo>
                  <a:cubicBezTo>
                    <a:pt x="113" y="66"/>
                    <a:pt x="113" y="65"/>
                    <a:pt x="113" y="64"/>
                  </a:cubicBezTo>
                  <a:cubicBezTo>
                    <a:pt x="124" y="64"/>
                    <a:pt x="124" y="64"/>
                    <a:pt x="124" y="64"/>
                  </a:cubicBezTo>
                  <a:cubicBezTo>
                    <a:pt x="129" y="64"/>
                    <a:pt x="132" y="61"/>
                    <a:pt x="132" y="56"/>
                  </a:cubicBezTo>
                  <a:cubicBezTo>
                    <a:pt x="132" y="51"/>
                    <a:pt x="129" y="47"/>
                    <a:pt x="124" y="47"/>
                  </a:cubicBezTo>
                  <a:cubicBezTo>
                    <a:pt x="90" y="47"/>
                    <a:pt x="90" y="47"/>
                    <a:pt x="90" y="47"/>
                  </a:cubicBezTo>
                  <a:cubicBezTo>
                    <a:pt x="66" y="45"/>
                    <a:pt x="73" y="31"/>
                    <a:pt x="74" y="23"/>
                  </a:cubicBezTo>
                  <a:cubicBezTo>
                    <a:pt x="75" y="8"/>
                    <a:pt x="69" y="0"/>
                    <a:pt x="64" y="0"/>
                  </a:cubicBezTo>
                  <a:cubicBezTo>
                    <a:pt x="63" y="0"/>
                    <a:pt x="53" y="1"/>
                    <a:pt x="54" y="5"/>
                  </a:cubicBezTo>
                  <a:cubicBezTo>
                    <a:pt x="54" y="8"/>
                    <a:pt x="56" y="24"/>
                    <a:pt x="48" y="33"/>
                  </a:cubicBezTo>
                  <a:cubicBezTo>
                    <a:pt x="42" y="40"/>
                    <a:pt x="33" y="52"/>
                    <a:pt x="29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31" y="114"/>
                    <a:pt x="31" y="114"/>
                    <a:pt x="31" y="114"/>
                  </a:cubicBezTo>
                  <a:cubicBezTo>
                    <a:pt x="38" y="119"/>
                    <a:pt x="46" y="121"/>
                    <a:pt x="54" y="122"/>
                  </a:cubicBezTo>
                  <a:cubicBezTo>
                    <a:pt x="61" y="122"/>
                    <a:pt x="69" y="122"/>
                    <a:pt x="76" y="123"/>
                  </a:cubicBezTo>
                  <a:cubicBezTo>
                    <a:pt x="77" y="123"/>
                    <a:pt x="78" y="123"/>
                    <a:pt x="79" y="123"/>
                  </a:cubicBezTo>
                  <a:cubicBezTo>
                    <a:pt x="105" y="123"/>
                    <a:pt x="105" y="123"/>
                    <a:pt x="105" y="123"/>
                  </a:cubicBezTo>
                  <a:cubicBezTo>
                    <a:pt x="110" y="123"/>
                    <a:pt x="114" y="119"/>
                    <a:pt x="114" y="114"/>
                  </a:cubicBezTo>
                  <a:cubicBezTo>
                    <a:pt x="114" y="109"/>
                    <a:pt x="110" y="105"/>
                    <a:pt x="105" y="105"/>
                  </a:cubicBezTo>
                  <a:cubicBezTo>
                    <a:pt x="103" y="105"/>
                    <a:pt x="103" y="105"/>
                    <a:pt x="103" y="105"/>
                  </a:cubicBezTo>
                  <a:cubicBezTo>
                    <a:pt x="103" y="105"/>
                    <a:pt x="103" y="104"/>
                    <a:pt x="104" y="103"/>
                  </a:cubicBezTo>
                  <a:cubicBezTo>
                    <a:pt x="117" y="103"/>
                    <a:pt x="117" y="103"/>
                    <a:pt x="117" y="103"/>
                  </a:cubicBezTo>
                  <a:cubicBezTo>
                    <a:pt x="122" y="103"/>
                    <a:pt x="125" y="99"/>
                    <a:pt x="125" y="95"/>
                  </a:cubicBezTo>
                  <a:cubicBezTo>
                    <a:pt x="125" y="90"/>
                    <a:pt x="122" y="86"/>
                    <a:pt x="117" y="86"/>
                  </a:cubicBezTo>
                  <a:cubicBezTo>
                    <a:pt x="109" y="86"/>
                    <a:pt x="109" y="86"/>
                    <a:pt x="109" y="86"/>
                  </a:cubicBezTo>
                  <a:cubicBezTo>
                    <a:pt x="109" y="85"/>
                    <a:pt x="110" y="85"/>
                    <a:pt x="110" y="84"/>
                  </a:cubicBezTo>
                  <a:lnTo>
                    <a:pt x="124" y="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endParaRPr lang="zh-CN" altLang="en-US" sz="135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7845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9" presetClass="entr" presetSubtype="0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5" grpId="0"/>
      <p:bldP spid="26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12"/>
          <p:cNvGrpSpPr>
            <a:grpSpLocks/>
          </p:cNvGrpSpPr>
          <p:nvPr/>
        </p:nvGrpSpPr>
        <p:grpSpPr bwMode="auto">
          <a:xfrm>
            <a:off x="562090" y="1693362"/>
            <a:ext cx="3326099" cy="1759455"/>
            <a:chOff x="3491880" y="1280960"/>
            <a:chExt cx="2928778" cy="1552904"/>
          </a:xfrm>
        </p:grpSpPr>
        <p:sp>
          <p:nvSpPr>
            <p:cNvPr id="6" name="Rectangle 4"/>
            <p:cNvSpPr>
              <a:spLocks/>
            </p:cNvSpPr>
            <p:nvPr userDrawn="1"/>
          </p:nvSpPr>
          <p:spPr bwMode="auto">
            <a:xfrm>
              <a:off x="4521566" y="1439158"/>
              <a:ext cx="1795448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5400" dirty="0">
                  <a:solidFill>
                    <a:schemeClr val="bg1"/>
                  </a:solidFill>
                  <a:latin typeface="Goudy Old Style" pitchFamily="18" charset="0"/>
                  <a:sym typeface="Helvetica Neue UltraLight" pitchFamily="2" charset="0"/>
                </a:rPr>
                <a:t>Thanks</a:t>
              </a:r>
            </a:p>
          </p:txBody>
        </p:sp>
        <p:sp>
          <p:nvSpPr>
            <p:cNvPr id="7" name="Rectangle 5"/>
            <p:cNvSpPr>
              <a:spLocks/>
            </p:cNvSpPr>
            <p:nvPr userDrawn="1"/>
          </p:nvSpPr>
          <p:spPr bwMode="auto">
            <a:xfrm>
              <a:off x="4050688" y="2192823"/>
              <a:ext cx="997942" cy="2716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terima</a:t>
              </a:r>
              <a:r>
                <a:rPr kumimoji="0" lang="en-US" altLang="zh-CN" sz="2000" dirty="0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 </a:t>
              </a:r>
              <a:r>
                <a:rPr kumimoji="0" lang="en-US" altLang="zh-CN" sz="2000" dirty="0" err="1">
                  <a:solidFill>
                    <a:schemeClr val="bg1"/>
                  </a:solidFill>
                  <a:latin typeface="Arial Narrow" pitchFamily="34" charset="0"/>
                  <a:sym typeface="Arial Narrow" pitchFamily="34" charset="0"/>
                </a:rPr>
                <a:t>kasih</a:t>
              </a:r>
              <a:endParaRPr kumimoji="0" lang="en-US" altLang="zh-CN" sz="2000" dirty="0">
                <a:solidFill>
                  <a:schemeClr val="bg1"/>
                </a:solidFill>
                <a:latin typeface="Arial Narrow" pitchFamily="34" charset="0"/>
                <a:sym typeface="Arial Narrow" pitchFamily="34" charset="0"/>
              </a:endParaRPr>
            </a:p>
          </p:txBody>
        </p:sp>
        <p:sp>
          <p:nvSpPr>
            <p:cNvPr id="8" name="Rectangle 6"/>
            <p:cNvSpPr>
              <a:spLocks/>
            </p:cNvSpPr>
            <p:nvPr userDrawn="1"/>
          </p:nvSpPr>
          <p:spPr bwMode="auto">
            <a:xfrm>
              <a:off x="3491880" y="1280960"/>
              <a:ext cx="903370" cy="543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40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感謝</a:t>
              </a:r>
            </a:p>
          </p:txBody>
        </p:sp>
        <p:sp>
          <p:nvSpPr>
            <p:cNvPr id="9" name="Rectangle 7"/>
            <p:cNvSpPr>
              <a:spLocks/>
            </p:cNvSpPr>
            <p:nvPr userDrawn="1"/>
          </p:nvSpPr>
          <p:spPr bwMode="auto">
            <a:xfrm>
              <a:off x="5199183" y="2100422"/>
              <a:ext cx="1219549" cy="733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 sz="54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sym typeface="Microsoft YaHei Bold" charset="-122"/>
                </a:rPr>
                <a:t>谢谢</a:t>
              </a:r>
            </a:p>
          </p:txBody>
        </p:sp>
        <p:sp>
          <p:nvSpPr>
            <p:cNvPr id="10" name="Rectangle 8"/>
            <p:cNvSpPr>
              <a:spLocks/>
            </p:cNvSpPr>
            <p:nvPr userDrawn="1"/>
          </p:nvSpPr>
          <p:spPr bwMode="auto">
            <a:xfrm>
              <a:off x="5404367" y="1336952"/>
              <a:ext cx="1016291" cy="2444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zh-CN" altLang="en-US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ありがとう</a:t>
              </a:r>
            </a:p>
          </p:txBody>
        </p:sp>
        <p:sp>
          <p:nvSpPr>
            <p:cNvPr id="11" name="Rectangle 9"/>
            <p:cNvSpPr>
              <a:spLocks/>
            </p:cNvSpPr>
            <p:nvPr userDrawn="1"/>
          </p:nvSpPr>
          <p:spPr bwMode="auto">
            <a:xfrm>
              <a:off x="3491887" y="1866291"/>
              <a:ext cx="588603" cy="325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r>
                <a:rPr kumimoji="0" lang="en-US" altLang="zh-CN" sz="2400">
                  <a:solidFill>
                    <a:schemeClr val="bg1"/>
                  </a:solidFill>
                  <a:latin typeface="Arial" pitchFamily="34" charset="0"/>
                  <a:sym typeface="Arial" pitchFamily="34" charset="0"/>
                </a:rPr>
                <a:t>ขอบคุณ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300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7金蝶集团幻灯片模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Props1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6F2769-7194-4217-93D3-3AF3A4742282}">
  <ds:schemaRefs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710</TotalTime>
  <Words>446</Words>
  <Application>Microsoft Office PowerPoint</Application>
  <PresentationFormat>全屏显示(16:9)</PresentationFormat>
  <Paragraphs>55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DengXian</vt:lpstr>
      <vt:lpstr>Heiti SC Medium</vt:lpstr>
      <vt:lpstr>Helvetica Neue UltraLight</vt:lpstr>
      <vt:lpstr>Microsoft YaHei Bold</vt:lpstr>
      <vt:lpstr>Microsoft YaHei Light</vt:lpstr>
      <vt:lpstr>MS PGothic</vt:lpstr>
      <vt:lpstr>等线</vt:lpstr>
      <vt:lpstr>宋体</vt:lpstr>
      <vt:lpstr>微软雅黑</vt:lpstr>
      <vt:lpstr>微软雅黑</vt:lpstr>
      <vt:lpstr>Arial</vt:lpstr>
      <vt:lpstr>Arial Narrow</vt:lpstr>
      <vt:lpstr>Calibri</vt:lpstr>
      <vt:lpstr>Goudy Old Style</vt:lpstr>
      <vt:lpstr>Verdana</vt:lpstr>
      <vt:lpstr>2017金蝶集团幻灯片模版</vt:lpstr>
      <vt:lpstr>新员工转正考核报告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Administrator</cp:lastModifiedBy>
  <cp:revision>155</cp:revision>
  <dcterms:created xsi:type="dcterms:W3CDTF">2010-04-12T23:12:02Z</dcterms:created>
  <dcterms:modified xsi:type="dcterms:W3CDTF">2017-12-20T10:11:08Z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