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6" r:id="rId2"/>
  </p:sldMasterIdLst>
  <p:notesMasterIdLst>
    <p:notesMasterId r:id="rId6"/>
  </p:notesMasterIdLst>
  <p:sldIdLst>
    <p:sldId id="413" r:id="rId3"/>
    <p:sldId id="414" r:id="rId4"/>
    <p:sldId id="4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orient="horz" pos="913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  <p15:guide id="8" pos="5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D38"/>
    <a:srgbClr val="303C4A"/>
    <a:srgbClr val="262F3A"/>
    <a:srgbClr val="335881"/>
    <a:srgbClr val="47586D"/>
    <a:srgbClr val="151A21"/>
    <a:srgbClr val="02B1D5"/>
    <a:srgbClr val="FBFBFB"/>
    <a:srgbClr val="2C2B31"/>
    <a:srgbClr val="29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1023" autoAdjust="0"/>
  </p:normalViewPr>
  <p:slideViewPr>
    <p:cSldViewPr snapToGrid="0">
      <p:cViewPr varScale="1">
        <p:scale>
          <a:sx n="81" d="100"/>
          <a:sy n="81" d="100"/>
        </p:scale>
        <p:origin x="570" y="60"/>
      </p:cViewPr>
      <p:guideLst>
        <p:guide pos="3863"/>
        <p:guide pos="325"/>
        <p:guide pos="7355"/>
        <p:guide orient="horz" pos="3974"/>
        <p:guide orient="horz" pos="913"/>
        <p:guide orient="horz" pos="2160"/>
        <p:guide pos="5110"/>
      </p:guideLst>
    </p:cSldViewPr>
  </p:slideViewPr>
  <p:outlineViewPr>
    <p:cViewPr>
      <p:scale>
        <a:sx n="33" d="100"/>
        <a:sy n="33" d="100"/>
      </p:scale>
      <p:origin x="0" y="-246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44AA1-5C6B-4783-B929-309D6067DBDD}" type="datetimeFigureOut">
              <a:rPr lang="en-IN" smtClean="0"/>
              <a:t>31-03-2017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90DC-E23F-4A5F-8221-8C2FC3F8A41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0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84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00DE9-1A46-4E9D-92D5-96C3350CD17D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70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56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 Timeline Example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30"/>
            <a:ext cx="4114800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Footer goes here</a:t>
            </a:r>
            <a:endParaRPr lang="en-IN" dirty="0"/>
          </a:p>
        </p:txBody>
      </p:sp>
      <p:sp>
        <p:nvSpPr>
          <p:cNvPr id="4" name="Picture Placeholder 24"/>
          <p:cNvSpPr>
            <a:spLocks noGrp="1"/>
          </p:cNvSpPr>
          <p:nvPr>
            <p:ph type="pic" sz="quarter" idx="24" hasCustomPrompt="1"/>
          </p:nvPr>
        </p:nvSpPr>
        <p:spPr>
          <a:xfrm>
            <a:off x="5386288" y="1829744"/>
            <a:ext cx="1378800" cy="1378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Click Here</a:t>
            </a:r>
            <a:endParaRPr lang="en-IN" dirty="0"/>
          </a:p>
        </p:txBody>
      </p:sp>
      <p:sp>
        <p:nvSpPr>
          <p:cNvPr id="6" name="Picture Placeholder 24"/>
          <p:cNvSpPr>
            <a:spLocks noGrp="1"/>
          </p:cNvSpPr>
          <p:nvPr>
            <p:ph type="pic" sz="quarter" idx="25" hasCustomPrompt="1"/>
          </p:nvPr>
        </p:nvSpPr>
        <p:spPr>
          <a:xfrm>
            <a:off x="7440959" y="3460370"/>
            <a:ext cx="910800" cy="910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Click Here</a:t>
            </a:r>
            <a:endParaRPr lang="en-IN" dirty="0"/>
          </a:p>
        </p:txBody>
      </p:sp>
      <p:sp>
        <p:nvSpPr>
          <p:cNvPr id="7" name="Picture Placeholder 24"/>
          <p:cNvSpPr>
            <a:spLocks noGrp="1"/>
          </p:cNvSpPr>
          <p:nvPr>
            <p:ph type="pic" sz="quarter" idx="23" hasCustomPrompt="1"/>
          </p:nvPr>
        </p:nvSpPr>
        <p:spPr>
          <a:xfrm>
            <a:off x="6310313" y="941939"/>
            <a:ext cx="1519200" cy="15192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Click Here</a:t>
            </a:r>
            <a:endParaRPr lang="en-IN" dirty="0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21" hasCustomPrompt="1"/>
          </p:nvPr>
        </p:nvSpPr>
        <p:spPr>
          <a:xfrm>
            <a:off x="777214" y="2107622"/>
            <a:ext cx="892800" cy="892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Click Here</a:t>
            </a:r>
            <a:endParaRPr lang="en-IN" dirty="0"/>
          </a:p>
        </p:txBody>
      </p:sp>
      <p:sp>
        <p:nvSpPr>
          <p:cNvPr id="9" name="Picture Placeholder 24"/>
          <p:cNvSpPr>
            <a:spLocks noGrp="1"/>
          </p:cNvSpPr>
          <p:nvPr>
            <p:ph type="pic" sz="quarter" idx="22" hasCustomPrompt="1"/>
          </p:nvPr>
        </p:nvSpPr>
        <p:spPr>
          <a:xfrm>
            <a:off x="1163789" y="1320197"/>
            <a:ext cx="892800" cy="892800"/>
          </a:xfrm>
          <a:custGeom>
            <a:avLst/>
            <a:gdLst>
              <a:gd name="connsiteX0" fmla="*/ 577446 w 1154892"/>
              <a:gd name="connsiteY0" fmla="*/ 0 h 1154892"/>
              <a:gd name="connsiteX1" fmla="*/ 900302 w 1154892"/>
              <a:gd name="connsiteY1" fmla="*/ 98619 h 1154892"/>
              <a:gd name="connsiteX2" fmla="*/ 920463 w 1154892"/>
              <a:gd name="connsiteY2" fmla="*/ 115253 h 1154892"/>
              <a:gd name="connsiteX3" fmla="*/ 919540 w 1154892"/>
              <a:gd name="connsiteY3" fmla="*/ 120777 h 1154892"/>
              <a:gd name="connsiteX4" fmla="*/ 1081207 w 1154892"/>
              <a:gd name="connsiteY4" fmla="*/ 348403 h 1154892"/>
              <a:gd name="connsiteX5" fmla="*/ 1109667 w 1154892"/>
              <a:gd name="connsiteY5" fmla="*/ 353171 h 1154892"/>
              <a:gd name="connsiteX6" fmla="*/ 1143160 w 1154892"/>
              <a:gd name="connsiteY6" fmla="*/ 461071 h 1154892"/>
              <a:gd name="connsiteX7" fmla="*/ 1154892 w 1154892"/>
              <a:gd name="connsiteY7" fmla="*/ 577446 h 1154892"/>
              <a:gd name="connsiteX8" fmla="*/ 577446 w 1154892"/>
              <a:gd name="connsiteY8" fmla="*/ 1154892 h 1154892"/>
              <a:gd name="connsiteX9" fmla="*/ 0 w 1154892"/>
              <a:gd name="connsiteY9" fmla="*/ 577446 h 1154892"/>
              <a:gd name="connsiteX10" fmla="*/ 577446 w 1154892"/>
              <a:gd name="connsiteY10" fmla="*/ 0 h 1154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4892" h="1154892">
                <a:moveTo>
                  <a:pt x="577446" y="0"/>
                </a:moveTo>
                <a:cubicBezTo>
                  <a:pt x="697039" y="0"/>
                  <a:pt x="808141" y="36356"/>
                  <a:pt x="900302" y="98619"/>
                </a:cubicBezTo>
                <a:lnTo>
                  <a:pt x="920463" y="115253"/>
                </a:lnTo>
                <a:lnTo>
                  <a:pt x="919540" y="120777"/>
                </a:lnTo>
                <a:cubicBezTo>
                  <a:pt x="912566" y="227386"/>
                  <a:pt x="982221" y="321269"/>
                  <a:pt x="1081207" y="348403"/>
                </a:cubicBezTo>
                <a:lnTo>
                  <a:pt x="1109667" y="353171"/>
                </a:lnTo>
                <a:lnTo>
                  <a:pt x="1143160" y="461071"/>
                </a:lnTo>
                <a:cubicBezTo>
                  <a:pt x="1150853" y="498661"/>
                  <a:pt x="1154892" y="537582"/>
                  <a:pt x="1154892" y="577446"/>
                </a:cubicBezTo>
                <a:cubicBezTo>
                  <a:pt x="1154892" y="896361"/>
                  <a:pt x="896361" y="1154892"/>
                  <a:pt x="577446" y="1154892"/>
                </a:cubicBezTo>
                <a:cubicBezTo>
                  <a:pt x="258531" y="1154892"/>
                  <a:pt x="0" y="896361"/>
                  <a:pt x="0" y="577446"/>
                </a:cubicBezTo>
                <a:cubicBezTo>
                  <a:pt x="0" y="258531"/>
                  <a:pt x="258531" y="0"/>
                  <a:pt x="5774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 smtClean="0"/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6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6" grpId="0"/>
      <p:bldP spid="7" grpId="0"/>
      <p:bldP spid="8" grpId="0"/>
      <p:bldP spid="9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0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00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4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8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08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9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3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65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2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2017/3/31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8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07"/>
          <p:cNvGrpSpPr>
            <a:grpSpLocks noChangeAspect="1"/>
          </p:cNvGrpSpPr>
          <p:nvPr/>
        </p:nvGrpSpPr>
        <p:grpSpPr bwMode="auto">
          <a:xfrm>
            <a:off x="4652964" y="5024821"/>
            <a:ext cx="1099912" cy="1192425"/>
            <a:chOff x="3103" y="2715"/>
            <a:chExt cx="1474" cy="1598"/>
          </a:xfrm>
        </p:grpSpPr>
        <p:sp>
          <p:nvSpPr>
            <p:cNvPr id="50" name="Freeform 108"/>
            <p:cNvSpPr>
              <a:spLocks/>
            </p:cNvSpPr>
            <p:nvPr/>
          </p:nvSpPr>
          <p:spPr bwMode="auto">
            <a:xfrm>
              <a:off x="3371" y="2715"/>
              <a:ext cx="953" cy="1343"/>
            </a:xfrm>
            <a:custGeom>
              <a:avLst/>
              <a:gdLst>
                <a:gd name="T0" fmla="*/ 480 w 953"/>
                <a:gd name="T1" fmla="*/ 1343 h 1343"/>
                <a:gd name="T2" fmla="*/ 401 w 953"/>
                <a:gd name="T3" fmla="*/ 1338 h 1343"/>
                <a:gd name="T4" fmla="*/ 332 w 953"/>
                <a:gd name="T5" fmla="*/ 1324 h 1343"/>
                <a:gd name="T6" fmla="*/ 268 w 953"/>
                <a:gd name="T7" fmla="*/ 1296 h 1343"/>
                <a:gd name="T8" fmla="*/ 216 w 953"/>
                <a:gd name="T9" fmla="*/ 1262 h 1343"/>
                <a:gd name="T10" fmla="*/ 169 w 953"/>
                <a:gd name="T11" fmla="*/ 1220 h 1343"/>
                <a:gd name="T12" fmla="*/ 129 w 953"/>
                <a:gd name="T13" fmla="*/ 1169 h 1343"/>
                <a:gd name="T14" fmla="*/ 95 w 953"/>
                <a:gd name="T15" fmla="*/ 1115 h 1343"/>
                <a:gd name="T16" fmla="*/ 68 w 953"/>
                <a:gd name="T17" fmla="*/ 1055 h 1343"/>
                <a:gd name="T18" fmla="*/ 47 w 953"/>
                <a:gd name="T19" fmla="*/ 994 h 1343"/>
                <a:gd name="T20" fmla="*/ 15 w 953"/>
                <a:gd name="T21" fmla="*/ 865 h 1343"/>
                <a:gd name="T22" fmla="*/ 2 w 953"/>
                <a:gd name="T23" fmla="*/ 737 h 1343"/>
                <a:gd name="T24" fmla="*/ 0 w 953"/>
                <a:gd name="T25" fmla="*/ 621 h 1343"/>
                <a:gd name="T26" fmla="*/ 2 w 953"/>
                <a:gd name="T27" fmla="*/ 568 h 1343"/>
                <a:gd name="T28" fmla="*/ 13 w 953"/>
                <a:gd name="T29" fmla="*/ 481 h 1343"/>
                <a:gd name="T30" fmla="*/ 30 w 953"/>
                <a:gd name="T31" fmla="*/ 401 h 1343"/>
                <a:gd name="T32" fmla="*/ 57 w 953"/>
                <a:gd name="T33" fmla="*/ 329 h 1343"/>
                <a:gd name="T34" fmla="*/ 91 w 953"/>
                <a:gd name="T35" fmla="*/ 262 h 1343"/>
                <a:gd name="T36" fmla="*/ 129 w 953"/>
                <a:gd name="T37" fmla="*/ 203 h 1343"/>
                <a:gd name="T38" fmla="*/ 173 w 953"/>
                <a:gd name="T39" fmla="*/ 152 h 1343"/>
                <a:gd name="T40" fmla="*/ 220 w 953"/>
                <a:gd name="T41" fmla="*/ 108 h 1343"/>
                <a:gd name="T42" fmla="*/ 268 w 953"/>
                <a:gd name="T43" fmla="*/ 72 h 1343"/>
                <a:gd name="T44" fmla="*/ 321 w 953"/>
                <a:gd name="T45" fmla="*/ 42 h 1343"/>
                <a:gd name="T46" fmla="*/ 374 w 953"/>
                <a:gd name="T47" fmla="*/ 21 h 1343"/>
                <a:gd name="T48" fmla="*/ 425 w 953"/>
                <a:gd name="T49" fmla="*/ 6 h 1343"/>
                <a:gd name="T50" fmla="*/ 475 w 953"/>
                <a:gd name="T51" fmla="*/ 0 h 1343"/>
                <a:gd name="T52" fmla="*/ 526 w 953"/>
                <a:gd name="T53" fmla="*/ 2 h 1343"/>
                <a:gd name="T54" fmla="*/ 570 w 953"/>
                <a:gd name="T55" fmla="*/ 13 h 1343"/>
                <a:gd name="T56" fmla="*/ 613 w 953"/>
                <a:gd name="T57" fmla="*/ 32 h 1343"/>
                <a:gd name="T58" fmla="*/ 648 w 953"/>
                <a:gd name="T59" fmla="*/ 59 h 1343"/>
                <a:gd name="T60" fmla="*/ 665 w 953"/>
                <a:gd name="T61" fmla="*/ 59 h 1343"/>
                <a:gd name="T62" fmla="*/ 699 w 953"/>
                <a:gd name="T63" fmla="*/ 65 h 1343"/>
                <a:gd name="T64" fmla="*/ 731 w 953"/>
                <a:gd name="T65" fmla="*/ 76 h 1343"/>
                <a:gd name="T66" fmla="*/ 773 w 953"/>
                <a:gd name="T67" fmla="*/ 99 h 1343"/>
                <a:gd name="T68" fmla="*/ 822 w 953"/>
                <a:gd name="T69" fmla="*/ 148 h 1343"/>
                <a:gd name="T70" fmla="*/ 862 w 953"/>
                <a:gd name="T71" fmla="*/ 211 h 1343"/>
                <a:gd name="T72" fmla="*/ 896 w 953"/>
                <a:gd name="T73" fmla="*/ 285 h 1343"/>
                <a:gd name="T74" fmla="*/ 921 w 953"/>
                <a:gd name="T75" fmla="*/ 372 h 1343"/>
                <a:gd name="T76" fmla="*/ 938 w 953"/>
                <a:gd name="T77" fmla="*/ 464 h 1343"/>
                <a:gd name="T78" fmla="*/ 948 w 953"/>
                <a:gd name="T79" fmla="*/ 564 h 1343"/>
                <a:gd name="T80" fmla="*/ 953 w 953"/>
                <a:gd name="T81" fmla="*/ 631 h 1343"/>
                <a:gd name="T82" fmla="*/ 948 w 953"/>
                <a:gd name="T83" fmla="*/ 768 h 1343"/>
                <a:gd name="T84" fmla="*/ 927 w 953"/>
                <a:gd name="T85" fmla="*/ 901 h 1343"/>
                <a:gd name="T86" fmla="*/ 900 w 953"/>
                <a:gd name="T87" fmla="*/ 996 h 1343"/>
                <a:gd name="T88" fmla="*/ 877 w 953"/>
                <a:gd name="T89" fmla="*/ 1058 h 1343"/>
                <a:gd name="T90" fmla="*/ 847 w 953"/>
                <a:gd name="T91" fmla="*/ 1112 h 1343"/>
                <a:gd name="T92" fmla="*/ 815 w 953"/>
                <a:gd name="T93" fmla="*/ 1163 h 1343"/>
                <a:gd name="T94" fmla="*/ 777 w 953"/>
                <a:gd name="T95" fmla="*/ 1210 h 1343"/>
                <a:gd name="T96" fmla="*/ 735 w 953"/>
                <a:gd name="T97" fmla="*/ 1250 h 1343"/>
                <a:gd name="T98" fmla="*/ 687 w 953"/>
                <a:gd name="T99" fmla="*/ 1286 h 1343"/>
                <a:gd name="T100" fmla="*/ 634 w 953"/>
                <a:gd name="T101" fmla="*/ 1311 h 1343"/>
                <a:gd name="T102" fmla="*/ 577 w 953"/>
                <a:gd name="T103" fmla="*/ 1330 h 1343"/>
                <a:gd name="T104" fmla="*/ 513 w 953"/>
                <a:gd name="T105" fmla="*/ 1340 h 1343"/>
                <a:gd name="T106" fmla="*/ 480 w 953"/>
                <a:gd name="T10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3" h="1343">
                  <a:moveTo>
                    <a:pt x="480" y="1343"/>
                  </a:moveTo>
                  <a:lnTo>
                    <a:pt x="480" y="1343"/>
                  </a:lnTo>
                  <a:lnTo>
                    <a:pt x="439" y="1343"/>
                  </a:lnTo>
                  <a:lnTo>
                    <a:pt x="401" y="1338"/>
                  </a:lnTo>
                  <a:lnTo>
                    <a:pt x="366" y="1332"/>
                  </a:lnTo>
                  <a:lnTo>
                    <a:pt x="332" y="1324"/>
                  </a:lnTo>
                  <a:lnTo>
                    <a:pt x="298" y="1311"/>
                  </a:lnTo>
                  <a:lnTo>
                    <a:pt x="268" y="1296"/>
                  </a:lnTo>
                  <a:lnTo>
                    <a:pt x="241" y="1281"/>
                  </a:lnTo>
                  <a:lnTo>
                    <a:pt x="216" y="1262"/>
                  </a:lnTo>
                  <a:lnTo>
                    <a:pt x="190" y="1241"/>
                  </a:lnTo>
                  <a:lnTo>
                    <a:pt x="169" y="1220"/>
                  </a:lnTo>
                  <a:lnTo>
                    <a:pt x="148" y="1195"/>
                  </a:lnTo>
                  <a:lnTo>
                    <a:pt x="129" y="1169"/>
                  </a:lnTo>
                  <a:lnTo>
                    <a:pt x="112" y="1144"/>
                  </a:lnTo>
                  <a:lnTo>
                    <a:pt x="95" y="1115"/>
                  </a:lnTo>
                  <a:lnTo>
                    <a:pt x="80" y="1087"/>
                  </a:lnTo>
                  <a:lnTo>
                    <a:pt x="68" y="1055"/>
                  </a:lnTo>
                  <a:lnTo>
                    <a:pt x="57" y="1026"/>
                  </a:lnTo>
                  <a:lnTo>
                    <a:pt x="47" y="994"/>
                  </a:lnTo>
                  <a:lnTo>
                    <a:pt x="30" y="929"/>
                  </a:lnTo>
                  <a:lnTo>
                    <a:pt x="15" y="865"/>
                  </a:lnTo>
                  <a:lnTo>
                    <a:pt x="7" y="800"/>
                  </a:lnTo>
                  <a:lnTo>
                    <a:pt x="2" y="737"/>
                  </a:lnTo>
                  <a:lnTo>
                    <a:pt x="0" y="678"/>
                  </a:lnTo>
                  <a:lnTo>
                    <a:pt x="0" y="621"/>
                  </a:lnTo>
                  <a:lnTo>
                    <a:pt x="2" y="568"/>
                  </a:lnTo>
                  <a:lnTo>
                    <a:pt x="2" y="568"/>
                  </a:lnTo>
                  <a:lnTo>
                    <a:pt x="7" y="524"/>
                  </a:lnTo>
                  <a:lnTo>
                    <a:pt x="13" y="481"/>
                  </a:lnTo>
                  <a:lnTo>
                    <a:pt x="21" y="441"/>
                  </a:lnTo>
                  <a:lnTo>
                    <a:pt x="30" y="401"/>
                  </a:lnTo>
                  <a:lnTo>
                    <a:pt x="42" y="365"/>
                  </a:lnTo>
                  <a:lnTo>
                    <a:pt x="57" y="329"/>
                  </a:lnTo>
                  <a:lnTo>
                    <a:pt x="72" y="296"/>
                  </a:lnTo>
                  <a:lnTo>
                    <a:pt x="91" y="262"/>
                  </a:lnTo>
                  <a:lnTo>
                    <a:pt x="110" y="232"/>
                  </a:lnTo>
                  <a:lnTo>
                    <a:pt x="129" y="203"/>
                  </a:lnTo>
                  <a:lnTo>
                    <a:pt x="150" y="177"/>
                  </a:lnTo>
                  <a:lnTo>
                    <a:pt x="173" y="152"/>
                  </a:lnTo>
                  <a:lnTo>
                    <a:pt x="197" y="129"/>
                  </a:lnTo>
                  <a:lnTo>
                    <a:pt x="220" y="108"/>
                  </a:lnTo>
                  <a:lnTo>
                    <a:pt x="245" y="89"/>
                  </a:lnTo>
                  <a:lnTo>
                    <a:pt x="268" y="72"/>
                  </a:lnTo>
                  <a:lnTo>
                    <a:pt x="296" y="55"/>
                  </a:lnTo>
                  <a:lnTo>
                    <a:pt x="321" y="42"/>
                  </a:lnTo>
                  <a:lnTo>
                    <a:pt x="347" y="30"/>
                  </a:lnTo>
                  <a:lnTo>
                    <a:pt x="374" y="21"/>
                  </a:lnTo>
                  <a:lnTo>
                    <a:pt x="399" y="13"/>
                  </a:lnTo>
                  <a:lnTo>
                    <a:pt x="425" y="6"/>
                  </a:lnTo>
                  <a:lnTo>
                    <a:pt x="450" y="2"/>
                  </a:lnTo>
                  <a:lnTo>
                    <a:pt x="475" y="0"/>
                  </a:lnTo>
                  <a:lnTo>
                    <a:pt x="501" y="0"/>
                  </a:lnTo>
                  <a:lnTo>
                    <a:pt x="526" y="2"/>
                  </a:lnTo>
                  <a:lnTo>
                    <a:pt x="549" y="6"/>
                  </a:lnTo>
                  <a:lnTo>
                    <a:pt x="570" y="13"/>
                  </a:lnTo>
                  <a:lnTo>
                    <a:pt x="591" y="21"/>
                  </a:lnTo>
                  <a:lnTo>
                    <a:pt x="613" y="32"/>
                  </a:lnTo>
                  <a:lnTo>
                    <a:pt x="632" y="44"/>
                  </a:lnTo>
                  <a:lnTo>
                    <a:pt x="648" y="59"/>
                  </a:lnTo>
                  <a:lnTo>
                    <a:pt x="648" y="59"/>
                  </a:lnTo>
                  <a:lnTo>
                    <a:pt x="665" y="59"/>
                  </a:lnTo>
                  <a:lnTo>
                    <a:pt x="682" y="61"/>
                  </a:lnTo>
                  <a:lnTo>
                    <a:pt x="699" y="65"/>
                  </a:lnTo>
                  <a:lnTo>
                    <a:pt x="716" y="70"/>
                  </a:lnTo>
                  <a:lnTo>
                    <a:pt x="731" y="76"/>
                  </a:lnTo>
                  <a:lnTo>
                    <a:pt x="746" y="82"/>
                  </a:lnTo>
                  <a:lnTo>
                    <a:pt x="773" y="99"/>
                  </a:lnTo>
                  <a:lnTo>
                    <a:pt x="798" y="122"/>
                  </a:lnTo>
                  <a:lnTo>
                    <a:pt x="822" y="148"/>
                  </a:lnTo>
                  <a:lnTo>
                    <a:pt x="843" y="177"/>
                  </a:lnTo>
                  <a:lnTo>
                    <a:pt x="862" y="211"/>
                  </a:lnTo>
                  <a:lnTo>
                    <a:pt x="879" y="247"/>
                  </a:lnTo>
                  <a:lnTo>
                    <a:pt x="896" y="285"/>
                  </a:lnTo>
                  <a:lnTo>
                    <a:pt x="908" y="327"/>
                  </a:lnTo>
                  <a:lnTo>
                    <a:pt x="921" y="372"/>
                  </a:lnTo>
                  <a:lnTo>
                    <a:pt x="929" y="418"/>
                  </a:lnTo>
                  <a:lnTo>
                    <a:pt x="938" y="464"/>
                  </a:lnTo>
                  <a:lnTo>
                    <a:pt x="944" y="515"/>
                  </a:lnTo>
                  <a:lnTo>
                    <a:pt x="948" y="564"/>
                  </a:lnTo>
                  <a:lnTo>
                    <a:pt x="948" y="564"/>
                  </a:lnTo>
                  <a:lnTo>
                    <a:pt x="953" y="631"/>
                  </a:lnTo>
                  <a:lnTo>
                    <a:pt x="953" y="701"/>
                  </a:lnTo>
                  <a:lnTo>
                    <a:pt x="948" y="768"/>
                  </a:lnTo>
                  <a:lnTo>
                    <a:pt x="940" y="836"/>
                  </a:lnTo>
                  <a:lnTo>
                    <a:pt x="927" y="901"/>
                  </a:lnTo>
                  <a:lnTo>
                    <a:pt x="910" y="967"/>
                  </a:lnTo>
                  <a:lnTo>
                    <a:pt x="900" y="996"/>
                  </a:lnTo>
                  <a:lnTo>
                    <a:pt x="889" y="1028"/>
                  </a:lnTo>
                  <a:lnTo>
                    <a:pt x="877" y="1058"/>
                  </a:lnTo>
                  <a:lnTo>
                    <a:pt x="862" y="1085"/>
                  </a:lnTo>
                  <a:lnTo>
                    <a:pt x="847" y="1112"/>
                  </a:lnTo>
                  <a:lnTo>
                    <a:pt x="832" y="1140"/>
                  </a:lnTo>
                  <a:lnTo>
                    <a:pt x="815" y="1163"/>
                  </a:lnTo>
                  <a:lnTo>
                    <a:pt x="796" y="1188"/>
                  </a:lnTo>
                  <a:lnTo>
                    <a:pt x="777" y="1210"/>
                  </a:lnTo>
                  <a:lnTo>
                    <a:pt x="756" y="1231"/>
                  </a:lnTo>
                  <a:lnTo>
                    <a:pt x="735" y="1250"/>
                  </a:lnTo>
                  <a:lnTo>
                    <a:pt x="712" y="1269"/>
                  </a:lnTo>
                  <a:lnTo>
                    <a:pt x="687" y="1286"/>
                  </a:lnTo>
                  <a:lnTo>
                    <a:pt x="661" y="1298"/>
                  </a:lnTo>
                  <a:lnTo>
                    <a:pt x="634" y="1311"/>
                  </a:lnTo>
                  <a:lnTo>
                    <a:pt x="606" y="1321"/>
                  </a:lnTo>
                  <a:lnTo>
                    <a:pt x="577" y="1330"/>
                  </a:lnTo>
                  <a:lnTo>
                    <a:pt x="545" y="1336"/>
                  </a:lnTo>
                  <a:lnTo>
                    <a:pt x="513" y="1340"/>
                  </a:lnTo>
                  <a:lnTo>
                    <a:pt x="480" y="1343"/>
                  </a:lnTo>
                  <a:lnTo>
                    <a:pt x="480" y="13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1" name="Freeform 109"/>
            <p:cNvSpPr>
              <a:spLocks/>
            </p:cNvSpPr>
            <p:nvPr/>
          </p:nvSpPr>
          <p:spPr bwMode="auto">
            <a:xfrm>
              <a:off x="3103" y="3730"/>
              <a:ext cx="1474" cy="583"/>
            </a:xfrm>
            <a:custGeom>
              <a:avLst/>
              <a:gdLst>
                <a:gd name="T0" fmla="*/ 876 w 1474"/>
                <a:gd name="T1" fmla="*/ 0 h 583"/>
                <a:gd name="T2" fmla="*/ 830 w 1474"/>
                <a:gd name="T3" fmla="*/ 5 h 583"/>
                <a:gd name="T4" fmla="*/ 636 w 1474"/>
                <a:gd name="T5" fmla="*/ 11 h 583"/>
                <a:gd name="T6" fmla="*/ 589 w 1474"/>
                <a:gd name="T7" fmla="*/ 15 h 583"/>
                <a:gd name="T8" fmla="*/ 570 w 1474"/>
                <a:gd name="T9" fmla="*/ 38 h 583"/>
                <a:gd name="T10" fmla="*/ 530 w 1474"/>
                <a:gd name="T11" fmla="*/ 78 h 583"/>
                <a:gd name="T12" fmla="*/ 479 w 1474"/>
                <a:gd name="T13" fmla="*/ 114 h 583"/>
                <a:gd name="T14" fmla="*/ 427 w 1474"/>
                <a:gd name="T15" fmla="*/ 144 h 583"/>
                <a:gd name="T16" fmla="*/ 338 w 1474"/>
                <a:gd name="T17" fmla="*/ 180 h 583"/>
                <a:gd name="T18" fmla="*/ 215 w 1474"/>
                <a:gd name="T19" fmla="*/ 216 h 583"/>
                <a:gd name="T20" fmla="*/ 158 w 1474"/>
                <a:gd name="T21" fmla="*/ 230 h 583"/>
                <a:gd name="T22" fmla="*/ 108 w 1474"/>
                <a:gd name="T23" fmla="*/ 249 h 583"/>
                <a:gd name="T24" fmla="*/ 70 w 1474"/>
                <a:gd name="T25" fmla="*/ 281 h 583"/>
                <a:gd name="T26" fmla="*/ 42 w 1474"/>
                <a:gd name="T27" fmla="*/ 323 h 583"/>
                <a:gd name="T28" fmla="*/ 23 w 1474"/>
                <a:gd name="T29" fmla="*/ 372 h 583"/>
                <a:gd name="T30" fmla="*/ 11 w 1474"/>
                <a:gd name="T31" fmla="*/ 425 h 583"/>
                <a:gd name="T32" fmla="*/ 2 w 1474"/>
                <a:gd name="T33" fmla="*/ 532 h 583"/>
                <a:gd name="T34" fmla="*/ 1474 w 1474"/>
                <a:gd name="T35" fmla="*/ 583 h 583"/>
                <a:gd name="T36" fmla="*/ 1472 w 1474"/>
                <a:gd name="T37" fmla="*/ 532 h 583"/>
                <a:gd name="T38" fmla="*/ 1463 w 1474"/>
                <a:gd name="T39" fmla="*/ 425 h 583"/>
                <a:gd name="T40" fmla="*/ 1453 w 1474"/>
                <a:gd name="T41" fmla="*/ 372 h 583"/>
                <a:gd name="T42" fmla="*/ 1434 w 1474"/>
                <a:gd name="T43" fmla="*/ 323 h 583"/>
                <a:gd name="T44" fmla="*/ 1406 w 1474"/>
                <a:gd name="T45" fmla="*/ 281 h 583"/>
                <a:gd name="T46" fmla="*/ 1366 w 1474"/>
                <a:gd name="T47" fmla="*/ 249 h 583"/>
                <a:gd name="T48" fmla="*/ 1316 w 1474"/>
                <a:gd name="T49" fmla="*/ 230 h 583"/>
                <a:gd name="T50" fmla="*/ 1256 w 1474"/>
                <a:gd name="T51" fmla="*/ 216 h 583"/>
                <a:gd name="T52" fmla="*/ 1132 w 1474"/>
                <a:gd name="T53" fmla="*/ 178 h 583"/>
                <a:gd name="T54" fmla="*/ 1071 w 1474"/>
                <a:gd name="T55" fmla="*/ 152 h 583"/>
                <a:gd name="T56" fmla="*/ 1012 w 1474"/>
                <a:gd name="T57" fmla="*/ 123 h 583"/>
                <a:gd name="T58" fmla="*/ 959 w 1474"/>
                <a:gd name="T59" fmla="*/ 87 h 583"/>
                <a:gd name="T60" fmla="*/ 912 w 1474"/>
                <a:gd name="T61" fmla="*/ 47 h 583"/>
                <a:gd name="T62" fmla="*/ 876 w 1474"/>
                <a:gd name="T63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4" h="583">
                  <a:moveTo>
                    <a:pt x="876" y="0"/>
                  </a:moveTo>
                  <a:lnTo>
                    <a:pt x="876" y="0"/>
                  </a:lnTo>
                  <a:lnTo>
                    <a:pt x="864" y="2"/>
                  </a:lnTo>
                  <a:lnTo>
                    <a:pt x="830" y="5"/>
                  </a:lnTo>
                  <a:lnTo>
                    <a:pt x="733" y="9"/>
                  </a:lnTo>
                  <a:lnTo>
                    <a:pt x="636" y="11"/>
                  </a:lnTo>
                  <a:lnTo>
                    <a:pt x="602" y="13"/>
                  </a:lnTo>
                  <a:lnTo>
                    <a:pt x="589" y="15"/>
                  </a:lnTo>
                  <a:lnTo>
                    <a:pt x="589" y="15"/>
                  </a:lnTo>
                  <a:lnTo>
                    <a:pt x="570" y="38"/>
                  </a:lnTo>
                  <a:lnTo>
                    <a:pt x="551" y="59"/>
                  </a:lnTo>
                  <a:lnTo>
                    <a:pt x="530" y="78"/>
                  </a:lnTo>
                  <a:lnTo>
                    <a:pt x="505" y="97"/>
                  </a:lnTo>
                  <a:lnTo>
                    <a:pt x="479" y="114"/>
                  </a:lnTo>
                  <a:lnTo>
                    <a:pt x="454" y="129"/>
                  </a:lnTo>
                  <a:lnTo>
                    <a:pt x="427" y="144"/>
                  </a:lnTo>
                  <a:lnTo>
                    <a:pt x="397" y="157"/>
                  </a:lnTo>
                  <a:lnTo>
                    <a:pt x="338" y="180"/>
                  </a:lnTo>
                  <a:lnTo>
                    <a:pt x="277" y="199"/>
                  </a:lnTo>
                  <a:lnTo>
                    <a:pt x="215" y="216"/>
                  </a:lnTo>
                  <a:lnTo>
                    <a:pt x="158" y="230"/>
                  </a:lnTo>
                  <a:lnTo>
                    <a:pt x="158" y="230"/>
                  </a:lnTo>
                  <a:lnTo>
                    <a:pt x="131" y="239"/>
                  </a:lnTo>
                  <a:lnTo>
                    <a:pt x="108" y="249"/>
                  </a:lnTo>
                  <a:lnTo>
                    <a:pt x="87" y="264"/>
                  </a:lnTo>
                  <a:lnTo>
                    <a:pt x="70" y="281"/>
                  </a:lnTo>
                  <a:lnTo>
                    <a:pt x="55" y="300"/>
                  </a:lnTo>
                  <a:lnTo>
                    <a:pt x="42" y="323"/>
                  </a:lnTo>
                  <a:lnTo>
                    <a:pt x="32" y="347"/>
                  </a:lnTo>
                  <a:lnTo>
                    <a:pt x="23" y="372"/>
                  </a:lnTo>
                  <a:lnTo>
                    <a:pt x="17" y="397"/>
                  </a:lnTo>
                  <a:lnTo>
                    <a:pt x="11" y="425"/>
                  </a:lnTo>
                  <a:lnTo>
                    <a:pt x="4" y="480"/>
                  </a:lnTo>
                  <a:lnTo>
                    <a:pt x="2" y="532"/>
                  </a:lnTo>
                  <a:lnTo>
                    <a:pt x="0" y="583"/>
                  </a:lnTo>
                  <a:lnTo>
                    <a:pt x="1474" y="583"/>
                  </a:lnTo>
                  <a:lnTo>
                    <a:pt x="1474" y="583"/>
                  </a:lnTo>
                  <a:lnTo>
                    <a:pt x="1472" y="532"/>
                  </a:lnTo>
                  <a:lnTo>
                    <a:pt x="1470" y="480"/>
                  </a:lnTo>
                  <a:lnTo>
                    <a:pt x="1463" y="425"/>
                  </a:lnTo>
                  <a:lnTo>
                    <a:pt x="1459" y="397"/>
                  </a:lnTo>
                  <a:lnTo>
                    <a:pt x="1453" y="372"/>
                  </a:lnTo>
                  <a:lnTo>
                    <a:pt x="1444" y="347"/>
                  </a:lnTo>
                  <a:lnTo>
                    <a:pt x="1434" y="323"/>
                  </a:lnTo>
                  <a:lnTo>
                    <a:pt x="1421" y="302"/>
                  </a:lnTo>
                  <a:lnTo>
                    <a:pt x="1406" y="281"/>
                  </a:lnTo>
                  <a:lnTo>
                    <a:pt x="1387" y="264"/>
                  </a:lnTo>
                  <a:lnTo>
                    <a:pt x="1366" y="249"/>
                  </a:lnTo>
                  <a:lnTo>
                    <a:pt x="1343" y="239"/>
                  </a:lnTo>
                  <a:lnTo>
                    <a:pt x="1316" y="230"/>
                  </a:lnTo>
                  <a:lnTo>
                    <a:pt x="1316" y="230"/>
                  </a:lnTo>
                  <a:lnTo>
                    <a:pt x="1256" y="216"/>
                  </a:lnTo>
                  <a:lnTo>
                    <a:pt x="1195" y="199"/>
                  </a:lnTo>
                  <a:lnTo>
                    <a:pt x="1132" y="178"/>
                  </a:lnTo>
                  <a:lnTo>
                    <a:pt x="1100" y="165"/>
                  </a:lnTo>
                  <a:lnTo>
                    <a:pt x="1071" y="152"/>
                  </a:lnTo>
                  <a:lnTo>
                    <a:pt x="1041" y="138"/>
                  </a:lnTo>
                  <a:lnTo>
                    <a:pt x="1012" y="123"/>
                  </a:lnTo>
                  <a:lnTo>
                    <a:pt x="984" y="106"/>
                  </a:lnTo>
                  <a:lnTo>
                    <a:pt x="959" y="87"/>
                  </a:lnTo>
                  <a:lnTo>
                    <a:pt x="936" y="68"/>
                  </a:lnTo>
                  <a:lnTo>
                    <a:pt x="912" y="47"/>
                  </a:lnTo>
                  <a:lnTo>
                    <a:pt x="893" y="26"/>
                  </a:lnTo>
                  <a:lnTo>
                    <a:pt x="876" y="0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2" name="Freeform 110"/>
            <p:cNvSpPr>
              <a:spLocks/>
            </p:cNvSpPr>
            <p:nvPr/>
          </p:nvSpPr>
          <p:spPr bwMode="auto">
            <a:xfrm>
              <a:off x="3692" y="3317"/>
              <a:ext cx="296" cy="584"/>
            </a:xfrm>
            <a:custGeom>
              <a:avLst/>
              <a:gdLst>
                <a:gd name="T0" fmla="*/ 296 w 296"/>
                <a:gd name="T1" fmla="*/ 145 h 584"/>
                <a:gd name="T2" fmla="*/ 296 w 296"/>
                <a:gd name="T3" fmla="*/ 506 h 584"/>
                <a:gd name="T4" fmla="*/ 296 w 296"/>
                <a:gd name="T5" fmla="*/ 506 h 584"/>
                <a:gd name="T6" fmla="*/ 279 w 296"/>
                <a:gd name="T7" fmla="*/ 525 h 584"/>
                <a:gd name="T8" fmla="*/ 262 w 296"/>
                <a:gd name="T9" fmla="*/ 542 h 584"/>
                <a:gd name="T10" fmla="*/ 245 w 296"/>
                <a:gd name="T11" fmla="*/ 555 h 584"/>
                <a:gd name="T12" fmla="*/ 226 w 296"/>
                <a:gd name="T13" fmla="*/ 565 h 584"/>
                <a:gd name="T14" fmla="*/ 207 w 296"/>
                <a:gd name="T15" fmla="*/ 574 h 584"/>
                <a:gd name="T16" fmla="*/ 188 w 296"/>
                <a:gd name="T17" fmla="*/ 580 h 584"/>
                <a:gd name="T18" fmla="*/ 167 w 296"/>
                <a:gd name="T19" fmla="*/ 584 h 584"/>
                <a:gd name="T20" fmla="*/ 148 w 296"/>
                <a:gd name="T21" fmla="*/ 584 h 584"/>
                <a:gd name="T22" fmla="*/ 129 w 296"/>
                <a:gd name="T23" fmla="*/ 584 h 584"/>
                <a:gd name="T24" fmla="*/ 108 w 296"/>
                <a:gd name="T25" fmla="*/ 580 h 584"/>
                <a:gd name="T26" fmla="*/ 89 w 296"/>
                <a:gd name="T27" fmla="*/ 574 h 584"/>
                <a:gd name="T28" fmla="*/ 70 w 296"/>
                <a:gd name="T29" fmla="*/ 565 h 584"/>
                <a:gd name="T30" fmla="*/ 51 w 296"/>
                <a:gd name="T31" fmla="*/ 555 h 584"/>
                <a:gd name="T32" fmla="*/ 34 w 296"/>
                <a:gd name="T33" fmla="*/ 540 h 584"/>
                <a:gd name="T34" fmla="*/ 17 w 296"/>
                <a:gd name="T35" fmla="*/ 525 h 584"/>
                <a:gd name="T36" fmla="*/ 0 w 296"/>
                <a:gd name="T37" fmla="*/ 506 h 584"/>
                <a:gd name="T38" fmla="*/ 0 w 296"/>
                <a:gd name="T39" fmla="*/ 145 h 584"/>
                <a:gd name="T40" fmla="*/ 0 w 296"/>
                <a:gd name="T41" fmla="*/ 145 h 584"/>
                <a:gd name="T42" fmla="*/ 2 w 296"/>
                <a:gd name="T43" fmla="*/ 128 h 584"/>
                <a:gd name="T44" fmla="*/ 4 w 296"/>
                <a:gd name="T45" fmla="*/ 112 h 584"/>
                <a:gd name="T46" fmla="*/ 9 w 296"/>
                <a:gd name="T47" fmla="*/ 95 h 584"/>
                <a:gd name="T48" fmla="*/ 13 w 296"/>
                <a:gd name="T49" fmla="*/ 82 h 584"/>
                <a:gd name="T50" fmla="*/ 19 w 296"/>
                <a:gd name="T51" fmla="*/ 67 h 584"/>
                <a:gd name="T52" fmla="*/ 28 w 296"/>
                <a:gd name="T53" fmla="*/ 57 h 584"/>
                <a:gd name="T54" fmla="*/ 36 w 296"/>
                <a:gd name="T55" fmla="*/ 46 h 584"/>
                <a:gd name="T56" fmla="*/ 47 w 296"/>
                <a:gd name="T57" fmla="*/ 36 h 584"/>
                <a:gd name="T58" fmla="*/ 57 w 296"/>
                <a:gd name="T59" fmla="*/ 27 h 584"/>
                <a:gd name="T60" fmla="*/ 70 w 296"/>
                <a:gd name="T61" fmla="*/ 19 h 584"/>
                <a:gd name="T62" fmla="*/ 80 w 296"/>
                <a:gd name="T63" fmla="*/ 12 h 584"/>
                <a:gd name="T64" fmla="*/ 93 w 296"/>
                <a:gd name="T65" fmla="*/ 8 h 584"/>
                <a:gd name="T66" fmla="*/ 121 w 296"/>
                <a:gd name="T67" fmla="*/ 2 h 584"/>
                <a:gd name="T68" fmla="*/ 148 w 296"/>
                <a:gd name="T69" fmla="*/ 0 h 584"/>
                <a:gd name="T70" fmla="*/ 175 w 296"/>
                <a:gd name="T71" fmla="*/ 2 h 584"/>
                <a:gd name="T72" fmla="*/ 203 w 296"/>
                <a:gd name="T73" fmla="*/ 8 h 584"/>
                <a:gd name="T74" fmla="*/ 216 w 296"/>
                <a:gd name="T75" fmla="*/ 12 h 584"/>
                <a:gd name="T76" fmla="*/ 226 w 296"/>
                <a:gd name="T77" fmla="*/ 19 h 584"/>
                <a:gd name="T78" fmla="*/ 239 w 296"/>
                <a:gd name="T79" fmla="*/ 27 h 584"/>
                <a:gd name="T80" fmla="*/ 249 w 296"/>
                <a:gd name="T81" fmla="*/ 36 h 584"/>
                <a:gd name="T82" fmla="*/ 260 w 296"/>
                <a:gd name="T83" fmla="*/ 46 h 584"/>
                <a:gd name="T84" fmla="*/ 268 w 296"/>
                <a:gd name="T85" fmla="*/ 57 h 584"/>
                <a:gd name="T86" fmla="*/ 277 w 296"/>
                <a:gd name="T87" fmla="*/ 67 h 584"/>
                <a:gd name="T88" fmla="*/ 283 w 296"/>
                <a:gd name="T89" fmla="*/ 82 h 584"/>
                <a:gd name="T90" fmla="*/ 287 w 296"/>
                <a:gd name="T91" fmla="*/ 95 h 584"/>
                <a:gd name="T92" fmla="*/ 292 w 296"/>
                <a:gd name="T93" fmla="*/ 112 h 584"/>
                <a:gd name="T94" fmla="*/ 294 w 296"/>
                <a:gd name="T95" fmla="*/ 128 h 584"/>
                <a:gd name="T96" fmla="*/ 296 w 296"/>
                <a:gd name="T97" fmla="*/ 145 h 584"/>
                <a:gd name="T98" fmla="*/ 296 w 296"/>
                <a:gd name="T99" fmla="*/ 145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6" h="584">
                  <a:moveTo>
                    <a:pt x="296" y="145"/>
                  </a:moveTo>
                  <a:lnTo>
                    <a:pt x="296" y="506"/>
                  </a:lnTo>
                  <a:lnTo>
                    <a:pt x="296" y="506"/>
                  </a:lnTo>
                  <a:lnTo>
                    <a:pt x="279" y="525"/>
                  </a:lnTo>
                  <a:lnTo>
                    <a:pt x="262" y="542"/>
                  </a:lnTo>
                  <a:lnTo>
                    <a:pt x="245" y="555"/>
                  </a:lnTo>
                  <a:lnTo>
                    <a:pt x="226" y="565"/>
                  </a:lnTo>
                  <a:lnTo>
                    <a:pt x="207" y="574"/>
                  </a:lnTo>
                  <a:lnTo>
                    <a:pt x="188" y="580"/>
                  </a:lnTo>
                  <a:lnTo>
                    <a:pt x="167" y="584"/>
                  </a:lnTo>
                  <a:lnTo>
                    <a:pt x="148" y="584"/>
                  </a:lnTo>
                  <a:lnTo>
                    <a:pt x="129" y="584"/>
                  </a:lnTo>
                  <a:lnTo>
                    <a:pt x="108" y="580"/>
                  </a:lnTo>
                  <a:lnTo>
                    <a:pt x="89" y="574"/>
                  </a:lnTo>
                  <a:lnTo>
                    <a:pt x="70" y="565"/>
                  </a:lnTo>
                  <a:lnTo>
                    <a:pt x="51" y="555"/>
                  </a:lnTo>
                  <a:lnTo>
                    <a:pt x="34" y="540"/>
                  </a:lnTo>
                  <a:lnTo>
                    <a:pt x="17" y="525"/>
                  </a:lnTo>
                  <a:lnTo>
                    <a:pt x="0" y="506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3" y="82"/>
                  </a:lnTo>
                  <a:lnTo>
                    <a:pt x="19" y="67"/>
                  </a:lnTo>
                  <a:lnTo>
                    <a:pt x="28" y="57"/>
                  </a:lnTo>
                  <a:lnTo>
                    <a:pt x="36" y="46"/>
                  </a:lnTo>
                  <a:lnTo>
                    <a:pt x="47" y="36"/>
                  </a:lnTo>
                  <a:lnTo>
                    <a:pt x="57" y="27"/>
                  </a:lnTo>
                  <a:lnTo>
                    <a:pt x="70" y="19"/>
                  </a:lnTo>
                  <a:lnTo>
                    <a:pt x="80" y="12"/>
                  </a:lnTo>
                  <a:lnTo>
                    <a:pt x="93" y="8"/>
                  </a:lnTo>
                  <a:lnTo>
                    <a:pt x="121" y="2"/>
                  </a:lnTo>
                  <a:lnTo>
                    <a:pt x="148" y="0"/>
                  </a:lnTo>
                  <a:lnTo>
                    <a:pt x="175" y="2"/>
                  </a:lnTo>
                  <a:lnTo>
                    <a:pt x="203" y="8"/>
                  </a:lnTo>
                  <a:lnTo>
                    <a:pt x="216" y="12"/>
                  </a:lnTo>
                  <a:lnTo>
                    <a:pt x="226" y="19"/>
                  </a:lnTo>
                  <a:lnTo>
                    <a:pt x="239" y="27"/>
                  </a:lnTo>
                  <a:lnTo>
                    <a:pt x="249" y="36"/>
                  </a:lnTo>
                  <a:lnTo>
                    <a:pt x="260" y="46"/>
                  </a:lnTo>
                  <a:lnTo>
                    <a:pt x="268" y="57"/>
                  </a:lnTo>
                  <a:lnTo>
                    <a:pt x="277" y="67"/>
                  </a:lnTo>
                  <a:lnTo>
                    <a:pt x="283" y="82"/>
                  </a:lnTo>
                  <a:lnTo>
                    <a:pt x="287" y="95"/>
                  </a:lnTo>
                  <a:lnTo>
                    <a:pt x="292" y="112"/>
                  </a:lnTo>
                  <a:lnTo>
                    <a:pt x="294" y="128"/>
                  </a:lnTo>
                  <a:lnTo>
                    <a:pt x="296" y="145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3" name="Freeform 111"/>
            <p:cNvSpPr>
              <a:spLocks/>
            </p:cNvSpPr>
            <p:nvPr/>
          </p:nvSpPr>
          <p:spPr bwMode="auto">
            <a:xfrm>
              <a:off x="3692" y="3317"/>
              <a:ext cx="296" cy="456"/>
            </a:xfrm>
            <a:custGeom>
              <a:avLst/>
              <a:gdLst>
                <a:gd name="T0" fmla="*/ 296 w 296"/>
                <a:gd name="T1" fmla="*/ 145 h 456"/>
                <a:gd name="T2" fmla="*/ 296 w 296"/>
                <a:gd name="T3" fmla="*/ 388 h 456"/>
                <a:gd name="T4" fmla="*/ 296 w 296"/>
                <a:gd name="T5" fmla="*/ 388 h 456"/>
                <a:gd name="T6" fmla="*/ 275 w 296"/>
                <a:gd name="T7" fmla="*/ 403 h 456"/>
                <a:gd name="T8" fmla="*/ 254 w 296"/>
                <a:gd name="T9" fmla="*/ 415 h 456"/>
                <a:gd name="T10" fmla="*/ 235 w 296"/>
                <a:gd name="T11" fmla="*/ 428 h 456"/>
                <a:gd name="T12" fmla="*/ 216 w 296"/>
                <a:gd name="T13" fmla="*/ 439 h 456"/>
                <a:gd name="T14" fmla="*/ 197 w 296"/>
                <a:gd name="T15" fmla="*/ 445 h 456"/>
                <a:gd name="T16" fmla="*/ 180 w 296"/>
                <a:gd name="T17" fmla="*/ 451 h 456"/>
                <a:gd name="T18" fmla="*/ 163 w 296"/>
                <a:gd name="T19" fmla="*/ 453 h 456"/>
                <a:gd name="T20" fmla="*/ 148 w 296"/>
                <a:gd name="T21" fmla="*/ 456 h 456"/>
                <a:gd name="T22" fmla="*/ 148 w 296"/>
                <a:gd name="T23" fmla="*/ 456 h 456"/>
                <a:gd name="T24" fmla="*/ 133 w 296"/>
                <a:gd name="T25" fmla="*/ 453 h 456"/>
                <a:gd name="T26" fmla="*/ 116 w 296"/>
                <a:gd name="T27" fmla="*/ 451 h 456"/>
                <a:gd name="T28" fmla="*/ 99 w 296"/>
                <a:gd name="T29" fmla="*/ 445 h 456"/>
                <a:gd name="T30" fmla="*/ 80 w 296"/>
                <a:gd name="T31" fmla="*/ 439 h 456"/>
                <a:gd name="T32" fmla="*/ 61 w 296"/>
                <a:gd name="T33" fmla="*/ 428 h 456"/>
                <a:gd name="T34" fmla="*/ 42 w 296"/>
                <a:gd name="T35" fmla="*/ 415 h 456"/>
                <a:gd name="T36" fmla="*/ 21 w 296"/>
                <a:gd name="T37" fmla="*/ 403 h 456"/>
                <a:gd name="T38" fmla="*/ 0 w 296"/>
                <a:gd name="T39" fmla="*/ 388 h 456"/>
                <a:gd name="T40" fmla="*/ 0 w 296"/>
                <a:gd name="T41" fmla="*/ 145 h 456"/>
                <a:gd name="T42" fmla="*/ 0 w 296"/>
                <a:gd name="T43" fmla="*/ 145 h 456"/>
                <a:gd name="T44" fmla="*/ 2 w 296"/>
                <a:gd name="T45" fmla="*/ 128 h 456"/>
                <a:gd name="T46" fmla="*/ 4 w 296"/>
                <a:gd name="T47" fmla="*/ 112 h 456"/>
                <a:gd name="T48" fmla="*/ 9 w 296"/>
                <a:gd name="T49" fmla="*/ 95 h 456"/>
                <a:gd name="T50" fmla="*/ 13 w 296"/>
                <a:gd name="T51" fmla="*/ 82 h 456"/>
                <a:gd name="T52" fmla="*/ 19 w 296"/>
                <a:gd name="T53" fmla="*/ 67 h 456"/>
                <a:gd name="T54" fmla="*/ 28 w 296"/>
                <a:gd name="T55" fmla="*/ 57 h 456"/>
                <a:gd name="T56" fmla="*/ 36 w 296"/>
                <a:gd name="T57" fmla="*/ 46 h 456"/>
                <a:gd name="T58" fmla="*/ 47 w 296"/>
                <a:gd name="T59" fmla="*/ 36 h 456"/>
                <a:gd name="T60" fmla="*/ 57 w 296"/>
                <a:gd name="T61" fmla="*/ 27 h 456"/>
                <a:gd name="T62" fmla="*/ 70 w 296"/>
                <a:gd name="T63" fmla="*/ 19 h 456"/>
                <a:gd name="T64" fmla="*/ 80 w 296"/>
                <a:gd name="T65" fmla="*/ 12 h 456"/>
                <a:gd name="T66" fmla="*/ 93 w 296"/>
                <a:gd name="T67" fmla="*/ 8 h 456"/>
                <a:gd name="T68" fmla="*/ 121 w 296"/>
                <a:gd name="T69" fmla="*/ 2 h 456"/>
                <a:gd name="T70" fmla="*/ 148 w 296"/>
                <a:gd name="T71" fmla="*/ 0 h 456"/>
                <a:gd name="T72" fmla="*/ 175 w 296"/>
                <a:gd name="T73" fmla="*/ 2 h 456"/>
                <a:gd name="T74" fmla="*/ 203 w 296"/>
                <a:gd name="T75" fmla="*/ 8 h 456"/>
                <a:gd name="T76" fmla="*/ 216 w 296"/>
                <a:gd name="T77" fmla="*/ 12 h 456"/>
                <a:gd name="T78" fmla="*/ 226 w 296"/>
                <a:gd name="T79" fmla="*/ 19 h 456"/>
                <a:gd name="T80" fmla="*/ 239 w 296"/>
                <a:gd name="T81" fmla="*/ 27 h 456"/>
                <a:gd name="T82" fmla="*/ 249 w 296"/>
                <a:gd name="T83" fmla="*/ 36 h 456"/>
                <a:gd name="T84" fmla="*/ 260 w 296"/>
                <a:gd name="T85" fmla="*/ 46 h 456"/>
                <a:gd name="T86" fmla="*/ 268 w 296"/>
                <a:gd name="T87" fmla="*/ 57 h 456"/>
                <a:gd name="T88" fmla="*/ 277 w 296"/>
                <a:gd name="T89" fmla="*/ 67 h 456"/>
                <a:gd name="T90" fmla="*/ 283 w 296"/>
                <a:gd name="T91" fmla="*/ 82 h 456"/>
                <a:gd name="T92" fmla="*/ 287 w 296"/>
                <a:gd name="T93" fmla="*/ 95 h 456"/>
                <a:gd name="T94" fmla="*/ 292 w 296"/>
                <a:gd name="T95" fmla="*/ 112 h 456"/>
                <a:gd name="T96" fmla="*/ 294 w 296"/>
                <a:gd name="T97" fmla="*/ 128 h 456"/>
                <a:gd name="T98" fmla="*/ 296 w 296"/>
                <a:gd name="T99" fmla="*/ 145 h 456"/>
                <a:gd name="T100" fmla="*/ 296 w 296"/>
                <a:gd name="T101" fmla="*/ 145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6" h="456">
                  <a:moveTo>
                    <a:pt x="296" y="145"/>
                  </a:moveTo>
                  <a:lnTo>
                    <a:pt x="296" y="388"/>
                  </a:lnTo>
                  <a:lnTo>
                    <a:pt x="296" y="388"/>
                  </a:lnTo>
                  <a:lnTo>
                    <a:pt x="275" y="403"/>
                  </a:lnTo>
                  <a:lnTo>
                    <a:pt x="254" y="415"/>
                  </a:lnTo>
                  <a:lnTo>
                    <a:pt x="235" y="428"/>
                  </a:lnTo>
                  <a:lnTo>
                    <a:pt x="216" y="439"/>
                  </a:lnTo>
                  <a:lnTo>
                    <a:pt x="197" y="445"/>
                  </a:lnTo>
                  <a:lnTo>
                    <a:pt x="180" y="451"/>
                  </a:lnTo>
                  <a:lnTo>
                    <a:pt x="163" y="453"/>
                  </a:lnTo>
                  <a:lnTo>
                    <a:pt x="148" y="456"/>
                  </a:lnTo>
                  <a:lnTo>
                    <a:pt x="148" y="456"/>
                  </a:lnTo>
                  <a:lnTo>
                    <a:pt x="133" y="453"/>
                  </a:lnTo>
                  <a:lnTo>
                    <a:pt x="116" y="451"/>
                  </a:lnTo>
                  <a:lnTo>
                    <a:pt x="99" y="445"/>
                  </a:lnTo>
                  <a:lnTo>
                    <a:pt x="80" y="439"/>
                  </a:lnTo>
                  <a:lnTo>
                    <a:pt x="61" y="428"/>
                  </a:lnTo>
                  <a:lnTo>
                    <a:pt x="42" y="415"/>
                  </a:lnTo>
                  <a:lnTo>
                    <a:pt x="21" y="403"/>
                  </a:lnTo>
                  <a:lnTo>
                    <a:pt x="0" y="38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28"/>
                  </a:lnTo>
                  <a:lnTo>
                    <a:pt x="4" y="112"/>
                  </a:lnTo>
                  <a:lnTo>
                    <a:pt x="9" y="95"/>
                  </a:lnTo>
                  <a:lnTo>
                    <a:pt x="13" y="82"/>
                  </a:lnTo>
                  <a:lnTo>
                    <a:pt x="19" y="67"/>
                  </a:lnTo>
                  <a:lnTo>
                    <a:pt x="28" y="57"/>
                  </a:lnTo>
                  <a:lnTo>
                    <a:pt x="36" y="46"/>
                  </a:lnTo>
                  <a:lnTo>
                    <a:pt x="47" y="36"/>
                  </a:lnTo>
                  <a:lnTo>
                    <a:pt x="57" y="27"/>
                  </a:lnTo>
                  <a:lnTo>
                    <a:pt x="70" y="19"/>
                  </a:lnTo>
                  <a:lnTo>
                    <a:pt x="80" y="12"/>
                  </a:lnTo>
                  <a:lnTo>
                    <a:pt x="93" y="8"/>
                  </a:lnTo>
                  <a:lnTo>
                    <a:pt x="121" y="2"/>
                  </a:lnTo>
                  <a:lnTo>
                    <a:pt x="148" y="0"/>
                  </a:lnTo>
                  <a:lnTo>
                    <a:pt x="175" y="2"/>
                  </a:lnTo>
                  <a:lnTo>
                    <a:pt x="203" y="8"/>
                  </a:lnTo>
                  <a:lnTo>
                    <a:pt x="216" y="12"/>
                  </a:lnTo>
                  <a:lnTo>
                    <a:pt x="226" y="19"/>
                  </a:lnTo>
                  <a:lnTo>
                    <a:pt x="239" y="27"/>
                  </a:lnTo>
                  <a:lnTo>
                    <a:pt x="249" y="36"/>
                  </a:lnTo>
                  <a:lnTo>
                    <a:pt x="260" y="46"/>
                  </a:lnTo>
                  <a:lnTo>
                    <a:pt x="268" y="57"/>
                  </a:lnTo>
                  <a:lnTo>
                    <a:pt x="277" y="67"/>
                  </a:lnTo>
                  <a:lnTo>
                    <a:pt x="283" y="82"/>
                  </a:lnTo>
                  <a:lnTo>
                    <a:pt x="287" y="95"/>
                  </a:lnTo>
                  <a:lnTo>
                    <a:pt x="292" y="112"/>
                  </a:lnTo>
                  <a:lnTo>
                    <a:pt x="294" y="128"/>
                  </a:lnTo>
                  <a:lnTo>
                    <a:pt x="296" y="145"/>
                  </a:lnTo>
                  <a:lnTo>
                    <a:pt x="296" y="145"/>
                  </a:lnTo>
                  <a:close/>
                </a:path>
              </a:pathLst>
            </a:custGeom>
            <a:solidFill>
              <a:srgbClr val="F7C5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4" name="Freeform 112"/>
            <p:cNvSpPr>
              <a:spLocks/>
            </p:cNvSpPr>
            <p:nvPr/>
          </p:nvSpPr>
          <p:spPr bwMode="auto">
            <a:xfrm>
              <a:off x="3462" y="2814"/>
              <a:ext cx="756" cy="897"/>
            </a:xfrm>
            <a:custGeom>
              <a:avLst/>
              <a:gdLst>
                <a:gd name="T0" fmla="*/ 378 w 756"/>
                <a:gd name="T1" fmla="*/ 897 h 897"/>
                <a:gd name="T2" fmla="*/ 338 w 756"/>
                <a:gd name="T3" fmla="*/ 891 h 897"/>
                <a:gd name="T4" fmla="*/ 289 w 756"/>
                <a:gd name="T5" fmla="*/ 872 h 897"/>
                <a:gd name="T6" fmla="*/ 239 w 756"/>
                <a:gd name="T7" fmla="*/ 838 h 897"/>
                <a:gd name="T8" fmla="*/ 184 w 756"/>
                <a:gd name="T9" fmla="*/ 796 h 897"/>
                <a:gd name="T10" fmla="*/ 133 w 756"/>
                <a:gd name="T11" fmla="*/ 743 h 897"/>
                <a:gd name="T12" fmla="*/ 87 w 756"/>
                <a:gd name="T13" fmla="*/ 680 h 897"/>
                <a:gd name="T14" fmla="*/ 46 w 756"/>
                <a:gd name="T15" fmla="*/ 608 h 897"/>
                <a:gd name="T16" fmla="*/ 17 w 756"/>
                <a:gd name="T17" fmla="*/ 530 h 897"/>
                <a:gd name="T18" fmla="*/ 6 w 756"/>
                <a:gd name="T19" fmla="*/ 490 h 897"/>
                <a:gd name="T20" fmla="*/ 0 w 756"/>
                <a:gd name="T21" fmla="*/ 401 h 897"/>
                <a:gd name="T22" fmla="*/ 11 w 756"/>
                <a:gd name="T23" fmla="*/ 311 h 897"/>
                <a:gd name="T24" fmla="*/ 38 w 756"/>
                <a:gd name="T25" fmla="*/ 224 h 897"/>
                <a:gd name="T26" fmla="*/ 70 w 756"/>
                <a:gd name="T27" fmla="*/ 165 h 897"/>
                <a:gd name="T28" fmla="*/ 97 w 756"/>
                <a:gd name="T29" fmla="*/ 127 h 897"/>
                <a:gd name="T30" fmla="*/ 129 w 756"/>
                <a:gd name="T31" fmla="*/ 93 h 897"/>
                <a:gd name="T32" fmla="*/ 165 w 756"/>
                <a:gd name="T33" fmla="*/ 66 h 897"/>
                <a:gd name="T34" fmla="*/ 205 w 756"/>
                <a:gd name="T35" fmla="*/ 40 h 897"/>
                <a:gd name="T36" fmla="*/ 249 w 756"/>
                <a:gd name="T37" fmla="*/ 21 h 897"/>
                <a:gd name="T38" fmla="*/ 298 w 756"/>
                <a:gd name="T39" fmla="*/ 7 h 897"/>
                <a:gd name="T40" fmla="*/ 351 w 756"/>
                <a:gd name="T41" fmla="*/ 0 h 897"/>
                <a:gd name="T42" fmla="*/ 378 w 756"/>
                <a:gd name="T43" fmla="*/ 0 h 897"/>
                <a:gd name="T44" fmla="*/ 433 w 756"/>
                <a:gd name="T45" fmla="*/ 2 h 897"/>
                <a:gd name="T46" fmla="*/ 484 w 756"/>
                <a:gd name="T47" fmla="*/ 13 h 897"/>
                <a:gd name="T48" fmla="*/ 530 w 756"/>
                <a:gd name="T49" fmla="*/ 30 h 897"/>
                <a:gd name="T50" fmla="*/ 572 w 756"/>
                <a:gd name="T51" fmla="*/ 51 h 897"/>
                <a:gd name="T52" fmla="*/ 610 w 756"/>
                <a:gd name="T53" fmla="*/ 78 h 897"/>
                <a:gd name="T54" fmla="*/ 644 w 756"/>
                <a:gd name="T55" fmla="*/ 110 h 897"/>
                <a:gd name="T56" fmla="*/ 672 w 756"/>
                <a:gd name="T57" fmla="*/ 146 h 897"/>
                <a:gd name="T58" fmla="*/ 697 w 756"/>
                <a:gd name="T59" fmla="*/ 184 h 897"/>
                <a:gd name="T60" fmla="*/ 733 w 756"/>
                <a:gd name="T61" fmla="*/ 266 h 897"/>
                <a:gd name="T62" fmla="*/ 754 w 756"/>
                <a:gd name="T63" fmla="*/ 355 h 897"/>
                <a:gd name="T64" fmla="*/ 754 w 756"/>
                <a:gd name="T65" fmla="*/ 446 h 897"/>
                <a:gd name="T66" fmla="*/ 739 w 756"/>
                <a:gd name="T67" fmla="*/ 530 h 897"/>
                <a:gd name="T68" fmla="*/ 726 w 756"/>
                <a:gd name="T69" fmla="*/ 570 h 897"/>
                <a:gd name="T70" fmla="*/ 691 w 756"/>
                <a:gd name="T71" fmla="*/ 646 h 897"/>
                <a:gd name="T72" fmla="*/ 648 w 756"/>
                <a:gd name="T73" fmla="*/ 712 h 897"/>
                <a:gd name="T74" fmla="*/ 598 w 756"/>
                <a:gd name="T75" fmla="*/ 771 h 897"/>
                <a:gd name="T76" fmla="*/ 545 w 756"/>
                <a:gd name="T77" fmla="*/ 819 h 897"/>
                <a:gd name="T78" fmla="*/ 492 w 756"/>
                <a:gd name="T79" fmla="*/ 857 h 897"/>
                <a:gd name="T80" fmla="*/ 441 w 756"/>
                <a:gd name="T81" fmla="*/ 883 h 897"/>
                <a:gd name="T82" fmla="*/ 397 w 756"/>
                <a:gd name="T83" fmla="*/ 897 h 897"/>
                <a:gd name="T84" fmla="*/ 378 w 756"/>
                <a:gd name="T85" fmla="*/ 897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56" h="897">
                  <a:moveTo>
                    <a:pt x="378" y="897"/>
                  </a:moveTo>
                  <a:lnTo>
                    <a:pt x="378" y="897"/>
                  </a:lnTo>
                  <a:lnTo>
                    <a:pt x="359" y="897"/>
                  </a:lnTo>
                  <a:lnTo>
                    <a:pt x="338" y="891"/>
                  </a:lnTo>
                  <a:lnTo>
                    <a:pt x="315" y="883"/>
                  </a:lnTo>
                  <a:lnTo>
                    <a:pt x="289" y="872"/>
                  </a:lnTo>
                  <a:lnTo>
                    <a:pt x="264" y="857"/>
                  </a:lnTo>
                  <a:lnTo>
                    <a:pt x="239" y="838"/>
                  </a:lnTo>
                  <a:lnTo>
                    <a:pt x="211" y="819"/>
                  </a:lnTo>
                  <a:lnTo>
                    <a:pt x="184" y="796"/>
                  </a:lnTo>
                  <a:lnTo>
                    <a:pt x="158" y="771"/>
                  </a:lnTo>
                  <a:lnTo>
                    <a:pt x="133" y="743"/>
                  </a:lnTo>
                  <a:lnTo>
                    <a:pt x="108" y="712"/>
                  </a:lnTo>
                  <a:lnTo>
                    <a:pt x="87" y="680"/>
                  </a:lnTo>
                  <a:lnTo>
                    <a:pt x="65" y="646"/>
                  </a:lnTo>
                  <a:lnTo>
                    <a:pt x="46" y="608"/>
                  </a:lnTo>
                  <a:lnTo>
                    <a:pt x="30" y="570"/>
                  </a:lnTo>
                  <a:lnTo>
                    <a:pt x="17" y="530"/>
                  </a:lnTo>
                  <a:lnTo>
                    <a:pt x="17" y="530"/>
                  </a:lnTo>
                  <a:lnTo>
                    <a:pt x="6" y="490"/>
                  </a:lnTo>
                  <a:lnTo>
                    <a:pt x="2" y="446"/>
                  </a:lnTo>
                  <a:lnTo>
                    <a:pt x="0" y="401"/>
                  </a:lnTo>
                  <a:lnTo>
                    <a:pt x="2" y="355"/>
                  </a:lnTo>
                  <a:lnTo>
                    <a:pt x="11" y="311"/>
                  </a:lnTo>
                  <a:lnTo>
                    <a:pt x="23" y="266"/>
                  </a:lnTo>
                  <a:lnTo>
                    <a:pt x="38" y="224"/>
                  </a:lnTo>
                  <a:lnTo>
                    <a:pt x="59" y="184"/>
                  </a:lnTo>
                  <a:lnTo>
                    <a:pt x="70" y="165"/>
                  </a:lnTo>
                  <a:lnTo>
                    <a:pt x="84" y="146"/>
                  </a:lnTo>
                  <a:lnTo>
                    <a:pt x="97" y="127"/>
                  </a:lnTo>
                  <a:lnTo>
                    <a:pt x="112" y="110"/>
                  </a:lnTo>
                  <a:lnTo>
                    <a:pt x="129" y="93"/>
                  </a:lnTo>
                  <a:lnTo>
                    <a:pt x="146" y="78"/>
                  </a:lnTo>
                  <a:lnTo>
                    <a:pt x="165" y="66"/>
                  </a:lnTo>
                  <a:lnTo>
                    <a:pt x="184" y="51"/>
                  </a:lnTo>
                  <a:lnTo>
                    <a:pt x="205" y="40"/>
                  </a:lnTo>
                  <a:lnTo>
                    <a:pt x="226" y="30"/>
                  </a:lnTo>
                  <a:lnTo>
                    <a:pt x="249" y="21"/>
                  </a:lnTo>
                  <a:lnTo>
                    <a:pt x="272" y="13"/>
                  </a:lnTo>
                  <a:lnTo>
                    <a:pt x="298" y="7"/>
                  </a:lnTo>
                  <a:lnTo>
                    <a:pt x="323" y="2"/>
                  </a:lnTo>
                  <a:lnTo>
                    <a:pt x="351" y="0"/>
                  </a:lnTo>
                  <a:lnTo>
                    <a:pt x="378" y="0"/>
                  </a:lnTo>
                  <a:lnTo>
                    <a:pt x="378" y="0"/>
                  </a:lnTo>
                  <a:lnTo>
                    <a:pt x="405" y="0"/>
                  </a:lnTo>
                  <a:lnTo>
                    <a:pt x="433" y="2"/>
                  </a:lnTo>
                  <a:lnTo>
                    <a:pt x="458" y="7"/>
                  </a:lnTo>
                  <a:lnTo>
                    <a:pt x="484" y="13"/>
                  </a:lnTo>
                  <a:lnTo>
                    <a:pt x="507" y="21"/>
                  </a:lnTo>
                  <a:lnTo>
                    <a:pt x="530" y="30"/>
                  </a:lnTo>
                  <a:lnTo>
                    <a:pt x="551" y="40"/>
                  </a:lnTo>
                  <a:lnTo>
                    <a:pt x="572" y="51"/>
                  </a:lnTo>
                  <a:lnTo>
                    <a:pt x="591" y="66"/>
                  </a:lnTo>
                  <a:lnTo>
                    <a:pt x="610" y="78"/>
                  </a:lnTo>
                  <a:lnTo>
                    <a:pt x="627" y="93"/>
                  </a:lnTo>
                  <a:lnTo>
                    <a:pt x="644" y="110"/>
                  </a:lnTo>
                  <a:lnTo>
                    <a:pt x="659" y="127"/>
                  </a:lnTo>
                  <a:lnTo>
                    <a:pt x="672" y="146"/>
                  </a:lnTo>
                  <a:lnTo>
                    <a:pt x="686" y="165"/>
                  </a:lnTo>
                  <a:lnTo>
                    <a:pt x="697" y="184"/>
                  </a:lnTo>
                  <a:lnTo>
                    <a:pt x="718" y="224"/>
                  </a:lnTo>
                  <a:lnTo>
                    <a:pt x="733" y="266"/>
                  </a:lnTo>
                  <a:lnTo>
                    <a:pt x="745" y="311"/>
                  </a:lnTo>
                  <a:lnTo>
                    <a:pt x="754" y="355"/>
                  </a:lnTo>
                  <a:lnTo>
                    <a:pt x="756" y="401"/>
                  </a:lnTo>
                  <a:lnTo>
                    <a:pt x="754" y="446"/>
                  </a:lnTo>
                  <a:lnTo>
                    <a:pt x="750" y="490"/>
                  </a:lnTo>
                  <a:lnTo>
                    <a:pt x="739" y="530"/>
                  </a:lnTo>
                  <a:lnTo>
                    <a:pt x="739" y="530"/>
                  </a:lnTo>
                  <a:lnTo>
                    <a:pt x="726" y="570"/>
                  </a:lnTo>
                  <a:lnTo>
                    <a:pt x="710" y="608"/>
                  </a:lnTo>
                  <a:lnTo>
                    <a:pt x="691" y="646"/>
                  </a:lnTo>
                  <a:lnTo>
                    <a:pt x="669" y="680"/>
                  </a:lnTo>
                  <a:lnTo>
                    <a:pt x="648" y="712"/>
                  </a:lnTo>
                  <a:lnTo>
                    <a:pt x="623" y="743"/>
                  </a:lnTo>
                  <a:lnTo>
                    <a:pt x="598" y="771"/>
                  </a:lnTo>
                  <a:lnTo>
                    <a:pt x="572" y="796"/>
                  </a:lnTo>
                  <a:lnTo>
                    <a:pt x="545" y="819"/>
                  </a:lnTo>
                  <a:lnTo>
                    <a:pt x="517" y="838"/>
                  </a:lnTo>
                  <a:lnTo>
                    <a:pt x="492" y="857"/>
                  </a:lnTo>
                  <a:lnTo>
                    <a:pt x="467" y="872"/>
                  </a:lnTo>
                  <a:lnTo>
                    <a:pt x="441" y="883"/>
                  </a:lnTo>
                  <a:lnTo>
                    <a:pt x="418" y="891"/>
                  </a:lnTo>
                  <a:lnTo>
                    <a:pt x="397" y="897"/>
                  </a:lnTo>
                  <a:lnTo>
                    <a:pt x="378" y="897"/>
                  </a:lnTo>
                  <a:lnTo>
                    <a:pt x="378" y="897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5" name="Freeform 113"/>
            <p:cNvSpPr>
              <a:spLocks/>
            </p:cNvSpPr>
            <p:nvPr/>
          </p:nvSpPr>
          <p:spPr bwMode="auto">
            <a:xfrm>
              <a:off x="3724" y="3471"/>
              <a:ext cx="232" cy="118"/>
            </a:xfrm>
            <a:custGeom>
              <a:avLst/>
              <a:gdLst>
                <a:gd name="T0" fmla="*/ 0 w 232"/>
                <a:gd name="T1" fmla="*/ 23 h 118"/>
                <a:gd name="T2" fmla="*/ 0 w 232"/>
                <a:gd name="T3" fmla="*/ 23 h 118"/>
                <a:gd name="T4" fmla="*/ 8 w 232"/>
                <a:gd name="T5" fmla="*/ 17 h 118"/>
                <a:gd name="T6" fmla="*/ 19 w 232"/>
                <a:gd name="T7" fmla="*/ 10 h 118"/>
                <a:gd name="T8" fmla="*/ 36 w 232"/>
                <a:gd name="T9" fmla="*/ 2 h 118"/>
                <a:gd name="T10" fmla="*/ 51 w 232"/>
                <a:gd name="T11" fmla="*/ 0 h 118"/>
                <a:gd name="T12" fmla="*/ 65 w 232"/>
                <a:gd name="T13" fmla="*/ 0 h 118"/>
                <a:gd name="T14" fmla="*/ 80 w 232"/>
                <a:gd name="T15" fmla="*/ 4 h 118"/>
                <a:gd name="T16" fmla="*/ 93 w 232"/>
                <a:gd name="T17" fmla="*/ 6 h 118"/>
                <a:gd name="T18" fmla="*/ 105 w 232"/>
                <a:gd name="T19" fmla="*/ 10 h 118"/>
                <a:gd name="T20" fmla="*/ 116 w 232"/>
                <a:gd name="T21" fmla="*/ 12 h 118"/>
                <a:gd name="T22" fmla="*/ 116 w 232"/>
                <a:gd name="T23" fmla="*/ 12 h 118"/>
                <a:gd name="T24" fmla="*/ 127 w 232"/>
                <a:gd name="T25" fmla="*/ 10 h 118"/>
                <a:gd name="T26" fmla="*/ 139 w 232"/>
                <a:gd name="T27" fmla="*/ 6 h 118"/>
                <a:gd name="T28" fmla="*/ 152 w 232"/>
                <a:gd name="T29" fmla="*/ 4 h 118"/>
                <a:gd name="T30" fmla="*/ 167 w 232"/>
                <a:gd name="T31" fmla="*/ 0 h 118"/>
                <a:gd name="T32" fmla="*/ 181 w 232"/>
                <a:gd name="T33" fmla="*/ 0 h 118"/>
                <a:gd name="T34" fmla="*/ 196 w 232"/>
                <a:gd name="T35" fmla="*/ 2 h 118"/>
                <a:gd name="T36" fmla="*/ 213 w 232"/>
                <a:gd name="T37" fmla="*/ 10 h 118"/>
                <a:gd name="T38" fmla="*/ 224 w 232"/>
                <a:gd name="T39" fmla="*/ 17 h 118"/>
                <a:gd name="T40" fmla="*/ 232 w 232"/>
                <a:gd name="T41" fmla="*/ 23 h 118"/>
                <a:gd name="T42" fmla="*/ 232 w 232"/>
                <a:gd name="T43" fmla="*/ 23 h 118"/>
                <a:gd name="T44" fmla="*/ 226 w 232"/>
                <a:gd name="T45" fmla="*/ 46 h 118"/>
                <a:gd name="T46" fmla="*/ 215 w 232"/>
                <a:gd name="T47" fmla="*/ 65 h 118"/>
                <a:gd name="T48" fmla="*/ 203 w 232"/>
                <a:gd name="T49" fmla="*/ 82 h 118"/>
                <a:gd name="T50" fmla="*/ 190 w 232"/>
                <a:gd name="T51" fmla="*/ 95 h 118"/>
                <a:gd name="T52" fmla="*/ 173 w 232"/>
                <a:gd name="T53" fmla="*/ 105 h 118"/>
                <a:gd name="T54" fmla="*/ 156 w 232"/>
                <a:gd name="T55" fmla="*/ 112 h 118"/>
                <a:gd name="T56" fmla="*/ 137 w 232"/>
                <a:gd name="T57" fmla="*/ 118 h 118"/>
                <a:gd name="T58" fmla="*/ 120 w 232"/>
                <a:gd name="T59" fmla="*/ 118 h 118"/>
                <a:gd name="T60" fmla="*/ 101 w 232"/>
                <a:gd name="T61" fmla="*/ 118 h 118"/>
                <a:gd name="T62" fmla="*/ 82 w 232"/>
                <a:gd name="T63" fmla="*/ 114 h 118"/>
                <a:gd name="T64" fmla="*/ 63 w 232"/>
                <a:gd name="T65" fmla="*/ 105 h 118"/>
                <a:gd name="T66" fmla="*/ 48 w 232"/>
                <a:gd name="T67" fmla="*/ 95 h 118"/>
                <a:gd name="T68" fmla="*/ 32 w 232"/>
                <a:gd name="T69" fmla="*/ 82 h 118"/>
                <a:gd name="T70" fmla="*/ 19 w 232"/>
                <a:gd name="T71" fmla="*/ 65 h 118"/>
                <a:gd name="T72" fmla="*/ 8 w 232"/>
                <a:gd name="T73" fmla="*/ 46 h 118"/>
                <a:gd name="T74" fmla="*/ 0 w 232"/>
                <a:gd name="T75" fmla="*/ 23 h 118"/>
                <a:gd name="T76" fmla="*/ 0 w 232"/>
                <a:gd name="T77" fmla="*/ 2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2" h="118">
                  <a:moveTo>
                    <a:pt x="0" y="23"/>
                  </a:moveTo>
                  <a:lnTo>
                    <a:pt x="0" y="23"/>
                  </a:lnTo>
                  <a:lnTo>
                    <a:pt x="8" y="17"/>
                  </a:lnTo>
                  <a:lnTo>
                    <a:pt x="19" y="10"/>
                  </a:lnTo>
                  <a:lnTo>
                    <a:pt x="36" y="2"/>
                  </a:lnTo>
                  <a:lnTo>
                    <a:pt x="51" y="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93" y="6"/>
                  </a:lnTo>
                  <a:lnTo>
                    <a:pt x="105" y="10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27" y="10"/>
                  </a:lnTo>
                  <a:lnTo>
                    <a:pt x="139" y="6"/>
                  </a:lnTo>
                  <a:lnTo>
                    <a:pt x="152" y="4"/>
                  </a:lnTo>
                  <a:lnTo>
                    <a:pt x="167" y="0"/>
                  </a:lnTo>
                  <a:lnTo>
                    <a:pt x="181" y="0"/>
                  </a:lnTo>
                  <a:lnTo>
                    <a:pt x="196" y="2"/>
                  </a:lnTo>
                  <a:lnTo>
                    <a:pt x="213" y="10"/>
                  </a:lnTo>
                  <a:lnTo>
                    <a:pt x="224" y="17"/>
                  </a:lnTo>
                  <a:lnTo>
                    <a:pt x="232" y="23"/>
                  </a:lnTo>
                  <a:lnTo>
                    <a:pt x="232" y="23"/>
                  </a:lnTo>
                  <a:lnTo>
                    <a:pt x="226" y="46"/>
                  </a:lnTo>
                  <a:lnTo>
                    <a:pt x="215" y="65"/>
                  </a:lnTo>
                  <a:lnTo>
                    <a:pt x="203" y="82"/>
                  </a:lnTo>
                  <a:lnTo>
                    <a:pt x="190" y="95"/>
                  </a:lnTo>
                  <a:lnTo>
                    <a:pt x="173" y="105"/>
                  </a:lnTo>
                  <a:lnTo>
                    <a:pt x="156" y="112"/>
                  </a:lnTo>
                  <a:lnTo>
                    <a:pt x="137" y="118"/>
                  </a:lnTo>
                  <a:lnTo>
                    <a:pt x="120" y="118"/>
                  </a:lnTo>
                  <a:lnTo>
                    <a:pt x="101" y="118"/>
                  </a:lnTo>
                  <a:lnTo>
                    <a:pt x="82" y="114"/>
                  </a:lnTo>
                  <a:lnTo>
                    <a:pt x="63" y="105"/>
                  </a:lnTo>
                  <a:lnTo>
                    <a:pt x="48" y="95"/>
                  </a:lnTo>
                  <a:lnTo>
                    <a:pt x="32" y="82"/>
                  </a:lnTo>
                  <a:lnTo>
                    <a:pt x="19" y="65"/>
                  </a:lnTo>
                  <a:lnTo>
                    <a:pt x="8" y="46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3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6" name="Freeform 114"/>
            <p:cNvSpPr>
              <a:spLocks/>
            </p:cNvSpPr>
            <p:nvPr/>
          </p:nvSpPr>
          <p:spPr bwMode="auto">
            <a:xfrm>
              <a:off x="3739" y="3496"/>
              <a:ext cx="202" cy="46"/>
            </a:xfrm>
            <a:custGeom>
              <a:avLst/>
              <a:gdLst>
                <a:gd name="T0" fmla="*/ 0 w 202"/>
                <a:gd name="T1" fmla="*/ 4 h 46"/>
                <a:gd name="T2" fmla="*/ 0 w 202"/>
                <a:gd name="T3" fmla="*/ 4 h 46"/>
                <a:gd name="T4" fmla="*/ 14 w 202"/>
                <a:gd name="T5" fmla="*/ 2 h 46"/>
                <a:gd name="T6" fmla="*/ 38 w 202"/>
                <a:gd name="T7" fmla="*/ 0 h 46"/>
                <a:gd name="T8" fmla="*/ 97 w 202"/>
                <a:gd name="T9" fmla="*/ 0 h 46"/>
                <a:gd name="T10" fmla="*/ 158 w 202"/>
                <a:gd name="T11" fmla="*/ 0 h 46"/>
                <a:gd name="T12" fmla="*/ 183 w 202"/>
                <a:gd name="T13" fmla="*/ 2 h 46"/>
                <a:gd name="T14" fmla="*/ 202 w 202"/>
                <a:gd name="T15" fmla="*/ 4 h 46"/>
                <a:gd name="T16" fmla="*/ 202 w 202"/>
                <a:gd name="T17" fmla="*/ 4 h 46"/>
                <a:gd name="T18" fmla="*/ 194 w 202"/>
                <a:gd name="T19" fmla="*/ 13 h 46"/>
                <a:gd name="T20" fmla="*/ 185 w 202"/>
                <a:gd name="T21" fmla="*/ 23 h 46"/>
                <a:gd name="T22" fmla="*/ 173 w 202"/>
                <a:gd name="T23" fmla="*/ 30 h 46"/>
                <a:gd name="T24" fmla="*/ 160 w 202"/>
                <a:gd name="T25" fmla="*/ 36 h 46"/>
                <a:gd name="T26" fmla="*/ 145 w 202"/>
                <a:gd name="T27" fmla="*/ 40 h 46"/>
                <a:gd name="T28" fmla="*/ 131 w 202"/>
                <a:gd name="T29" fmla="*/ 44 h 46"/>
                <a:gd name="T30" fmla="*/ 116 w 202"/>
                <a:gd name="T31" fmla="*/ 46 h 46"/>
                <a:gd name="T32" fmla="*/ 99 w 202"/>
                <a:gd name="T33" fmla="*/ 46 h 46"/>
                <a:gd name="T34" fmla="*/ 84 w 202"/>
                <a:gd name="T35" fmla="*/ 44 h 46"/>
                <a:gd name="T36" fmla="*/ 67 w 202"/>
                <a:gd name="T37" fmla="*/ 44 h 46"/>
                <a:gd name="T38" fmla="*/ 52 w 202"/>
                <a:gd name="T39" fmla="*/ 40 h 46"/>
                <a:gd name="T40" fmla="*/ 38 w 202"/>
                <a:gd name="T41" fmla="*/ 36 h 46"/>
                <a:gd name="T42" fmla="*/ 27 w 202"/>
                <a:gd name="T43" fmla="*/ 30 h 46"/>
                <a:gd name="T44" fmla="*/ 14 w 202"/>
                <a:gd name="T45" fmla="*/ 23 h 46"/>
                <a:gd name="T46" fmla="*/ 6 w 202"/>
                <a:gd name="T47" fmla="*/ 15 h 46"/>
                <a:gd name="T48" fmla="*/ 0 w 202"/>
                <a:gd name="T49" fmla="*/ 4 h 46"/>
                <a:gd name="T50" fmla="*/ 0 w 202"/>
                <a:gd name="T51" fmla="*/ 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46">
                  <a:moveTo>
                    <a:pt x="0" y="4"/>
                  </a:moveTo>
                  <a:lnTo>
                    <a:pt x="0" y="4"/>
                  </a:lnTo>
                  <a:lnTo>
                    <a:pt x="14" y="2"/>
                  </a:lnTo>
                  <a:lnTo>
                    <a:pt x="38" y="0"/>
                  </a:lnTo>
                  <a:lnTo>
                    <a:pt x="97" y="0"/>
                  </a:lnTo>
                  <a:lnTo>
                    <a:pt x="158" y="0"/>
                  </a:lnTo>
                  <a:lnTo>
                    <a:pt x="183" y="2"/>
                  </a:lnTo>
                  <a:lnTo>
                    <a:pt x="202" y="4"/>
                  </a:lnTo>
                  <a:lnTo>
                    <a:pt x="202" y="4"/>
                  </a:lnTo>
                  <a:lnTo>
                    <a:pt x="194" y="13"/>
                  </a:lnTo>
                  <a:lnTo>
                    <a:pt x="185" y="23"/>
                  </a:lnTo>
                  <a:lnTo>
                    <a:pt x="173" y="30"/>
                  </a:lnTo>
                  <a:lnTo>
                    <a:pt x="160" y="36"/>
                  </a:lnTo>
                  <a:lnTo>
                    <a:pt x="145" y="40"/>
                  </a:lnTo>
                  <a:lnTo>
                    <a:pt x="131" y="44"/>
                  </a:lnTo>
                  <a:lnTo>
                    <a:pt x="116" y="46"/>
                  </a:lnTo>
                  <a:lnTo>
                    <a:pt x="99" y="46"/>
                  </a:lnTo>
                  <a:lnTo>
                    <a:pt x="84" y="44"/>
                  </a:lnTo>
                  <a:lnTo>
                    <a:pt x="67" y="44"/>
                  </a:lnTo>
                  <a:lnTo>
                    <a:pt x="52" y="40"/>
                  </a:lnTo>
                  <a:lnTo>
                    <a:pt x="38" y="36"/>
                  </a:lnTo>
                  <a:lnTo>
                    <a:pt x="27" y="30"/>
                  </a:lnTo>
                  <a:lnTo>
                    <a:pt x="14" y="23"/>
                  </a:lnTo>
                  <a:lnTo>
                    <a:pt x="6" y="15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115"/>
            <p:cNvSpPr>
              <a:spLocks/>
            </p:cNvSpPr>
            <p:nvPr/>
          </p:nvSpPr>
          <p:spPr bwMode="auto">
            <a:xfrm>
              <a:off x="3724" y="3471"/>
              <a:ext cx="232" cy="44"/>
            </a:xfrm>
            <a:custGeom>
              <a:avLst/>
              <a:gdLst>
                <a:gd name="T0" fmla="*/ 0 w 232"/>
                <a:gd name="T1" fmla="*/ 23 h 44"/>
                <a:gd name="T2" fmla="*/ 0 w 232"/>
                <a:gd name="T3" fmla="*/ 23 h 44"/>
                <a:gd name="T4" fmla="*/ 8 w 232"/>
                <a:gd name="T5" fmla="*/ 17 h 44"/>
                <a:gd name="T6" fmla="*/ 19 w 232"/>
                <a:gd name="T7" fmla="*/ 10 h 44"/>
                <a:gd name="T8" fmla="*/ 36 w 232"/>
                <a:gd name="T9" fmla="*/ 2 h 44"/>
                <a:gd name="T10" fmla="*/ 51 w 232"/>
                <a:gd name="T11" fmla="*/ 0 h 44"/>
                <a:gd name="T12" fmla="*/ 65 w 232"/>
                <a:gd name="T13" fmla="*/ 0 h 44"/>
                <a:gd name="T14" fmla="*/ 80 w 232"/>
                <a:gd name="T15" fmla="*/ 4 h 44"/>
                <a:gd name="T16" fmla="*/ 93 w 232"/>
                <a:gd name="T17" fmla="*/ 6 h 44"/>
                <a:gd name="T18" fmla="*/ 105 w 232"/>
                <a:gd name="T19" fmla="*/ 10 h 44"/>
                <a:gd name="T20" fmla="*/ 116 w 232"/>
                <a:gd name="T21" fmla="*/ 12 h 44"/>
                <a:gd name="T22" fmla="*/ 116 w 232"/>
                <a:gd name="T23" fmla="*/ 12 h 44"/>
                <a:gd name="T24" fmla="*/ 127 w 232"/>
                <a:gd name="T25" fmla="*/ 10 h 44"/>
                <a:gd name="T26" fmla="*/ 139 w 232"/>
                <a:gd name="T27" fmla="*/ 6 h 44"/>
                <a:gd name="T28" fmla="*/ 152 w 232"/>
                <a:gd name="T29" fmla="*/ 4 h 44"/>
                <a:gd name="T30" fmla="*/ 167 w 232"/>
                <a:gd name="T31" fmla="*/ 0 h 44"/>
                <a:gd name="T32" fmla="*/ 181 w 232"/>
                <a:gd name="T33" fmla="*/ 0 h 44"/>
                <a:gd name="T34" fmla="*/ 196 w 232"/>
                <a:gd name="T35" fmla="*/ 2 h 44"/>
                <a:gd name="T36" fmla="*/ 213 w 232"/>
                <a:gd name="T37" fmla="*/ 10 h 44"/>
                <a:gd name="T38" fmla="*/ 224 w 232"/>
                <a:gd name="T39" fmla="*/ 17 h 44"/>
                <a:gd name="T40" fmla="*/ 232 w 232"/>
                <a:gd name="T41" fmla="*/ 23 h 44"/>
                <a:gd name="T42" fmla="*/ 232 w 232"/>
                <a:gd name="T43" fmla="*/ 23 h 44"/>
                <a:gd name="T44" fmla="*/ 217 w 232"/>
                <a:gd name="T45" fmla="*/ 29 h 44"/>
                <a:gd name="T46" fmla="*/ 203 w 232"/>
                <a:gd name="T47" fmla="*/ 36 h 44"/>
                <a:gd name="T48" fmla="*/ 171 w 232"/>
                <a:gd name="T49" fmla="*/ 42 h 44"/>
                <a:gd name="T50" fmla="*/ 139 w 232"/>
                <a:gd name="T51" fmla="*/ 44 h 44"/>
                <a:gd name="T52" fmla="*/ 108 w 232"/>
                <a:gd name="T53" fmla="*/ 44 h 44"/>
                <a:gd name="T54" fmla="*/ 76 w 232"/>
                <a:gd name="T55" fmla="*/ 42 h 44"/>
                <a:gd name="T56" fmla="*/ 46 w 232"/>
                <a:gd name="T57" fmla="*/ 38 h 44"/>
                <a:gd name="T58" fmla="*/ 21 w 232"/>
                <a:gd name="T59" fmla="*/ 31 h 44"/>
                <a:gd name="T60" fmla="*/ 0 w 232"/>
                <a:gd name="T61" fmla="*/ 23 h 44"/>
                <a:gd name="T62" fmla="*/ 0 w 232"/>
                <a:gd name="T63" fmla="*/ 2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32" h="44">
                  <a:moveTo>
                    <a:pt x="0" y="23"/>
                  </a:moveTo>
                  <a:lnTo>
                    <a:pt x="0" y="23"/>
                  </a:lnTo>
                  <a:lnTo>
                    <a:pt x="8" y="17"/>
                  </a:lnTo>
                  <a:lnTo>
                    <a:pt x="19" y="10"/>
                  </a:lnTo>
                  <a:lnTo>
                    <a:pt x="36" y="2"/>
                  </a:lnTo>
                  <a:lnTo>
                    <a:pt x="51" y="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93" y="6"/>
                  </a:lnTo>
                  <a:lnTo>
                    <a:pt x="105" y="10"/>
                  </a:lnTo>
                  <a:lnTo>
                    <a:pt x="116" y="12"/>
                  </a:lnTo>
                  <a:lnTo>
                    <a:pt x="116" y="12"/>
                  </a:lnTo>
                  <a:lnTo>
                    <a:pt x="127" y="10"/>
                  </a:lnTo>
                  <a:lnTo>
                    <a:pt x="139" y="6"/>
                  </a:lnTo>
                  <a:lnTo>
                    <a:pt x="152" y="4"/>
                  </a:lnTo>
                  <a:lnTo>
                    <a:pt x="167" y="0"/>
                  </a:lnTo>
                  <a:lnTo>
                    <a:pt x="181" y="0"/>
                  </a:lnTo>
                  <a:lnTo>
                    <a:pt x="196" y="2"/>
                  </a:lnTo>
                  <a:lnTo>
                    <a:pt x="213" y="10"/>
                  </a:lnTo>
                  <a:lnTo>
                    <a:pt x="224" y="17"/>
                  </a:lnTo>
                  <a:lnTo>
                    <a:pt x="232" y="23"/>
                  </a:lnTo>
                  <a:lnTo>
                    <a:pt x="232" y="23"/>
                  </a:lnTo>
                  <a:lnTo>
                    <a:pt x="217" y="29"/>
                  </a:lnTo>
                  <a:lnTo>
                    <a:pt x="203" y="36"/>
                  </a:lnTo>
                  <a:lnTo>
                    <a:pt x="171" y="42"/>
                  </a:lnTo>
                  <a:lnTo>
                    <a:pt x="139" y="44"/>
                  </a:lnTo>
                  <a:lnTo>
                    <a:pt x="108" y="44"/>
                  </a:lnTo>
                  <a:lnTo>
                    <a:pt x="76" y="42"/>
                  </a:lnTo>
                  <a:lnTo>
                    <a:pt x="46" y="38"/>
                  </a:lnTo>
                  <a:lnTo>
                    <a:pt x="21" y="31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3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8" name="Freeform 116"/>
            <p:cNvSpPr>
              <a:spLocks/>
            </p:cNvSpPr>
            <p:nvPr/>
          </p:nvSpPr>
          <p:spPr bwMode="auto">
            <a:xfrm>
              <a:off x="3390" y="3211"/>
              <a:ext cx="140" cy="199"/>
            </a:xfrm>
            <a:custGeom>
              <a:avLst/>
              <a:gdLst>
                <a:gd name="T0" fmla="*/ 28 w 140"/>
                <a:gd name="T1" fmla="*/ 2 h 199"/>
                <a:gd name="T2" fmla="*/ 28 w 140"/>
                <a:gd name="T3" fmla="*/ 2 h 199"/>
                <a:gd name="T4" fmla="*/ 40 w 140"/>
                <a:gd name="T5" fmla="*/ 0 h 199"/>
                <a:gd name="T6" fmla="*/ 53 w 140"/>
                <a:gd name="T7" fmla="*/ 0 h 199"/>
                <a:gd name="T8" fmla="*/ 66 w 140"/>
                <a:gd name="T9" fmla="*/ 6 h 199"/>
                <a:gd name="T10" fmla="*/ 80 w 140"/>
                <a:gd name="T11" fmla="*/ 13 h 199"/>
                <a:gd name="T12" fmla="*/ 93 w 140"/>
                <a:gd name="T13" fmla="*/ 25 h 199"/>
                <a:gd name="T14" fmla="*/ 106 w 140"/>
                <a:gd name="T15" fmla="*/ 40 h 199"/>
                <a:gd name="T16" fmla="*/ 116 w 140"/>
                <a:gd name="T17" fmla="*/ 55 h 199"/>
                <a:gd name="T18" fmla="*/ 125 w 140"/>
                <a:gd name="T19" fmla="*/ 76 h 199"/>
                <a:gd name="T20" fmla="*/ 125 w 140"/>
                <a:gd name="T21" fmla="*/ 76 h 199"/>
                <a:gd name="T22" fmla="*/ 133 w 140"/>
                <a:gd name="T23" fmla="*/ 95 h 199"/>
                <a:gd name="T24" fmla="*/ 137 w 140"/>
                <a:gd name="T25" fmla="*/ 114 h 199"/>
                <a:gd name="T26" fmla="*/ 140 w 140"/>
                <a:gd name="T27" fmla="*/ 133 h 199"/>
                <a:gd name="T28" fmla="*/ 137 w 140"/>
                <a:gd name="T29" fmla="*/ 150 h 199"/>
                <a:gd name="T30" fmla="*/ 135 w 140"/>
                <a:gd name="T31" fmla="*/ 167 h 199"/>
                <a:gd name="T32" fmla="*/ 129 w 140"/>
                <a:gd name="T33" fmla="*/ 180 h 199"/>
                <a:gd name="T34" fmla="*/ 121 w 140"/>
                <a:gd name="T35" fmla="*/ 188 h 199"/>
                <a:gd name="T36" fmla="*/ 110 w 140"/>
                <a:gd name="T37" fmla="*/ 196 h 199"/>
                <a:gd name="T38" fmla="*/ 110 w 140"/>
                <a:gd name="T39" fmla="*/ 196 h 199"/>
                <a:gd name="T40" fmla="*/ 99 w 140"/>
                <a:gd name="T41" fmla="*/ 199 h 199"/>
                <a:gd name="T42" fmla="*/ 87 w 140"/>
                <a:gd name="T43" fmla="*/ 199 h 199"/>
                <a:gd name="T44" fmla="*/ 72 w 140"/>
                <a:gd name="T45" fmla="*/ 192 h 199"/>
                <a:gd name="T46" fmla="*/ 59 w 140"/>
                <a:gd name="T47" fmla="*/ 184 h 199"/>
                <a:gd name="T48" fmla="*/ 47 w 140"/>
                <a:gd name="T49" fmla="*/ 173 h 199"/>
                <a:gd name="T50" fmla="*/ 34 w 140"/>
                <a:gd name="T51" fmla="*/ 158 h 199"/>
                <a:gd name="T52" fmla="*/ 23 w 140"/>
                <a:gd name="T53" fmla="*/ 142 h 199"/>
                <a:gd name="T54" fmla="*/ 13 w 140"/>
                <a:gd name="T55" fmla="*/ 123 h 199"/>
                <a:gd name="T56" fmla="*/ 13 w 140"/>
                <a:gd name="T57" fmla="*/ 123 h 199"/>
                <a:gd name="T58" fmla="*/ 7 w 140"/>
                <a:gd name="T59" fmla="*/ 104 h 199"/>
                <a:gd name="T60" fmla="*/ 2 w 140"/>
                <a:gd name="T61" fmla="*/ 85 h 199"/>
                <a:gd name="T62" fmla="*/ 0 w 140"/>
                <a:gd name="T63" fmla="*/ 66 h 199"/>
                <a:gd name="T64" fmla="*/ 0 w 140"/>
                <a:gd name="T65" fmla="*/ 49 h 199"/>
                <a:gd name="T66" fmla="*/ 4 w 140"/>
                <a:gd name="T67" fmla="*/ 32 h 199"/>
                <a:gd name="T68" fmla="*/ 9 w 140"/>
                <a:gd name="T69" fmla="*/ 19 h 199"/>
                <a:gd name="T70" fmla="*/ 17 w 140"/>
                <a:gd name="T71" fmla="*/ 9 h 199"/>
                <a:gd name="T72" fmla="*/ 28 w 140"/>
                <a:gd name="T73" fmla="*/ 2 h 199"/>
                <a:gd name="T74" fmla="*/ 28 w 140"/>
                <a:gd name="T7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0" h="199">
                  <a:moveTo>
                    <a:pt x="28" y="2"/>
                  </a:moveTo>
                  <a:lnTo>
                    <a:pt x="28" y="2"/>
                  </a:lnTo>
                  <a:lnTo>
                    <a:pt x="40" y="0"/>
                  </a:lnTo>
                  <a:lnTo>
                    <a:pt x="53" y="0"/>
                  </a:lnTo>
                  <a:lnTo>
                    <a:pt x="66" y="6"/>
                  </a:lnTo>
                  <a:lnTo>
                    <a:pt x="80" y="13"/>
                  </a:lnTo>
                  <a:lnTo>
                    <a:pt x="93" y="25"/>
                  </a:lnTo>
                  <a:lnTo>
                    <a:pt x="106" y="40"/>
                  </a:lnTo>
                  <a:lnTo>
                    <a:pt x="116" y="55"/>
                  </a:lnTo>
                  <a:lnTo>
                    <a:pt x="125" y="76"/>
                  </a:lnTo>
                  <a:lnTo>
                    <a:pt x="125" y="76"/>
                  </a:lnTo>
                  <a:lnTo>
                    <a:pt x="133" y="95"/>
                  </a:lnTo>
                  <a:lnTo>
                    <a:pt x="137" y="114"/>
                  </a:lnTo>
                  <a:lnTo>
                    <a:pt x="140" y="133"/>
                  </a:lnTo>
                  <a:lnTo>
                    <a:pt x="137" y="150"/>
                  </a:lnTo>
                  <a:lnTo>
                    <a:pt x="135" y="167"/>
                  </a:lnTo>
                  <a:lnTo>
                    <a:pt x="129" y="180"/>
                  </a:lnTo>
                  <a:lnTo>
                    <a:pt x="121" y="188"/>
                  </a:lnTo>
                  <a:lnTo>
                    <a:pt x="110" y="196"/>
                  </a:lnTo>
                  <a:lnTo>
                    <a:pt x="110" y="196"/>
                  </a:lnTo>
                  <a:lnTo>
                    <a:pt x="99" y="199"/>
                  </a:lnTo>
                  <a:lnTo>
                    <a:pt x="87" y="199"/>
                  </a:lnTo>
                  <a:lnTo>
                    <a:pt x="72" y="192"/>
                  </a:lnTo>
                  <a:lnTo>
                    <a:pt x="59" y="184"/>
                  </a:lnTo>
                  <a:lnTo>
                    <a:pt x="47" y="173"/>
                  </a:lnTo>
                  <a:lnTo>
                    <a:pt x="34" y="158"/>
                  </a:lnTo>
                  <a:lnTo>
                    <a:pt x="23" y="142"/>
                  </a:lnTo>
                  <a:lnTo>
                    <a:pt x="13" y="123"/>
                  </a:lnTo>
                  <a:lnTo>
                    <a:pt x="13" y="123"/>
                  </a:lnTo>
                  <a:lnTo>
                    <a:pt x="7" y="104"/>
                  </a:lnTo>
                  <a:lnTo>
                    <a:pt x="2" y="85"/>
                  </a:lnTo>
                  <a:lnTo>
                    <a:pt x="0" y="66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9" y="19"/>
                  </a:lnTo>
                  <a:lnTo>
                    <a:pt x="17" y="9"/>
                  </a:lnTo>
                  <a:lnTo>
                    <a:pt x="28" y="2"/>
                  </a:lnTo>
                  <a:lnTo>
                    <a:pt x="28" y="2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9" name="Freeform 117"/>
            <p:cNvSpPr>
              <a:spLocks/>
            </p:cNvSpPr>
            <p:nvPr/>
          </p:nvSpPr>
          <p:spPr bwMode="auto">
            <a:xfrm>
              <a:off x="4159" y="3211"/>
              <a:ext cx="139" cy="199"/>
            </a:xfrm>
            <a:custGeom>
              <a:avLst/>
              <a:gdLst>
                <a:gd name="T0" fmla="*/ 112 w 139"/>
                <a:gd name="T1" fmla="*/ 2 h 199"/>
                <a:gd name="T2" fmla="*/ 112 w 139"/>
                <a:gd name="T3" fmla="*/ 2 h 199"/>
                <a:gd name="T4" fmla="*/ 99 w 139"/>
                <a:gd name="T5" fmla="*/ 0 h 199"/>
                <a:gd name="T6" fmla="*/ 86 w 139"/>
                <a:gd name="T7" fmla="*/ 0 h 199"/>
                <a:gd name="T8" fmla="*/ 74 w 139"/>
                <a:gd name="T9" fmla="*/ 6 h 199"/>
                <a:gd name="T10" fmla="*/ 59 w 139"/>
                <a:gd name="T11" fmla="*/ 13 h 199"/>
                <a:gd name="T12" fmla="*/ 46 w 139"/>
                <a:gd name="T13" fmla="*/ 25 h 199"/>
                <a:gd name="T14" fmla="*/ 34 w 139"/>
                <a:gd name="T15" fmla="*/ 40 h 199"/>
                <a:gd name="T16" fmla="*/ 23 w 139"/>
                <a:gd name="T17" fmla="*/ 55 h 199"/>
                <a:gd name="T18" fmla="*/ 15 w 139"/>
                <a:gd name="T19" fmla="*/ 76 h 199"/>
                <a:gd name="T20" fmla="*/ 15 w 139"/>
                <a:gd name="T21" fmla="*/ 76 h 199"/>
                <a:gd name="T22" fmla="*/ 6 w 139"/>
                <a:gd name="T23" fmla="*/ 95 h 199"/>
                <a:gd name="T24" fmla="*/ 2 w 139"/>
                <a:gd name="T25" fmla="*/ 114 h 199"/>
                <a:gd name="T26" fmla="*/ 0 w 139"/>
                <a:gd name="T27" fmla="*/ 133 h 199"/>
                <a:gd name="T28" fmla="*/ 2 w 139"/>
                <a:gd name="T29" fmla="*/ 150 h 199"/>
                <a:gd name="T30" fmla="*/ 4 w 139"/>
                <a:gd name="T31" fmla="*/ 167 h 199"/>
                <a:gd name="T32" fmla="*/ 10 w 139"/>
                <a:gd name="T33" fmla="*/ 180 h 199"/>
                <a:gd name="T34" fmla="*/ 19 w 139"/>
                <a:gd name="T35" fmla="*/ 188 h 199"/>
                <a:gd name="T36" fmla="*/ 29 w 139"/>
                <a:gd name="T37" fmla="*/ 196 h 199"/>
                <a:gd name="T38" fmla="*/ 29 w 139"/>
                <a:gd name="T39" fmla="*/ 196 h 199"/>
                <a:gd name="T40" fmla="*/ 40 w 139"/>
                <a:gd name="T41" fmla="*/ 199 h 199"/>
                <a:gd name="T42" fmla="*/ 53 w 139"/>
                <a:gd name="T43" fmla="*/ 199 h 199"/>
                <a:gd name="T44" fmla="*/ 67 w 139"/>
                <a:gd name="T45" fmla="*/ 192 h 199"/>
                <a:gd name="T46" fmla="*/ 80 w 139"/>
                <a:gd name="T47" fmla="*/ 184 h 199"/>
                <a:gd name="T48" fmla="*/ 93 w 139"/>
                <a:gd name="T49" fmla="*/ 173 h 199"/>
                <a:gd name="T50" fmla="*/ 105 w 139"/>
                <a:gd name="T51" fmla="*/ 158 h 199"/>
                <a:gd name="T52" fmla="*/ 116 w 139"/>
                <a:gd name="T53" fmla="*/ 142 h 199"/>
                <a:gd name="T54" fmla="*/ 127 w 139"/>
                <a:gd name="T55" fmla="*/ 123 h 199"/>
                <a:gd name="T56" fmla="*/ 127 w 139"/>
                <a:gd name="T57" fmla="*/ 123 h 199"/>
                <a:gd name="T58" fmla="*/ 133 w 139"/>
                <a:gd name="T59" fmla="*/ 104 h 199"/>
                <a:gd name="T60" fmla="*/ 137 w 139"/>
                <a:gd name="T61" fmla="*/ 85 h 199"/>
                <a:gd name="T62" fmla="*/ 139 w 139"/>
                <a:gd name="T63" fmla="*/ 66 h 199"/>
                <a:gd name="T64" fmla="*/ 139 w 139"/>
                <a:gd name="T65" fmla="*/ 49 h 199"/>
                <a:gd name="T66" fmla="*/ 135 w 139"/>
                <a:gd name="T67" fmla="*/ 32 h 199"/>
                <a:gd name="T68" fmla="*/ 131 w 139"/>
                <a:gd name="T69" fmla="*/ 19 h 199"/>
                <a:gd name="T70" fmla="*/ 122 w 139"/>
                <a:gd name="T71" fmla="*/ 9 h 199"/>
                <a:gd name="T72" fmla="*/ 112 w 139"/>
                <a:gd name="T73" fmla="*/ 2 h 199"/>
                <a:gd name="T74" fmla="*/ 112 w 139"/>
                <a:gd name="T75" fmla="*/ 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9" h="199">
                  <a:moveTo>
                    <a:pt x="112" y="2"/>
                  </a:moveTo>
                  <a:lnTo>
                    <a:pt x="112" y="2"/>
                  </a:lnTo>
                  <a:lnTo>
                    <a:pt x="99" y="0"/>
                  </a:lnTo>
                  <a:lnTo>
                    <a:pt x="86" y="0"/>
                  </a:lnTo>
                  <a:lnTo>
                    <a:pt x="74" y="6"/>
                  </a:lnTo>
                  <a:lnTo>
                    <a:pt x="59" y="13"/>
                  </a:lnTo>
                  <a:lnTo>
                    <a:pt x="46" y="25"/>
                  </a:lnTo>
                  <a:lnTo>
                    <a:pt x="34" y="40"/>
                  </a:lnTo>
                  <a:lnTo>
                    <a:pt x="23" y="55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6" y="95"/>
                  </a:lnTo>
                  <a:lnTo>
                    <a:pt x="2" y="114"/>
                  </a:lnTo>
                  <a:lnTo>
                    <a:pt x="0" y="133"/>
                  </a:lnTo>
                  <a:lnTo>
                    <a:pt x="2" y="150"/>
                  </a:lnTo>
                  <a:lnTo>
                    <a:pt x="4" y="167"/>
                  </a:lnTo>
                  <a:lnTo>
                    <a:pt x="10" y="180"/>
                  </a:lnTo>
                  <a:lnTo>
                    <a:pt x="19" y="188"/>
                  </a:lnTo>
                  <a:lnTo>
                    <a:pt x="29" y="196"/>
                  </a:lnTo>
                  <a:lnTo>
                    <a:pt x="29" y="196"/>
                  </a:lnTo>
                  <a:lnTo>
                    <a:pt x="40" y="199"/>
                  </a:lnTo>
                  <a:lnTo>
                    <a:pt x="53" y="199"/>
                  </a:lnTo>
                  <a:lnTo>
                    <a:pt x="67" y="192"/>
                  </a:lnTo>
                  <a:lnTo>
                    <a:pt x="80" y="184"/>
                  </a:lnTo>
                  <a:lnTo>
                    <a:pt x="93" y="173"/>
                  </a:lnTo>
                  <a:lnTo>
                    <a:pt x="105" y="158"/>
                  </a:lnTo>
                  <a:lnTo>
                    <a:pt x="116" y="142"/>
                  </a:lnTo>
                  <a:lnTo>
                    <a:pt x="127" y="123"/>
                  </a:lnTo>
                  <a:lnTo>
                    <a:pt x="127" y="123"/>
                  </a:lnTo>
                  <a:lnTo>
                    <a:pt x="133" y="104"/>
                  </a:lnTo>
                  <a:lnTo>
                    <a:pt x="137" y="85"/>
                  </a:lnTo>
                  <a:lnTo>
                    <a:pt x="139" y="66"/>
                  </a:lnTo>
                  <a:lnTo>
                    <a:pt x="139" y="49"/>
                  </a:lnTo>
                  <a:lnTo>
                    <a:pt x="135" y="32"/>
                  </a:lnTo>
                  <a:lnTo>
                    <a:pt x="131" y="19"/>
                  </a:lnTo>
                  <a:lnTo>
                    <a:pt x="122" y="9"/>
                  </a:lnTo>
                  <a:lnTo>
                    <a:pt x="112" y="2"/>
                  </a:lnTo>
                  <a:lnTo>
                    <a:pt x="112" y="2"/>
                  </a:lnTo>
                  <a:close/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Freeform 118"/>
            <p:cNvSpPr>
              <a:spLocks/>
            </p:cNvSpPr>
            <p:nvPr/>
          </p:nvSpPr>
          <p:spPr bwMode="auto">
            <a:xfrm>
              <a:off x="3422" y="2759"/>
              <a:ext cx="832" cy="591"/>
            </a:xfrm>
            <a:custGeom>
              <a:avLst/>
              <a:gdLst>
                <a:gd name="T0" fmla="*/ 809 w 832"/>
                <a:gd name="T1" fmla="*/ 583 h 591"/>
                <a:gd name="T2" fmla="*/ 826 w 832"/>
                <a:gd name="T3" fmla="*/ 494 h 591"/>
                <a:gd name="T4" fmla="*/ 832 w 832"/>
                <a:gd name="T5" fmla="*/ 414 h 591"/>
                <a:gd name="T6" fmla="*/ 830 w 832"/>
                <a:gd name="T7" fmla="*/ 344 h 591"/>
                <a:gd name="T8" fmla="*/ 817 w 832"/>
                <a:gd name="T9" fmla="*/ 281 h 591"/>
                <a:gd name="T10" fmla="*/ 800 w 832"/>
                <a:gd name="T11" fmla="*/ 226 h 591"/>
                <a:gd name="T12" fmla="*/ 775 w 832"/>
                <a:gd name="T13" fmla="*/ 180 h 591"/>
                <a:gd name="T14" fmla="*/ 745 w 832"/>
                <a:gd name="T15" fmla="*/ 140 h 591"/>
                <a:gd name="T16" fmla="*/ 709 w 832"/>
                <a:gd name="T17" fmla="*/ 104 h 591"/>
                <a:gd name="T18" fmla="*/ 671 w 832"/>
                <a:gd name="T19" fmla="*/ 76 h 591"/>
                <a:gd name="T20" fmla="*/ 629 w 832"/>
                <a:gd name="T21" fmla="*/ 53 h 591"/>
                <a:gd name="T22" fmla="*/ 540 w 832"/>
                <a:gd name="T23" fmla="*/ 21 h 591"/>
                <a:gd name="T24" fmla="*/ 452 w 832"/>
                <a:gd name="T25" fmla="*/ 5 h 591"/>
                <a:gd name="T26" fmla="*/ 369 w 832"/>
                <a:gd name="T27" fmla="*/ 0 h 591"/>
                <a:gd name="T28" fmla="*/ 348 w 832"/>
                <a:gd name="T29" fmla="*/ 0 h 591"/>
                <a:gd name="T30" fmla="*/ 306 w 832"/>
                <a:gd name="T31" fmla="*/ 7 h 591"/>
                <a:gd name="T32" fmla="*/ 266 w 832"/>
                <a:gd name="T33" fmla="*/ 19 h 591"/>
                <a:gd name="T34" fmla="*/ 228 w 832"/>
                <a:gd name="T35" fmla="*/ 36 h 591"/>
                <a:gd name="T36" fmla="*/ 192 w 832"/>
                <a:gd name="T37" fmla="*/ 59 h 591"/>
                <a:gd name="T38" fmla="*/ 158 w 832"/>
                <a:gd name="T39" fmla="*/ 87 h 591"/>
                <a:gd name="T40" fmla="*/ 114 w 832"/>
                <a:gd name="T41" fmla="*/ 138 h 591"/>
                <a:gd name="T42" fmla="*/ 63 w 832"/>
                <a:gd name="T43" fmla="*/ 218 h 591"/>
                <a:gd name="T44" fmla="*/ 25 w 832"/>
                <a:gd name="T45" fmla="*/ 313 h 591"/>
                <a:gd name="T46" fmla="*/ 4 w 832"/>
                <a:gd name="T47" fmla="*/ 418 h 591"/>
                <a:gd name="T48" fmla="*/ 0 w 832"/>
                <a:gd name="T49" fmla="*/ 532 h 591"/>
                <a:gd name="T50" fmla="*/ 4 w 832"/>
                <a:gd name="T51" fmla="*/ 591 h 591"/>
                <a:gd name="T52" fmla="*/ 51 w 832"/>
                <a:gd name="T53" fmla="*/ 560 h 591"/>
                <a:gd name="T54" fmla="*/ 146 w 832"/>
                <a:gd name="T55" fmla="*/ 477 h 591"/>
                <a:gd name="T56" fmla="*/ 331 w 832"/>
                <a:gd name="T57" fmla="*/ 294 h 591"/>
                <a:gd name="T58" fmla="*/ 505 w 832"/>
                <a:gd name="T59" fmla="*/ 133 h 591"/>
                <a:gd name="T60" fmla="*/ 488 w 832"/>
                <a:gd name="T61" fmla="*/ 161 h 591"/>
                <a:gd name="T62" fmla="*/ 437 w 832"/>
                <a:gd name="T63" fmla="*/ 239 h 591"/>
                <a:gd name="T64" fmla="*/ 353 w 832"/>
                <a:gd name="T65" fmla="*/ 342 h 591"/>
                <a:gd name="T66" fmla="*/ 219 w 832"/>
                <a:gd name="T67" fmla="*/ 480 h 591"/>
                <a:gd name="T68" fmla="*/ 131 w 832"/>
                <a:gd name="T69" fmla="*/ 562 h 591"/>
                <a:gd name="T70" fmla="*/ 188 w 832"/>
                <a:gd name="T71" fmla="*/ 560 h 591"/>
                <a:gd name="T72" fmla="*/ 253 w 832"/>
                <a:gd name="T73" fmla="*/ 543 h 591"/>
                <a:gd name="T74" fmla="*/ 325 w 832"/>
                <a:gd name="T75" fmla="*/ 513 h 591"/>
                <a:gd name="T76" fmla="*/ 399 w 832"/>
                <a:gd name="T77" fmla="*/ 471 h 591"/>
                <a:gd name="T78" fmla="*/ 473 w 832"/>
                <a:gd name="T79" fmla="*/ 418 h 591"/>
                <a:gd name="T80" fmla="*/ 545 w 832"/>
                <a:gd name="T81" fmla="*/ 357 h 591"/>
                <a:gd name="T82" fmla="*/ 610 w 832"/>
                <a:gd name="T83" fmla="*/ 294 h 591"/>
                <a:gd name="T84" fmla="*/ 667 w 832"/>
                <a:gd name="T85" fmla="*/ 224 h 591"/>
                <a:gd name="T86" fmla="*/ 680 w 832"/>
                <a:gd name="T87" fmla="*/ 275 h 591"/>
                <a:gd name="T88" fmla="*/ 712 w 832"/>
                <a:gd name="T89" fmla="*/ 374 h 591"/>
                <a:gd name="T90" fmla="*/ 745 w 832"/>
                <a:gd name="T91" fmla="*/ 467 h 591"/>
                <a:gd name="T92" fmla="*/ 788 w 832"/>
                <a:gd name="T93" fmla="*/ 547 h 591"/>
                <a:gd name="T94" fmla="*/ 809 w 832"/>
                <a:gd name="T95" fmla="*/ 583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2" h="591">
                  <a:moveTo>
                    <a:pt x="809" y="583"/>
                  </a:moveTo>
                  <a:lnTo>
                    <a:pt x="809" y="583"/>
                  </a:lnTo>
                  <a:lnTo>
                    <a:pt x="819" y="537"/>
                  </a:lnTo>
                  <a:lnTo>
                    <a:pt x="826" y="494"/>
                  </a:lnTo>
                  <a:lnTo>
                    <a:pt x="830" y="452"/>
                  </a:lnTo>
                  <a:lnTo>
                    <a:pt x="832" y="414"/>
                  </a:lnTo>
                  <a:lnTo>
                    <a:pt x="832" y="378"/>
                  </a:lnTo>
                  <a:lnTo>
                    <a:pt x="830" y="344"/>
                  </a:lnTo>
                  <a:lnTo>
                    <a:pt x="826" y="311"/>
                  </a:lnTo>
                  <a:lnTo>
                    <a:pt x="817" y="281"/>
                  </a:lnTo>
                  <a:lnTo>
                    <a:pt x="811" y="254"/>
                  </a:lnTo>
                  <a:lnTo>
                    <a:pt x="800" y="226"/>
                  </a:lnTo>
                  <a:lnTo>
                    <a:pt x="788" y="203"/>
                  </a:lnTo>
                  <a:lnTo>
                    <a:pt x="775" y="180"/>
                  </a:lnTo>
                  <a:lnTo>
                    <a:pt x="760" y="159"/>
                  </a:lnTo>
                  <a:lnTo>
                    <a:pt x="745" y="140"/>
                  </a:lnTo>
                  <a:lnTo>
                    <a:pt x="728" y="121"/>
                  </a:lnTo>
                  <a:lnTo>
                    <a:pt x="709" y="104"/>
                  </a:lnTo>
                  <a:lnTo>
                    <a:pt x="690" y="89"/>
                  </a:lnTo>
                  <a:lnTo>
                    <a:pt x="671" y="76"/>
                  </a:lnTo>
                  <a:lnTo>
                    <a:pt x="650" y="64"/>
                  </a:lnTo>
                  <a:lnTo>
                    <a:pt x="629" y="53"/>
                  </a:lnTo>
                  <a:lnTo>
                    <a:pt x="587" y="34"/>
                  </a:lnTo>
                  <a:lnTo>
                    <a:pt x="540" y="21"/>
                  </a:lnTo>
                  <a:lnTo>
                    <a:pt x="496" y="11"/>
                  </a:lnTo>
                  <a:lnTo>
                    <a:pt x="452" y="5"/>
                  </a:lnTo>
                  <a:lnTo>
                    <a:pt x="410" y="0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48" y="0"/>
                  </a:lnTo>
                  <a:lnTo>
                    <a:pt x="327" y="2"/>
                  </a:lnTo>
                  <a:lnTo>
                    <a:pt x="306" y="7"/>
                  </a:lnTo>
                  <a:lnTo>
                    <a:pt x="287" y="13"/>
                  </a:lnTo>
                  <a:lnTo>
                    <a:pt x="266" y="19"/>
                  </a:lnTo>
                  <a:lnTo>
                    <a:pt x="247" y="28"/>
                  </a:lnTo>
                  <a:lnTo>
                    <a:pt x="228" y="36"/>
                  </a:lnTo>
                  <a:lnTo>
                    <a:pt x="211" y="47"/>
                  </a:lnTo>
                  <a:lnTo>
                    <a:pt x="192" y="59"/>
                  </a:lnTo>
                  <a:lnTo>
                    <a:pt x="175" y="72"/>
                  </a:lnTo>
                  <a:lnTo>
                    <a:pt x="158" y="87"/>
                  </a:lnTo>
                  <a:lnTo>
                    <a:pt x="143" y="104"/>
                  </a:lnTo>
                  <a:lnTo>
                    <a:pt x="114" y="138"/>
                  </a:lnTo>
                  <a:lnTo>
                    <a:pt x="86" y="176"/>
                  </a:lnTo>
                  <a:lnTo>
                    <a:pt x="63" y="218"/>
                  </a:lnTo>
                  <a:lnTo>
                    <a:pt x="42" y="264"/>
                  </a:lnTo>
                  <a:lnTo>
                    <a:pt x="25" y="313"/>
                  </a:lnTo>
                  <a:lnTo>
                    <a:pt x="13" y="366"/>
                  </a:lnTo>
                  <a:lnTo>
                    <a:pt x="4" y="418"/>
                  </a:lnTo>
                  <a:lnTo>
                    <a:pt x="0" y="475"/>
                  </a:lnTo>
                  <a:lnTo>
                    <a:pt x="0" y="532"/>
                  </a:lnTo>
                  <a:lnTo>
                    <a:pt x="4" y="591"/>
                  </a:lnTo>
                  <a:lnTo>
                    <a:pt x="4" y="591"/>
                  </a:lnTo>
                  <a:lnTo>
                    <a:pt x="27" y="577"/>
                  </a:lnTo>
                  <a:lnTo>
                    <a:pt x="51" y="560"/>
                  </a:lnTo>
                  <a:lnTo>
                    <a:pt x="97" y="522"/>
                  </a:lnTo>
                  <a:lnTo>
                    <a:pt x="146" y="477"/>
                  </a:lnTo>
                  <a:lnTo>
                    <a:pt x="200" y="425"/>
                  </a:lnTo>
                  <a:lnTo>
                    <a:pt x="331" y="294"/>
                  </a:lnTo>
                  <a:lnTo>
                    <a:pt x="412" y="218"/>
                  </a:lnTo>
                  <a:lnTo>
                    <a:pt x="505" y="133"/>
                  </a:lnTo>
                  <a:lnTo>
                    <a:pt x="505" y="133"/>
                  </a:lnTo>
                  <a:lnTo>
                    <a:pt x="488" y="161"/>
                  </a:lnTo>
                  <a:lnTo>
                    <a:pt x="467" y="197"/>
                  </a:lnTo>
                  <a:lnTo>
                    <a:pt x="437" y="239"/>
                  </a:lnTo>
                  <a:lnTo>
                    <a:pt x="401" y="287"/>
                  </a:lnTo>
                  <a:lnTo>
                    <a:pt x="353" y="342"/>
                  </a:lnTo>
                  <a:lnTo>
                    <a:pt x="293" y="406"/>
                  </a:lnTo>
                  <a:lnTo>
                    <a:pt x="219" y="480"/>
                  </a:lnTo>
                  <a:lnTo>
                    <a:pt x="131" y="562"/>
                  </a:lnTo>
                  <a:lnTo>
                    <a:pt x="131" y="562"/>
                  </a:lnTo>
                  <a:lnTo>
                    <a:pt x="158" y="562"/>
                  </a:lnTo>
                  <a:lnTo>
                    <a:pt x="188" y="560"/>
                  </a:lnTo>
                  <a:lnTo>
                    <a:pt x="219" y="553"/>
                  </a:lnTo>
                  <a:lnTo>
                    <a:pt x="253" y="543"/>
                  </a:lnTo>
                  <a:lnTo>
                    <a:pt x="289" y="530"/>
                  </a:lnTo>
                  <a:lnTo>
                    <a:pt x="325" y="513"/>
                  </a:lnTo>
                  <a:lnTo>
                    <a:pt x="363" y="492"/>
                  </a:lnTo>
                  <a:lnTo>
                    <a:pt x="399" y="471"/>
                  </a:lnTo>
                  <a:lnTo>
                    <a:pt x="437" y="446"/>
                  </a:lnTo>
                  <a:lnTo>
                    <a:pt x="473" y="418"/>
                  </a:lnTo>
                  <a:lnTo>
                    <a:pt x="511" y="389"/>
                  </a:lnTo>
                  <a:lnTo>
                    <a:pt x="545" y="357"/>
                  </a:lnTo>
                  <a:lnTo>
                    <a:pt x="578" y="325"/>
                  </a:lnTo>
                  <a:lnTo>
                    <a:pt x="610" y="294"/>
                  </a:lnTo>
                  <a:lnTo>
                    <a:pt x="640" y="260"/>
                  </a:lnTo>
                  <a:lnTo>
                    <a:pt x="667" y="224"/>
                  </a:lnTo>
                  <a:lnTo>
                    <a:pt x="667" y="224"/>
                  </a:lnTo>
                  <a:lnTo>
                    <a:pt x="680" y="275"/>
                  </a:lnTo>
                  <a:lnTo>
                    <a:pt x="695" y="323"/>
                  </a:lnTo>
                  <a:lnTo>
                    <a:pt x="712" y="374"/>
                  </a:lnTo>
                  <a:lnTo>
                    <a:pt x="728" y="420"/>
                  </a:lnTo>
                  <a:lnTo>
                    <a:pt x="745" y="467"/>
                  </a:lnTo>
                  <a:lnTo>
                    <a:pt x="766" y="509"/>
                  </a:lnTo>
                  <a:lnTo>
                    <a:pt x="788" y="547"/>
                  </a:lnTo>
                  <a:lnTo>
                    <a:pt x="809" y="583"/>
                  </a:lnTo>
                  <a:lnTo>
                    <a:pt x="809" y="58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Freeform 119"/>
            <p:cNvSpPr>
              <a:spLocks/>
            </p:cNvSpPr>
            <p:nvPr/>
          </p:nvSpPr>
          <p:spPr bwMode="auto">
            <a:xfrm>
              <a:off x="3103" y="3874"/>
              <a:ext cx="1474" cy="439"/>
            </a:xfrm>
            <a:custGeom>
              <a:avLst/>
              <a:gdLst>
                <a:gd name="T0" fmla="*/ 422 w 1474"/>
                <a:gd name="T1" fmla="*/ 2 h 439"/>
                <a:gd name="T2" fmla="*/ 422 w 1474"/>
                <a:gd name="T3" fmla="*/ 2 h 439"/>
                <a:gd name="T4" fmla="*/ 391 w 1474"/>
                <a:gd name="T5" fmla="*/ 17 h 439"/>
                <a:gd name="T6" fmla="*/ 357 w 1474"/>
                <a:gd name="T7" fmla="*/ 29 h 439"/>
                <a:gd name="T8" fmla="*/ 289 w 1474"/>
                <a:gd name="T9" fmla="*/ 53 h 439"/>
                <a:gd name="T10" fmla="*/ 222 w 1474"/>
                <a:gd name="T11" fmla="*/ 70 h 439"/>
                <a:gd name="T12" fmla="*/ 158 w 1474"/>
                <a:gd name="T13" fmla="*/ 86 h 439"/>
                <a:gd name="T14" fmla="*/ 158 w 1474"/>
                <a:gd name="T15" fmla="*/ 86 h 439"/>
                <a:gd name="T16" fmla="*/ 131 w 1474"/>
                <a:gd name="T17" fmla="*/ 95 h 439"/>
                <a:gd name="T18" fmla="*/ 108 w 1474"/>
                <a:gd name="T19" fmla="*/ 105 h 439"/>
                <a:gd name="T20" fmla="*/ 87 w 1474"/>
                <a:gd name="T21" fmla="*/ 120 h 439"/>
                <a:gd name="T22" fmla="*/ 70 w 1474"/>
                <a:gd name="T23" fmla="*/ 137 h 439"/>
                <a:gd name="T24" fmla="*/ 55 w 1474"/>
                <a:gd name="T25" fmla="*/ 156 h 439"/>
                <a:gd name="T26" fmla="*/ 42 w 1474"/>
                <a:gd name="T27" fmla="*/ 179 h 439"/>
                <a:gd name="T28" fmla="*/ 32 w 1474"/>
                <a:gd name="T29" fmla="*/ 203 h 439"/>
                <a:gd name="T30" fmla="*/ 23 w 1474"/>
                <a:gd name="T31" fmla="*/ 228 h 439"/>
                <a:gd name="T32" fmla="*/ 17 w 1474"/>
                <a:gd name="T33" fmla="*/ 253 h 439"/>
                <a:gd name="T34" fmla="*/ 11 w 1474"/>
                <a:gd name="T35" fmla="*/ 281 h 439"/>
                <a:gd name="T36" fmla="*/ 4 w 1474"/>
                <a:gd name="T37" fmla="*/ 336 h 439"/>
                <a:gd name="T38" fmla="*/ 2 w 1474"/>
                <a:gd name="T39" fmla="*/ 388 h 439"/>
                <a:gd name="T40" fmla="*/ 0 w 1474"/>
                <a:gd name="T41" fmla="*/ 439 h 439"/>
                <a:gd name="T42" fmla="*/ 1474 w 1474"/>
                <a:gd name="T43" fmla="*/ 439 h 439"/>
                <a:gd name="T44" fmla="*/ 1474 w 1474"/>
                <a:gd name="T45" fmla="*/ 439 h 439"/>
                <a:gd name="T46" fmla="*/ 1472 w 1474"/>
                <a:gd name="T47" fmla="*/ 388 h 439"/>
                <a:gd name="T48" fmla="*/ 1470 w 1474"/>
                <a:gd name="T49" fmla="*/ 336 h 439"/>
                <a:gd name="T50" fmla="*/ 1463 w 1474"/>
                <a:gd name="T51" fmla="*/ 281 h 439"/>
                <a:gd name="T52" fmla="*/ 1459 w 1474"/>
                <a:gd name="T53" fmla="*/ 253 h 439"/>
                <a:gd name="T54" fmla="*/ 1453 w 1474"/>
                <a:gd name="T55" fmla="*/ 228 h 439"/>
                <a:gd name="T56" fmla="*/ 1444 w 1474"/>
                <a:gd name="T57" fmla="*/ 203 h 439"/>
                <a:gd name="T58" fmla="*/ 1434 w 1474"/>
                <a:gd name="T59" fmla="*/ 179 h 439"/>
                <a:gd name="T60" fmla="*/ 1421 w 1474"/>
                <a:gd name="T61" fmla="*/ 158 h 439"/>
                <a:gd name="T62" fmla="*/ 1406 w 1474"/>
                <a:gd name="T63" fmla="*/ 137 h 439"/>
                <a:gd name="T64" fmla="*/ 1387 w 1474"/>
                <a:gd name="T65" fmla="*/ 120 h 439"/>
                <a:gd name="T66" fmla="*/ 1366 w 1474"/>
                <a:gd name="T67" fmla="*/ 105 h 439"/>
                <a:gd name="T68" fmla="*/ 1343 w 1474"/>
                <a:gd name="T69" fmla="*/ 95 h 439"/>
                <a:gd name="T70" fmla="*/ 1316 w 1474"/>
                <a:gd name="T71" fmla="*/ 86 h 439"/>
                <a:gd name="T72" fmla="*/ 1316 w 1474"/>
                <a:gd name="T73" fmla="*/ 86 h 439"/>
                <a:gd name="T74" fmla="*/ 1252 w 1474"/>
                <a:gd name="T75" fmla="*/ 70 h 439"/>
                <a:gd name="T76" fmla="*/ 1185 w 1474"/>
                <a:gd name="T77" fmla="*/ 51 h 439"/>
                <a:gd name="T78" fmla="*/ 1117 w 1474"/>
                <a:gd name="T79" fmla="*/ 27 h 439"/>
                <a:gd name="T80" fmla="*/ 1085 w 1474"/>
                <a:gd name="T81" fmla="*/ 15 h 439"/>
                <a:gd name="T82" fmla="*/ 1054 w 1474"/>
                <a:gd name="T83" fmla="*/ 0 h 439"/>
                <a:gd name="T84" fmla="*/ 1052 w 1474"/>
                <a:gd name="T85" fmla="*/ 0 h 439"/>
                <a:gd name="T86" fmla="*/ 1052 w 1474"/>
                <a:gd name="T87" fmla="*/ 0 h 439"/>
                <a:gd name="T88" fmla="*/ 1005 w 1474"/>
                <a:gd name="T89" fmla="*/ 76 h 439"/>
                <a:gd name="T90" fmla="*/ 961 w 1474"/>
                <a:gd name="T91" fmla="*/ 141 h 439"/>
                <a:gd name="T92" fmla="*/ 916 w 1474"/>
                <a:gd name="T93" fmla="*/ 198 h 439"/>
                <a:gd name="T94" fmla="*/ 874 w 1474"/>
                <a:gd name="T95" fmla="*/ 247 h 439"/>
                <a:gd name="T96" fmla="*/ 836 w 1474"/>
                <a:gd name="T97" fmla="*/ 289 h 439"/>
                <a:gd name="T98" fmla="*/ 798 w 1474"/>
                <a:gd name="T99" fmla="*/ 323 h 439"/>
                <a:gd name="T100" fmla="*/ 767 w 1474"/>
                <a:gd name="T101" fmla="*/ 348 h 439"/>
                <a:gd name="T102" fmla="*/ 737 w 1474"/>
                <a:gd name="T103" fmla="*/ 367 h 439"/>
                <a:gd name="T104" fmla="*/ 737 w 1474"/>
                <a:gd name="T105" fmla="*/ 367 h 439"/>
                <a:gd name="T106" fmla="*/ 707 w 1474"/>
                <a:gd name="T107" fmla="*/ 348 h 439"/>
                <a:gd name="T108" fmla="*/ 676 w 1474"/>
                <a:gd name="T109" fmla="*/ 323 h 439"/>
                <a:gd name="T110" fmla="*/ 638 w 1474"/>
                <a:gd name="T111" fmla="*/ 289 h 439"/>
                <a:gd name="T112" fmla="*/ 600 w 1474"/>
                <a:gd name="T113" fmla="*/ 247 h 439"/>
                <a:gd name="T114" fmla="*/ 558 w 1474"/>
                <a:gd name="T115" fmla="*/ 198 h 439"/>
                <a:gd name="T116" fmla="*/ 515 w 1474"/>
                <a:gd name="T117" fmla="*/ 141 h 439"/>
                <a:gd name="T118" fmla="*/ 469 w 1474"/>
                <a:gd name="T119" fmla="*/ 76 h 439"/>
                <a:gd name="T120" fmla="*/ 422 w 1474"/>
                <a:gd name="T121" fmla="*/ 2 h 439"/>
                <a:gd name="T122" fmla="*/ 422 w 1474"/>
                <a:gd name="T123" fmla="*/ 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74" h="439">
                  <a:moveTo>
                    <a:pt x="422" y="2"/>
                  </a:moveTo>
                  <a:lnTo>
                    <a:pt x="422" y="2"/>
                  </a:lnTo>
                  <a:lnTo>
                    <a:pt x="391" y="17"/>
                  </a:lnTo>
                  <a:lnTo>
                    <a:pt x="357" y="29"/>
                  </a:lnTo>
                  <a:lnTo>
                    <a:pt x="289" y="53"/>
                  </a:lnTo>
                  <a:lnTo>
                    <a:pt x="222" y="70"/>
                  </a:lnTo>
                  <a:lnTo>
                    <a:pt x="158" y="86"/>
                  </a:lnTo>
                  <a:lnTo>
                    <a:pt x="158" y="86"/>
                  </a:lnTo>
                  <a:lnTo>
                    <a:pt x="131" y="95"/>
                  </a:lnTo>
                  <a:lnTo>
                    <a:pt x="108" y="105"/>
                  </a:lnTo>
                  <a:lnTo>
                    <a:pt x="87" y="120"/>
                  </a:lnTo>
                  <a:lnTo>
                    <a:pt x="70" y="137"/>
                  </a:lnTo>
                  <a:lnTo>
                    <a:pt x="55" y="156"/>
                  </a:lnTo>
                  <a:lnTo>
                    <a:pt x="42" y="179"/>
                  </a:lnTo>
                  <a:lnTo>
                    <a:pt x="32" y="203"/>
                  </a:lnTo>
                  <a:lnTo>
                    <a:pt x="23" y="228"/>
                  </a:lnTo>
                  <a:lnTo>
                    <a:pt x="17" y="253"/>
                  </a:lnTo>
                  <a:lnTo>
                    <a:pt x="11" y="281"/>
                  </a:lnTo>
                  <a:lnTo>
                    <a:pt x="4" y="336"/>
                  </a:lnTo>
                  <a:lnTo>
                    <a:pt x="2" y="388"/>
                  </a:lnTo>
                  <a:lnTo>
                    <a:pt x="0" y="439"/>
                  </a:lnTo>
                  <a:lnTo>
                    <a:pt x="1474" y="439"/>
                  </a:lnTo>
                  <a:lnTo>
                    <a:pt x="1474" y="439"/>
                  </a:lnTo>
                  <a:lnTo>
                    <a:pt x="1472" y="388"/>
                  </a:lnTo>
                  <a:lnTo>
                    <a:pt x="1470" y="336"/>
                  </a:lnTo>
                  <a:lnTo>
                    <a:pt x="1463" y="281"/>
                  </a:lnTo>
                  <a:lnTo>
                    <a:pt x="1459" y="253"/>
                  </a:lnTo>
                  <a:lnTo>
                    <a:pt x="1453" y="228"/>
                  </a:lnTo>
                  <a:lnTo>
                    <a:pt x="1444" y="203"/>
                  </a:lnTo>
                  <a:lnTo>
                    <a:pt x="1434" y="179"/>
                  </a:lnTo>
                  <a:lnTo>
                    <a:pt x="1421" y="158"/>
                  </a:lnTo>
                  <a:lnTo>
                    <a:pt x="1406" y="137"/>
                  </a:lnTo>
                  <a:lnTo>
                    <a:pt x="1387" y="120"/>
                  </a:lnTo>
                  <a:lnTo>
                    <a:pt x="1366" y="105"/>
                  </a:lnTo>
                  <a:lnTo>
                    <a:pt x="1343" y="95"/>
                  </a:lnTo>
                  <a:lnTo>
                    <a:pt x="1316" y="86"/>
                  </a:lnTo>
                  <a:lnTo>
                    <a:pt x="1316" y="86"/>
                  </a:lnTo>
                  <a:lnTo>
                    <a:pt x="1252" y="70"/>
                  </a:lnTo>
                  <a:lnTo>
                    <a:pt x="1185" y="51"/>
                  </a:lnTo>
                  <a:lnTo>
                    <a:pt x="1117" y="27"/>
                  </a:lnTo>
                  <a:lnTo>
                    <a:pt x="1085" y="15"/>
                  </a:lnTo>
                  <a:lnTo>
                    <a:pt x="1054" y="0"/>
                  </a:lnTo>
                  <a:lnTo>
                    <a:pt x="1052" y="0"/>
                  </a:lnTo>
                  <a:lnTo>
                    <a:pt x="1052" y="0"/>
                  </a:lnTo>
                  <a:lnTo>
                    <a:pt x="1005" y="76"/>
                  </a:lnTo>
                  <a:lnTo>
                    <a:pt x="961" y="141"/>
                  </a:lnTo>
                  <a:lnTo>
                    <a:pt x="916" y="198"/>
                  </a:lnTo>
                  <a:lnTo>
                    <a:pt x="874" y="247"/>
                  </a:lnTo>
                  <a:lnTo>
                    <a:pt x="836" y="289"/>
                  </a:lnTo>
                  <a:lnTo>
                    <a:pt x="798" y="323"/>
                  </a:lnTo>
                  <a:lnTo>
                    <a:pt x="767" y="348"/>
                  </a:lnTo>
                  <a:lnTo>
                    <a:pt x="737" y="367"/>
                  </a:lnTo>
                  <a:lnTo>
                    <a:pt x="737" y="367"/>
                  </a:lnTo>
                  <a:lnTo>
                    <a:pt x="707" y="348"/>
                  </a:lnTo>
                  <a:lnTo>
                    <a:pt x="676" y="323"/>
                  </a:lnTo>
                  <a:lnTo>
                    <a:pt x="638" y="289"/>
                  </a:lnTo>
                  <a:lnTo>
                    <a:pt x="600" y="247"/>
                  </a:lnTo>
                  <a:lnTo>
                    <a:pt x="558" y="198"/>
                  </a:lnTo>
                  <a:lnTo>
                    <a:pt x="515" y="141"/>
                  </a:lnTo>
                  <a:lnTo>
                    <a:pt x="469" y="76"/>
                  </a:lnTo>
                  <a:lnTo>
                    <a:pt x="422" y="2"/>
                  </a:lnTo>
                  <a:lnTo>
                    <a:pt x="422" y="2"/>
                  </a:lnTo>
                  <a:close/>
                </a:path>
              </a:pathLst>
            </a:custGeom>
            <a:solidFill>
              <a:srgbClr val="68C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Freeform 120"/>
            <p:cNvSpPr>
              <a:spLocks/>
            </p:cNvSpPr>
            <p:nvPr/>
          </p:nvSpPr>
          <p:spPr bwMode="auto">
            <a:xfrm>
              <a:off x="3348" y="4207"/>
              <a:ext cx="30" cy="106"/>
            </a:xfrm>
            <a:custGeom>
              <a:avLst/>
              <a:gdLst>
                <a:gd name="T0" fmla="*/ 19 w 30"/>
                <a:gd name="T1" fmla="*/ 106 h 106"/>
                <a:gd name="T2" fmla="*/ 19 w 30"/>
                <a:gd name="T3" fmla="*/ 106 h 106"/>
                <a:gd name="T4" fmla="*/ 23 w 30"/>
                <a:gd name="T5" fmla="*/ 57 h 106"/>
                <a:gd name="T6" fmla="*/ 30 w 30"/>
                <a:gd name="T7" fmla="*/ 0 h 106"/>
                <a:gd name="T8" fmla="*/ 30 w 30"/>
                <a:gd name="T9" fmla="*/ 0 h 106"/>
                <a:gd name="T10" fmla="*/ 13 w 30"/>
                <a:gd name="T11" fmla="*/ 57 h 106"/>
                <a:gd name="T12" fmla="*/ 0 w 30"/>
                <a:gd name="T13" fmla="*/ 106 h 106"/>
                <a:gd name="T14" fmla="*/ 19 w 30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6">
                  <a:moveTo>
                    <a:pt x="19" y="106"/>
                  </a:moveTo>
                  <a:lnTo>
                    <a:pt x="19" y="106"/>
                  </a:lnTo>
                  <a:lnTo>
                    <a:pt x="23" y="57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3" y="57"/>
                  </a:lnTo>
                  <a:lnTo>
                    <a:pt x="0" y="106"/>
                  </a:lnTo>
                  <a:lnTo>
                    <a:pt x="19" y="106"/>
                  </a:lnTo>
                  <a:close/>
                </a:path>
              </a:pathLst>
            </a:custGeom>
            <a:solidFill>
              <a:srgbClr val="3C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Freeform 121"/>
            <p:cNvSpPr>
              <a:spLocks/>
            </p:cNvSpPr>
            <p:nvPr/>
          </p:nvSpPr>
          <p:spPr bwMode="auto">
            <a:xfrm>
              <a:off x="4302" y="4207"/>
              <a:ext cx="30" cy="106"/>
            </a:xfrm>
            <a:custGeom>
              <a:avLst/>
              <a:gdLst>
                <a:gd name="T0" fmla="*/ 11 w 30"/>
                <a:gd name="T1" fmla="*/ 106 h 106"/>
                <a:gd name="T2" fmla="*/ 11 w 30"/>
                <a:gd name="T3" fmla="*/ 106 h 106"/>
                <a:gd name="T4" fmla="*/ 7 w 30"/>
                <a:gd name="T5" fmla="*/ 57 h 106"/>
                <a:gd name="T6" fmla="*/ 0 w 30"/>
                <a:gd name="T7" fmla="*/ 0 h 106"/>
                <a:gd name="T8" fmla="*/ 0 w 30"/>
                <a:gd name="T9" fmla="*/ 0 h 106"/>
                <a:gd name="T10" fmla="*/ 17 w 30"/>
                <a:gd name="T11" fmla="*/ 57 h 106"/>
                <a:gd name="T12" fmla="*/ 30 w 30"/>
                <a:gd name="T13" fmla="*/ 106 h 106"/>
                <a:gd name="T14" fmla="*/ 11 w 30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06">
                  <a:moveTo>
                    <a:pt x="11" y="106"/>
                  </a:moveTo>
                  <a:lnTo>
                    <a:pt x="11" y="106"/>
                  </a:lnTo>
                  <a:lnTo>
                    <a:pt x="7" y="5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57"/>
                  </a:lnTo>
                  <a:lnTo>
                    <a:pt x="30" y="106"/>
                  </a:lnTo>
                  <a:lnTo>
                    <a:pt x="11" y="106"/>
                  </a:lnTo>
                  <a:close/>
                </a:path>
              </a:pathLst>
            </a:custGeom>
            <a:solidFill>
              <a:srgbClr val="3C8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4" name="Line 122"/>
            <p:cNvSpPr>
              <a:spLocks noChangeShapeType="1"/>
            </p:cNvSpPr>
            <p:nvPr/>
          </p:nvSpPr>
          <p:spPr bwMode="auto">
            <a:xfrm>
              <a:off x="3498" y="3887"/>
              <a:ext cx="8" cy="14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3521" y="3931"/>
              <a:ext cx="9" cy="15"/>
            </a:xfrm>
            <a:custGeom>
              <a:avLst/>
              <a:gdLst>
                <a:gd name="T0" fmla="*/ 0 w 9"/>
                <a:gd name="T1" fmla="*/ 0 h 15"/>
                <a:gd name="T2" fmla="*/ 6 w 9"/>
                <a:gd name="T3" fmla="*/ 10 h 15"/>
                <a:gd name="T4" fmla="*/ 9 w 9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5">
                  <a:moveTo>
                    <a:pt x="0" y="0"/>
                  </a:moveTo>
                  <a:lnTo>
                    <a:pt x="6" y="10"/>
                  </a:lnTo>
                  <a:lnTo>
                    <a:pt x="9" y="15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Line 124"/>
            <p:cNvSpPr>
              <a:spLocks noChangeShapeType="1"/>
            </p:cNvSpPr>
            <p:nvPr/>
          </p:nvSpPr>
          <p:spPr bwMode="auto">
            <a:xfrm>
              <a:off x="3549" y="3975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Line 125"/>
            <p:cNvSpPr>
              <a:spLocks noChangeShapeType="1"/>
            </p:cNvSpPr>
            <p:nvPr/>
          </p:nvSpPr>
          <p:spPr bwMode="auto">
            <a:xfrm>
              <a:off x="3576" y="4017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Line 126"/>
            <p:cNvSpPr>
              <a:spLocks noChangeShapeType="1"/>
            </p:cNvSpPr>
            <p:nvPr/>
          </p:nvSpPr>
          <p:spPr bwMode="auto">
            <a:xfrm>
              <a:off x="3603" y="406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Line 127"/>
            <p:cNvSpPr>
              <a:spLocks noChangeShapeType="1"/>
            </p:cNvSpPr>
            <p:nvPr/>
          </p:nvSpPr>
          <p:spPr bwMode="auto">
            <a:xfrm>
              <a:off x="3635" y="410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Line 128"/>
            <p:cNvSpPr>
              <a:spLocks noChangeShapeType="1"/>
            </p:cNvSpPr>
            <p:nvPr/>
          </p:nvSpPr>
          <p:spPr bwMode="auto">
            <a:xfrm>
              <a:off x="3667" y="4138"/>
              <a:ext cx="13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Line 129"/>
            <p:cNvSpPr>
              <a:spLocks noChangeShapeType="1"/>
            </p:cNvSpPr>
            <p:nvPr/>
          </p:nvSpPr>
          <p:spPr bwMode="auto">
            <a:xfrm>
              <a:off x="3701" y="4176"/>
              <a:ext cx="12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Freeform 130"/>
            <p:cNvSpPr>
              <a:spLocks/>
            </p:cNvSpPr>
            <p:nvPr/>
          </p:nvSpPr>
          <p:spPr bwMode="auto">
            <a:xfrm>
              <a:off x="3739" y="4212"/>
              <a:ext cx="12" cy="10"/>
            </a:xfrm>
            <a:custGeom>
              <a:avLst/>
              <a:gdLst>
                <a:gd name="T0" fmla="*/ 0 w 12"/>
                <a:gd name="T1" fmla="*/ 0 h 10"/>
                <a:gd name="T2" fmla="*/ 2 w 12"/>
                <a:gd name="T3" fmla="*/ 2 h 10"/>
                <a:gd name="T4" fmla="*/ 12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0" y="0"/>
                  </a:moveTo>
                  <a:lnTo>
                    <a:pt x="2" y="2"/>
                  </a:lnTo>
                  <a:lnTo>
                    <a:pt x="12" y="10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Freeform 131"/>
            <p:cNvSpPr>
              <a:spLocks/>
            </p:cNvSpPr>
            <p:nvPr/>
          </p:nvSpPr>
          <p:spPr bwMode="auto">
            <a:xfrm>
              <a:off x="3777" y="4243"/>
              <a:ext cx="14" cy="9"/>
            </a:xfrm>
            <a:custGeom>
              <a:avLst/>
              <a:gdLst>
                <a:gd name="T0" fmla="*/ 0 w 14"/>
                <a:gd name="T1" fmla="*/ 0 h 9"/>
                <a:gd name="T2" fmla="*/ 14 w 14"/>
                <a:gd name="T3" fmla="*/ 9 h 9"/>
                <a:gd name="T4" fmla="*/ 14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0" y="0"/>
                  </a:moveTo>
                  <a:lnTo>
                    <a:pt x="14" y="9"/>
                  </a:lnTo>
                  <a:lnTo>
                    <a:pt x="14" y="9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Line 132"/>
            <p:cNvSpPr>
              <a:spLocks noChangeShapeType="1"/>
            </p:cNvSpPr>
            <p:nvPr/>
          </p:nvSpPr>
          <p:spPr bwMode="auto">
            <a:xfrm>
              <a:off x="3819" y="4271"/>
              <a:ext cx="15" cy="8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Line 133"/>
            <p:cNvSpPr>
              <a:spLocks noChangeShapeType="1"/>
            </p:cNvSpPr>
            <p:nvPr/>
          </p:nvSpPr>
          <p:spPr bwMode="auto">
            <a:xfrm flipH="1">
              <a:off x="4174" y="3887"/>
              <a:ext cx="8" cy="14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4150" y="3931"/>
              <a:ext cx="9" cy="15"/>
            </a:xfrm>
            <a:custGeom>
              <a:avLst/>
              <a:gdLst>
                <a:gd name="T0" fmla="*/ 9 w 9"/>
                <a:gd name="T1" fmla="*/ 0 h 15"/>
                <a:gd name="T2" fmla="*/ 3 w 9"/>
                <a:gd name="T3" fmla="*/ 10 h 15"/>
                <a:gd name="T4" fmla="*/ 0 w 9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5">
                  <a:moveTo>
                    <a:pt x="9" y="0"/>
                  </a:moveTo>
                  <a:lnTo>
                    <a:pt x="3" y="10"/>
                  </a:lnTo>
                  <a:lnTo>
                    <a:pt x="0" y="15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Line 135"/>
            <p:cNvSpPr>
              <a:spLocks noChangeShapeType="1"/>
            </p:cNvSpPr>
            <p:nvPr/>
          </p:nvSpPr>
          <p:spPr bwMode="auto">
            <a:xfrm flipH="1">
              <a:off x="4123" y="3975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Line 136"/>
            <p:cNvSpPr>
              <a:spLocks noChangeShapeType="1"/>
            </p:cNvSpPr>
            <p:nvPr/>
          </p:nvSpPr>
          <p:spPr bwMode="auto">
            <a:xfrm flipH="1">
              <a:off x="4096" y="4017"/>
              <a:ext cx="8" cy="15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Line 137"/>
            <p:cNvSpPr>
              <a:spLocks noChangeShapeType="1"/>
            </p:cNvSpPr>
            <p:nvPr/>
          </p:nvSpPr>
          <p:spPr bwMode="auto">
            <a:xfrm flipH="1">
              <a:off x="4066" y="406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Line 138"/>
            <p:cNvSpPr>
              <a:spLocks noChangeShapeType="1"/>
            </p:cNvSpPr>
            <p:nvPr/>
          </p:nvSpPr>
          <p:spPr bwMode="auto">
            <a:xfrm flipH="1">
              <a:off x="4034" y="4100"/>
              <a:ext cx="11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Line 139"/>
            <p:cNvSpPr>
              <a:spLocks noChangeShapeType="1"/>
            </p:cNvSpPr>
            <p:nvPr/>
          </p:nvSpPr>
          <p:spPr bwMode="auto">
            <a:xfrm flipH="1">
              <a:off x="4000" y="4138"/>
              <a:ext cx="13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Line 140"/>
            <p:cNvSpPr>
              <a:spLocks noChangeShapeType="1"/>
            </p:cNvSpPr>
            <p:nvPr/>
          </p:nvSpPr>
          <p:spPr bwMode="auto">
            <a:xfrm flipH="1">
              <a:off x="3967" y="4176"/>
              <a:ext cx="12" cy="12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Freeform 141"/>
            <p:cNvSpPr>
              <a:spLocks/>
            </p:cNvSpPr>
            <p:nvPr/>
          </p:nvSpPr>
          <p:spPr bwMode="auto">
            <a:xfrm>
              <a:off x="3929" y="4212"/>
              <a:ext cx="12" cy="10"/>
            </a:xfrm>
            <a:custGeom>
              <a:avLst/>
              <a:gdLst>
                <a:gd name="T0" fmla="*/ 12 w 12"/>
                <a:gd name="T1" fmla="*/ 0 h 10"/>
                <a:gd name="T2" fmla="*/ 10 w 12"/>
                <a:gd name="T3" fmla="*/ 2 h 10"/>
                <a:gd name="T4" fmla="*/ 0 w 1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10" y="2"/>
                  </a:lnTo>
                  <a:lnTo>
                    <a:pt x="0" y="10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Freeform 142"/>
            <p:cNvSpPr>
              <a:spLocks/>
            </p:cNvSpPr>
            <p:nvPr/>
          </p:nvSpPr>
          <p:spPr bwMode="auto">
            <a:xfrm>
              <a:off x="3889" y="4243"/>
              <a:ext cx="14" cy="9"/>
            </a:xfrm>
            <a:custGeom>
              <a:avLst/>
              <a:gdLst>
                <a:gd name="T0" fmla="*/ 14 w 14"/>
                <a:gd name="T1" fmla="*/ 0 h 9"/>
                <a:gd name="T2" fmla="*/ 0 w 14"/>
                <a:gd name="T3" fmla="*/ 9 h 9"/>
                <a:gd name="T4" fmla="*/ 0 w 14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9">
                  <a:moveTo>
                    <a:pt x="14" y="0"/>
                  </a:moveTo>
                  <a:lnTo>
                    <a:pt x="0" y="9"/>
                  </a:lnTo>
                  <a:lnTo>
                    <a:pt x="0" y="9"/>
                  </a:lnTo>
                </a:path>
              </a:pathLst>
            </a:cu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Line 143"/>
            <p:cNvSpPr>
              <a:spLocks noChangeShapeType="1"/>
            </p:cNvSpPr>
            <p:nvPr/>
          </p:nvSpPr>
          <p:spPr bwMode="auto">
            <a:xfrm flipH="1">
              <a:off x="3846" y="4271"/>
              <a:ext cx="15" cy="8"/>
            </a:xfrm>
            <a:prstGeom prst="line">
              <a:avLst/>
            </a:prstGeom>
            <a:noFill/>
            <a:ln w="1746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9" name="Group 5"/>
          <p:cNvGrpSpPr>
            <a:grpSpLocks noChangeAspect="1"/>
          </p:cNvGrpSpPr>
          <p:nvPr/>
        </p:nvGrpSpPr>
        <p:grpSpPr bwMode="auto">
          <a:xfrm>
            <a:off x="1066801" y="701676"/>
            <a:ext cx="10058400" cy="6410325"/>
            <a:chOff x="672" y="442"/>
            <a:chExt cx="6336" cy="4038"/>
          </a:xfrm>
        </p:grpSpPr>
        <p:sp>
          <p:nvSpPr>
            <p:cNvPr id="10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2" y="442"/>
              <a:ext cx="6336" cy="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1" name="Group 206"/>
            <p:cNvGrpSpPr>
              <a:grpSpLocks/>
            </p:cNvGrpSpPr>
            <p:nvPr/>
          </p:nvGrpSpPr>
          <p:grpSpPr bwMode="auto">
            <a:xfrm>
              <a:off x="791" y="445"/>
              <a:ext cx="6105" cy="3913"/>
              <a:chOff x="791" y="445"/>
              <a:chExt cx="6105" cy="3913"/>
            </a:xfrm>
          </p:grpSpPr>
          <p:sp>
            <p:nvSpPr>
              <p:cNvPr id="1298" name="Freeform 6"/>
              <p:cNvSpPr>
                <a:spLocks/>
              </p:cNvSpPr>
              <p:nvPr/>
            </p:nvSpPr>
            <p:spPr bwMode="auto">
              <a:xfrm>
                <a:off x="791" y="841"/>
                <a:ext cx="6098" cy="3517"/>
              </a:xfrm>
              <a:custGeom>
                <a:avLst/>
                <a:gdLst>
                  <a:gd name="T0" fmla="*/ 4496 w 12196"/>
                  <a:gd name="T1" fmla="*/ 0 h 3517"/>
                  <a:gd name="T2" fmla="*/ 1017 w 12196"/>
                  <a:gd name="T3" fmla="*/ 1 h 3517"/>
                  <a:gd name="T4" fmla="*/ 755 w 12196"/>
                  <a:gd name="T5" fmla="*/ 17 h 3517"/>
                  <a:gd name="T6" fmla="*/ 535 w 12196"/>
                  <a:gd name="T7" fmla="*/ 53 h 3517"/>
                  <a:gd name="T8" fmla="*/ 354 w 12196"/>
                  <a:gd name="T9" fmla="*/ 105 h 3517"/>
                  <a:gd name="T10" fmla="*/ 211 w 12196"/>
                  <a:gd name="T11" fmla="*/ 171 h 3517"/>
                  <a:gd name="T12" fmla="*/ 106 w 12196"/>
                  <a:gd name="T13" fmla="*/ 248 h 3517"/>
                  <a:gd name="T14" fmla="*/ 36 w 12196"/>
                  <a:gd name="T15" fmla="*/ 333 h 3517"/>
                  <a:gd name="T16" fmla="*/ 2 w 12196"/>
                  <a:gd name="T17" fmla="*/ 423 h 3517"/>
                  <a:gd name="T18" fmla="*/ 4 w 12196"/>
                  <a:gd name="T19" fmla="*/ 515 h 3517"/>
                  <a:gd name="T20" fmla="*/ 40 w 12196"/>
                  <a:gd name="T21" fmla="*/ 606 h 3517"/>
                  <a:gd name="T22" fmla="*/ 108 w 12196"/>
                  <a:gd name="T23" fmla="*/ 694 h 3517"/>
                  <a:gd name="T24" fmla="*/ 207 w 12196"/>
                  <a:gd name="T25" fmla="*/ 775 h 3517"/>
                  <a:gd name="T26" fmla="*/ 338 w 12196"/>
                  <a:gd name="T27" fmla="*/ 848 h 3517"/>
                  <a:gd name="T28" fmla="*/ 499 w 12196"/>
                  <a:gd name="T29" fmla="*/ 907 h 3517"/>
                  <a:gd name="T30" fmla="*/ 689 w 12196"/>
                  <a:gd name="T31" fmla="*/ 952 h 3517"/>
                  <a:gd name="T32" fmla="*/ 908 w 12196"/>
                  <a:gd name="T33" fmla="*/ 978 h 3517"/>
                  <a:gd name="T34" fmla="*/ 1089 w 12196"/>
                  <a:gd name="T35" fmla="*/ 984 h 3517"/>
                  <a:gd name="T36" fmla="*/ 11264 w 12196"/>
                  <a:gd name="T37" fmla="*/ 987 h 3517"/>
                  <a:gd name="T38" fmla="*/ 11497 w 12196"/>
                  <a:gd name="T39" fmla="*/ 1010 h 3517"/>
                  <a:gd name="T40" fmla="*/ 11695 w 12196"/>
                  <a:gd name="T41" fmla="*/ 1052 h 3517"/>
                  <a:gd name="T42" fmla="*/ 11860 w 12196"/>
                  <a:gd name="T43" fmla="*/ 1111 h 3517"/>
                  <a:gd name="T44" fmla="*/ 11993 w 12196"/>
                  <a:gd name="T45" fmla="*/ 1182 h 3517"/>
                  <a:gd name="T46" fmla="*/ 12092 w 12196"/>
                  <a:gd name="T47" fmla="*/ 1265 h 3517"/>
                  <a:gd name="T48" fmla="*/ 12158 w 12196"/>
                  <a:gd name="T49" fmla="*/ 1355 h 3517"/>
                  <a:gd name="T50" fmla="*/ 12190 w 12196"/>
                  <a:gd name="T51" fmla="*/ 1450 h 3517"/>
                  <a:gd name="T52" fmla="*/ 12190 w 12196"/>
                  <a:gd name="T53" fmla="*/ 1546 h 3517"/>
                  <a:gd name="T54" fmla="*/ 12158 w 12196"/>
                  <a:gd name="T55" fmla="*/ 1641 h 3517"/>
                  <a:gd name="T56" fmla="*/ 12092 w 12196"/>
                  <a:gd name="T57" fmla="*/ 1732 h 3517"/>
                  <a:gd name="T58" fmla="*/ 11993 w 12196"/>
                  <a:gd name="T59" fmla="*/ 1814 h 3517"/>
                  <a:gd name="T60" fmla="*/ 11860 w 12196"/>
                  <a:gd name="T61" fmla="*/ 1886 h 3517"/>
                  <a:gd name="T62" fmla="*/ 11695 w 12196"/>
                  <a:gd name="T63" fmla="*/ 1945 h 3517"/>
                  <a:gd name="T64" fmla="*/ 11497 w 12196"/>
                  <a:gd name="T65" fmla="*/ 1986 h 3517"/>
                  <a:gd name="T66" fmla="*/ 11264 w 12196"/>
                  <a:gd name="T67" fmla="*/ 2009 h 3517"/>
                  <a:gd name="T68" fmla="*/ 1343 w 12196"/>
                  <a:gd name="T69" fmla="*/ 2012 h 3517"/>
                  <a:gd name="T70" fmla="*/ 1174 w 12196"/>
                  <a:gd name="T71" fmla="*/ 2019 h 3517"/>
                  <a:gd name="T72" fmla="*/ 973 w 12196"/>
                  <a:gd name="T73" fmla="*/ 2051 h 3517"/>
                  <a:gd name="T74" fmla="*/ 799 w 12196"/>
                  <a:gd name="T75" fmla="*/ 2103 h 3517"/>
                  <a:gd name="T76" fmla="*/ 654 w 12196"/>
                  <a:gd name="T77" fmla="*/ 2172 h 3517"/>
                  <a:gd name="T78" fmla="*/ 536 w 12196"/>
                  <a:gd name="T79" fmla="*/ 2257 h 3517"/>
                  <a:gd name="T80" fmla="*/ 447 w 12196"/>
                  <a:gd name="T81" fmla="*/ 2352 h 3517"/>
                  <a:gd name="T82" fmla="*/ 390 w 12196"/>
                  <a:gd name="T83" fmla="*/ 2454 h 3517"/>
                  <a:gd name="T84" fmla="*/ 362 w 12196"/>
                  <a:gd name="T85" fmla="*/ 2561 h 3517"/>
                  <a:gd name="T86" fmla="*/ 364 w 12196"/>
                  <a:gd name="T87" fmla="*/ 2670 h 3517"/>
                  <a:gd name="T88" fmla="*/ 397 w 12196"/>
                  <a:gd name="T89" fmla="*/ 2776 h 3517"/>
                  <a:gd name="T90" fmla="*/ 463 w 12196"/>
                  <a:gd name="T91" fmla="*/ 2874 h 3517"/>
                  <a:gd name="T92" fmla="*/ 560 w 12196"/>
                  <a:gd name="T93" fmla="*/ 2965 h 3517"/>
                  <a:gd name="T94" fmla="*/ 689 w 12196"/>
                  <a:gd name="T95" fmla="*/ 3043 h 3517"/>
                  <a:gd name="T96" fmla="*/ 852 w 12196"/>
                  <a:gd name="T97" fmla="*/ 3104 h 3517"/>
                  <a:gd name="T98" fmla="*/ 1049 w 12196"/>
                  <a:gd name="T99" fmla="*/ 3146 h 3517"/>
                  <a:gd name="T100" fmla="*/ 1279 w 12196"/>
                  <a:gd name="T101" fmla="*/ 3165 h 3517"/>
                  <a:gd name="T102" fmla="*/ 5195 w 12196"/>
                  <a:gd name="T103" fmla="*/ 3166 h 3517"/>
                  <a:gd name="T104" fmla="*/ 5553 w 12196"/>
                  <a:gd name="T105" fmla="*/ 3177 h 3517"/>
                  <a:gd name="T106" fmla="*/ 5720 w 12196"/>
                  <a:gd name="T107" fmla="*/ 3196 h 3517"/>
                  <a:gd name="T108" fmla="*/ 5873 w 12196"/>
                  <a:gd name="T109" fmla="*/ 3225 h 3517"/>
                  <a:gd name="T110" fmla="*/ 6000 w 12196"/>
                  <a:gd name="T111" fmla="*/ 3270 h 3517"/>
                  <a:gd name="T112" fmla="*/ 6101 w 12196"/>
                  <a:gd name="T113" fmla="*/ 3331 h 3517"/>
                  <a:gd name="T114" fmla="*/ 6165 w 12196"/>
                  <a:gd name="T115" fmla="*/ 3413 h 3517"/>
                  <a:gd name="T116" fmla="*/ 6188 w 12196"/>
                  <a:gd name="T117" fmla="*/ 3517 h 3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196" h="3517">
                    <a:moveTo>
                      <a:pt x="5033" y="2"/>
                    </a:moveTo>
                    <a:lnTo>
                      <a:pt x="5033" y="2"/>
                    </a:lnTo>
                    <a:lnTo>
                      <a:pt x="4766" y="1"/>
                    </a:lnTo>
                    <a:lnTo>
                      <a:pt x="4496" y="0"/>
                    </a:lnTo>
                    <a:lnTo>
                      <a:pt x="4496" y="0"/>
                    </a:lnTo>
                    <a:lnTo>
                      <a:pt x="1089" y="0"/>
                    </a:lnTo>
                    <a:lnTo>
                      <a:pt x="1089" y="0"/>
                    </a:lnTo>
                    <a:lnTo>
                      <a:pt x="1017" y="1"/>
                    </a:lnTo>
                    <a:lnTo>
                      <a:pt x="948" y="3"/>
                    </a:lnTo>
                    <a:lnTo>
                      <a:pt x="882" y="6"/>
                    </a:lnTo>
                    <a:lnTo>
                      <a:pt x="817" y="11"/>
                    </a:lnTo>
                    <a:lnTo>
                      <a:pt x="755" y="17"/>
                    </a:lnTo>
                    <a:lnTo>
                      <a:pt x="697" y="24"/>
                    </a:lnTo>
                    <a:lnTo>
                      <a:pt x="640" y="32"/>
                    </a:lnTo>
                    <a:lnTo>
                      <a:pt x="586" y="41"/>
                    </a:lnTo>
                    <a:lnTo>
                      <a:pt x="535" y="53"/>
                    </a:lnTo>
                    <a:lnTo>
                      <a:pt x="487" y="64"/>
                    </a:lnTo>
                    <a:lnTo>
                      <a:pt x="439" y="77"/>
                    </a:lnTo>
                    <a:lnTo>
                      <a:pt x="396" y="90"/>
                    </a:lnTo>
                    <a:lnTo>
                      <a:pt x="354" y="105"/>
                    </a:lnTo>
                    <a:lnTo>
                      <a:pt x="314" y="120"/>
                    </a:lnTo>
                    <a:lnTo>
                      <a:pt x="276" y="136"/>
                    </a:lnTo>
                    <a:lnTo>
                      <a:pt x="243" y="154"/>
                    </a:lnTo>
                    <a:lnTo>
                      <a:pt x="211" y="171"/>
                    </a:lnTo>
                    <a:lnTo>
                      <a:pt x="181" y="189"/>
                    </a:lnTo>
                    <a:lnTo>
                      <a:pt x="153" y="209"/>
                    </a:lnTo>
                    <a:lnTo>
                      <a:pt x="127" y="228"/>
                    </a:lnTo>
                    <a:lnTo>
                      <a:pt x="106" y="248"/>
                    </a:lnTo>
                    <a:lnTo>
                      <a:pt x="84" y="269"/>
                    </a:lnTo>
                    <a:lnTo>
                      <a:pt x="66" y="290"/>
                    </a:lnTo>
                    <a:lnTo>
                      <a:pt x="50" y="312"/>
                    </a:lnTo>
                    <a:lnTo>
                      <a:pt x="36" y="333"/>
                    </a:lnTo>
                    <a:lnTo>
                      <a:pt x="24" y="355"/>
                    </a:lnTo>
                    <a:lnTo>
                      <a:pt x="16" y="378"/>
                    </a:lnTo>
                    <a:lnTo>
                      <a:pt x="8" y="400"/>
                    </a:lnTo>
                    <a:lnTo>
                      <a:pt x="2" y="423"/>
                    </a:lnTo>
                    <a:lnTo>
                      <a:pt x="0" y="446"/>
                    </a:lnTo>
                    <a:lnTo>
                      <a:pt x="0" y="469"/>
                    </a:lnTo>
                    <a:lnTo>
                      <a:pt x="0" y="492"/>
                    </a:lnTo>
                    <a:lnTo>
                      <a:pt x="4" y="515"/>
                    </a:lnTo>
                    <a:lnTo>
                      <a:pt x="10" y="538"/>
                    </a:lnTo>
                    <a:lnTo>
                      <a:pt x="18" y="561"/>
                    </a:lnTo>
                    <a:lnTo>
                      <a:pt x="28" y="584"/>
                    </a:lnTo>
                    <a:lnTo>
                      <a:pt x="40" y="606"/>
                    </a:lnTo>
                    <a:lnTo>
                      <a:pt x="54" y="629"/>
                    </a:lnTo>
                    <a:lnTo>
                      <a:pt x="70" y="651"/>
                    </a:lnTo>
                    <a:lnTo>
                      <a:pt x="88" y="672"/>
                    </a:lnTo>
                    <a:lnTo>
                      <a:pt x="108" y="694"/>
                    </a:lnTo>
                    <a:lnTo>
                      <a:pt x="129" y="715"/>
                    </a:lnTo>
                    <a:lnTo>
                      <a:pt x="153" y="736"/>
                    </a:lnTo>
                    <a:lnTo>
                      <a:pt x="179" y="756"/>
                    </a:lnTo>
                    <a:lnTo>
                      <a:pt x="207" y="775"/>
                    </a:lnTo>
                    <a:lnTo>
                      <a:pt x="237" y="795"/>
                    </a:lnTo>
                    <a:lnTo>
                      <a:pt x="268" y="813"/>
                    </a:lnTo>
                    <a:lnTo>
                      <a:pt x="302" y="830"/>
                    </a:lnTo>
                    <a:lnTo>
                      <a:pt x="338" y="848"/>
                    </a:lnTo>
                    <a:lnTo>
                      <a:pt x="376" y="864"/>
                    </a:lnTo>
                    <a:lnTo>
                      <a:pt x="415" y="879"/>
                    </a:lnTo>
                    <a:lnTo>
                      <a:pt x="457" y="894"/>
                    </a:lnTo>
                    <a:lnTo>
                      <a:pt x="499" y="907"/>
                    </a:lnTo>
                    <a:lnTo>
                      <a:pt x="544" y="920"/>
                    </a:lnTo>
                    <a:lnTo>
                      <a:pt x="590" y="931"/>
                    </a:lnTo>
                    <a:lnTo>
                      <a:pt x="640" y="942"/>
                    </a:lnTo>
                    <a:lnTo>
                      <a:pt x="689" y="952"/>
                    </a:lnTo>
                    <a:lnTo>
                      <a:pt x="741" y="960"/>
                    </a:lnTo>
                    <a:lnTo>
                      <a:pt x="795" y="967"/>
                    </a:lnTo>
                    <a:lnTo>
                      <a:pt x="850" y="973"/>
                    </a:lnTo>
                    <a:lnTo>
                      <a:pt x="908" y="978"/>
                    </a:lnTo>
                    <a:lnTo>
                      <a:pt x="965" y="981"/>
                    </a:lnTo>
                    <a:lnTo>
                      <a:pt x="1027" y="983"/>
                    </a:lnTo>
                    <a:lnTo>
                      <a:pt x="1089" y="984"/>
                    </a:lnTo>
                    <a:lnTo>
                      <a:pt x="1089" y="984"/>
                    </a:lnTo>
                    <a:lnTo>
                      <a:pt x="11137" y="984"/>
                    </a:lnTo>
                    <a:lnTo>
                      <a:pt x="11137" y="984"/>
                    </a:lnTo>
                    <a:lnTo>
                      <a:pt x="11203" y="985"/>
                    </a:lnTo>
                    <a:lnTo>
                      <a:pt x="11264" y="987"/>
                    </a:lnTo>
                    <a:lnTo>
                      <a:pt x="11326" y="990"/>
                    </a:lnTo>
                    <a:lnTo>
                      <a:pt x="11385" y="996"/>
                    </a:lnTo>
                    <a:lnTo>
                      <a:pt x="11441" y="1002"/>
                    </a:lnTo>
                    <a:lnTo>
                      <a:pt x="11497" y="1010"/>
                    </a:lnTo>
                    <a:lnTo>
                      <a:pt x="11550" y="1019"/>
                    </a:lnTo>
                    <a:lnTo>
                      <a:pt x="11600" y="1028"/>
                    </a:lnTo>
                    <a:lnTo>
                      <a:pt x="11648" y="1039"/>
                    </a:lnTo>
                    <a:lnTo>
                      <a:pt x="11695" y="1052"/>
                    </a:lnTo>
                    <a:lnTo>
                      <a:pt x="11739" y="1065"/>
                    </a:lnTo>
                    <a:lnTo>
                      <a:pt x="11783" y="1079"/>
                    </a:lnTo>
                    <a:lnTo>
                      <a:pt x="11822" y="1094"/>
                    </a:lnTo>
                    <a:lnTo>
                      <a:pt x="11860" y="1111"/>
                    </a:lnTo>
                    <a:lnTo>
                      <a:pt x="11896" y="1127"/>
                    </a:lnTo>
                    <a:lnTo>
                      <a:pt x="11930" y="1145"/>
                    </a:lnTo>
                    <a:lnTo>
                      <a:pt x="11963" y="1164"/>
                    </a:lnTo>
                    <a:lnTo>
                      <a:pt x="11993" y="1182"/>
                    </a:lnTo>
                    <a:lnTo>
                      <a:pt x="12021" y="1203"/>
                    </a:lnTo>
                    <a:lnTo>
                      <a:pt x="12047" y="1223"/>
                    </a:lnTo>
                    <a:lnTo>
                      <a:pt x="12071" y="1243"/>
                    </a:lnTo>
                    <a:lnTo>
                      <a:pt x="12092" y="1265"/>
                    </a:lnTo>
                    <a:lnTo>
                      <a:pt x="12110" y="1287"/>
                    </a:lnTo>
                    <a:lnTo>
                      <a:pt x="12128" y="1310"/>
                    </a:lnTo>
                    <a:lnTo>
                      <a:pt x="12144" y="1332"/>
                    </a:lnTo>
                    <a:lnTo>
                      <a:pt x="12158" y="1355"/>
                    </a:lnTo>
                    <a:lnTo>
                      <a:pt x="12170" y="1379"/>
                    </a:lnTo>
                    <a:lnTo>
                      <a:pt x="12178" y="1402"/>
                    </a:lnTo>
                    <a:lnTo>
                      <a:pt x="12186" y="1426"/>
                    </a:lnTo>
                    <a:lnTo>
                      <a:pt x="12190" y="1450"/>
                    </a:lnTo>
                    <a:lnTo>
                      <a:pt x="12194" y="1474"/>
                    </a:lnTo>
                    <a:lnTo>
                      <a:pt x="12196" y="1498"/>
                    </a:lnTo>
                    <a:lnTo>
                      <a:pt x="12194" y="1523"/>
                    </a:lnTo>
                    <a:lnTo>
                      <a:pt x="12190" y="1546"/>
                    </a:lnTo>
                    <a:lnTo>
                      <a:pt x="12186" y="1571"/>
                    </a:lnTo>
                    <a:lnTo>
                      <a:pt x="12178" y="1594"/>
                    </a:lnTo>
                    <a:lnTo>
                      <a:pt x="12170" y="1617"/>
                    </a:lnTo>
                    <a:lnTo>
                      <a:pt x="12158" y="1641"/>
                    </a:lnTo>
                    <a:lnTo>
                      <a:pt x="12144" y="1664"/>
                    </a:lnTo>
                    <a:lnTo>
                      <a:pt x="12128" y="1687"/>
                    </a:lnTo>
                    <a:lnTo>
                      <a:pt x="12110" y="1709"/>
                    </a:lnTo>
                    <a:lnTo>
                      <a:pt x="12092" y="1732"/>
                    </a:lnTo>
                    <a:lnTo>
                      <a:pt x="12071" y="1753"/>
                    </a:lnTo>
                    <a:lnTo>
                      <a:pt x="12047" y="1773"/>
                    </a:lnTo>
                    <a:lnTo>
                      <a:pt x="12021" y="1794"/>
                    </a:lnTo>
                    <a:lnTo>
                      <a:pt x="11993" y="1814"/>
                    </a:lnTo>
                    <a:lnTo>
                      <a:pt x="11963" y="1833"/>
                    </a:lnTo>
                    <a:lnTo>
                      <a:pt x="11930" y="1852"/>
                    </a:lnTo>
                    <a:lnTo>
                      <a:pt x="11896" y="1869"/>
                    </a:lnTo>
                    <a:lnTo>
                      <a:pt x="11860" y="1886"/>
                    </a:lnTo>
                    <a:lnTo>
                      <a:pt x="11822" y="1902"/>
                    </a:lnTo>
                    <a:lnTo>
                      <a:pt x="11783" y="1917"/>
                    </a:lnTo>
                    <a:lnTo>
                      <a:pt x="11739" y="1931"/>
                    </a:lnTo>
                    <a:lnTo>
                      <a:pt x="11695" y="1945"/>
                    </a:lnTo>
                    <a:lnTo>
                      <a:pt x="11648" y="1957"/>
                    </a:lnTo>
                    <a:lnTo>
                      <a:pt x="11600" y="1968"/>
                    </a:lnTo>
                    <a:lnTo>
                      <a:pt x="11550" y="1977"/>
                    </a:lnTo>
                    <a:lnTo>
                      <a:pt x="11497" y="1986"/>
                    </a:lnTo>
                    <a:lnTo>
                      <a:pt x="11441" y="1995"/>
                    </a:lnTo>
                    <a:lnTo>
                      <a:pt x="11385" y="2001"/>
                    </a:lnTo>
                    <a:lnTo>
                      <a:pt x="11326" y="2006"/>
                    </a:lnTo>
                    <a:lnTo>
                      <a:pt x="11264" y="2009"/>
                    </a:lnTo>
                    <a:lnTo>
                      <a:pt x="11203" y="2011"/>
                    </a:lnTo>
                    <a:lnTo>
                      <a:pt x="11137" y="2012"/>
                    </a:lnTo>
                    <a:lnTo>
                      <a:pt x="11137" y="2012"/>
                    </a:lnTo>
                    <a:lnTo>
                      <a:pt x="1343" y="2012"/>
                    </a:lnTo>
                    <a:lnTo>
                      <a:pt x="1343" y="2012"/>
                    </a:lnTo>
                    <a:lnTo>
                      <a:pt x="1285" y="2013"/>
                    </a:lnTo>
                    <a:lnTo>
                      <a:pt x="1228" y="2015"/>
                    </a:lnTo>
                    <a:lnTo>
                      <a:pt x="1174" y="2019"/>
                    </a:lnTo>
                    <a:lnTo>
                      <a:pt x="1120" y="2025"/>
                    </a:lnTo>
                    <a:lnTo>
                      <a:pt x="1069" y="2032"/>
                    </a:lnTo>
                    <a:lnTo>
                      <a:pt x="1021" y="2041"/>
                    </a:lnTo>
                    <a:lnTo>
                      <a:pt x="973" y="2051"/>
                    </a:lnTo>
                    <a:lnTo>
                      <a:pt x="926" y="2062"/>
                    </a:lnTo>
                    <a:lnTo>
                      <a:pt x="882" y="2074"/>
                    </a:lnTo>
                    <a:lnTo>
                      <a:pt x="840" y="2087"/>
                    </a:lnTo>
                    <a:lnTo>
                      <a:pt x="799" y="2103"/>
                    </a:lnTo>
                    <a:lnTo>
                      <a:pt x="759" y="2118"/>
                    </a:lnTo>
                    <a:lnTo>
                      <a:pt x="723" y="2135"/>
                    </a:lnTo>
                    <a:lnTo>
                      <a:pt x="687" y="2154"/>
                    </a:lnTo>
                    <a:lnTo>
                      <a:pt x="654" y="2172"/>
                    </a:lnTo>
                    <a:lnTo>
                      <a:pt x="622" y="2192"/>
                    </a:lnTo>
                    <a:lnTo>
                      <a:pt x="590" y="2213"/>
                    </a:lnTo>
                    <a:lnTo>
                      <a:pt x="562" y="2234"/>
                    </a:lnTo>
                    <a:lnTo>
                      <a:pt x="536" y="2257"/>
                    </a:lnTo>
                    <a:lnTo>
                      <a:pt x="511" y="2280"/>
                    </a:lnTo>
                    <a:lnTo>
                      <a:pt x="489" y="2304"/>
                    </a:lnTo>
                    <a:lnTo>
                      <a:pt x="467" y="2327"/>
                    </a:lnTo>
                    <a:lnTo>
                      <a:pt x="447" y="2352"/>
                    </a:lnTo>
                    <a:lnTo>
                      <a:pt x="431" y="2377"/>
                    </a:lnTo>
                    <a:lnTo>
                      <a:pt x="415" y="2402"/>
                    </a:lnTo>
                    <a:lnTo>
                      <a:pt x="401" y="2429"/>
                    </a:lnTo>
                    <a:lnTo>
                      <a:pt x="390" y="2454"/>
                    </a:lnTo>
                    <a:lnTo>
                      <a:pt x="380" y="2481"/>
                    </a:lnTo>
                    <a:lnTo>
                      <a:pt x="372" y="2508"/>
                    </a:lnTo>
                    <a:lnTo>
                      <a:pt x="366" y="2535"/>
                    </a:lnTo>
                    <a:lnTo>
                      <a:pt x="362" y="2561"/>
                    </a:lnTo>
                    <a:lnTo>
                      <a:pt x="360" y="2589"/>
                    </a:lnTo>
                    <a:lnTo>
                      <a:pt x="360" y="2617"/>
                    </a:lnTo>
                    <a:lnTo>
                      <a:pt x="360" y="2643"/>
                    </a:lnTo>
                    <a:lnTo>
                      <a:pt x="364" y="2670"/>
                    </a:lnTo>
                    <a:lnTo>
                      <a:pt x="370" y="2697"/>
                    </a:lnTo>
                    <a:lnTo>
                      <a:pt x="378" y="2724"/>
                    </a:lnTo>
                    <a:lnTo>
                      <a:pt x="386" y="2749"/>
                    </a:lnTo>
                    <a:lnTo>
                      <a:pt x="397" y="2776"/>
                    </a:lnTo>
                    <a:lnTo>
                      <a:pt x="411" y="2801"/>
                    </a:lnTo>
                    <a:lnTo>
                      <a:pt x="427" y="2825"/>
                    </a:lnTo>
                    <a:lnTo>
                      <a:pt x="443" y="2851"/>
                    </a:lnTo>
                    <a:lnTo>
                      <a:pt x="463" y="2874"/>
                    </a:lnTo>
                    <a:lnTo>
                      <a:pt x="485" y="2898"/>
                    </a:lnTo>
                    <a:lnTo>
                      <a:pt x="507" y="2921"/>
                    </a:lnTo>
                    <a:lnTo>
                      <a:pt x="533" y="2944"/>
                    </a:lnTo>
                    <a:lnTo>
                      <a:pt x="560" y="2965"/>
                    </a:lnTo>
                    <a:lnTo>
                      <a:pt x="590" y="2986"/>
                    </a:lnTo>
                    <a:lnTo>
                      <a:pt x="622" y="3006"/>
                    </a:lnTo>
                    <a:lnTo>
                      <a:pt x="654" y="3024"/>
                    </a:lnTo>
                    <a:lnTo>
                      <a:pt x="689" y="3043"/>
                    </a:lnTo>
                    <a:lnTo>
                      <a:pt x="727" y="3060"/>
                    </a:lnTo>
                    <a:lnTo>
                      <a:pt x="767" y="3075"/>
                    </a:lnTo>
                    <a:lnTo>
                      <a:pt x="809" y="3091"/>
                    </a:lnTo>
                    <a:lnTo>
                      <a:pt x="852" y="3104"/>
                    </a:lnTo>
                    <a:lnTo>
                      <a:pt x="898" y="3116"/>
                    </a:lnTo>
                    <a:lnTo>
                      <a:pt x="948" y="3127"/>
                    </a:lnTo>
                    <a:lnTo>
                      <a:pt x="997" y="3137"/>
                    </a:lnTo>
                    <a:lnTo>
                      <a:pt x="1049" y="3146"/>
                    </a:lnTo>
                    <a:lnTo>
                      <a:pt x="1104" y="3153"/>
                    </a:lnTo>
                    <a:lnTo>
                      <a:pt x="1160" y="3159"/>
                    </a:lnTo>
                    <a:lnTo>
                      <a:pt x="1220" y="3163"/>
                    </a:lnTo>
                    <a:lnTo>
                      <a:pt x="1279" y="3165"/>
                    </a:lnTo>
                    <a:lnTo>
                      <a:pt x="1343" y="3166"/>
                    </a:lnTo>
                    <a:lnTo>
                      <a:pt x="1343" y="3166"/>
                    </a:lnTo>
                    <a:lnTo>
                      <a:pt x="5195" y="3166"/>
                    </a:lnTo>
                    <a:lnTo>
                      <a:pt x="5195" y="3166"/>
                    </a:lnTo>
                    <a:lnTo>
                      <a:pt x="5287" y="3167"/>
                    </a:lnTo>
                    <a:lnTo>
                      <a:pt x="5376" y="3168"/>
                    </a:lnTo>
                    <a:lnTo>
                      <a:pt x="5465" y="3172"/>
                    </a:lnTo>
                    <a:lnTo>
                      <a:pt x="5553" y="3177"/>
                    </a:lnTo>
                    <a:lnTo>
                      <a:pt x="5597" y="3180"/>
                    </a:lnTo>
                    <a:lnTo>
                      <a:pt x="5638" y="3185"/>
                    </a:lnTo>
                    <a:lnTo>
                      <a:pt x="5680" y="3189"/>
                    </a:lnTo>
                    <a:lnTo>
                      <a:pt x="5720" y="3196"/>
                    </a:lnTo>
                    <a:lnTo>
                      <a:pt x="5759" y="3202"/>
                    </a:lnTo>
                    <a:lnTo>
                      <a:pt x="5799" y="3209"/>
                    </a:lnTo>
                    <a:lnTo>
                      <a:pt x="5835" y="3216"/>
                    </a:lnTo>
                    <a:lnTo>
                      <a:pt x="5873" y="3225"/>
                    </a:lnTo>
                    <a:lnTo>
                      <a:pt x="5906" y="3234"/>
                    </a:lnTo>
                    <a:lnTo>
                      <a:pt x="5940" y="3245"/>
                    </a:lnTo>
                    <a:lnTo>
                      <a:pt x="5972" y="3257"/>
                    </a:lnTo>
                    <a:lnTo>
                      <a:pt x="6000" y="3270"/>
                    </a:lnTo>
                    <a:lnTo>
                      <a:pt x="6029" y="3283"/>
                    </a:lnTo>
                    <a:lnTo>
                      <a:pt x="6055" y="3299"/>
                    </a:lnTo>
                    <a:lnTo>
                      <a:pt x="6079" y="3314"/>
                    </a:lnTo>
                    <a:lnTo>
                      <a:pt x="6101" y="3331"/>
                    </a:lnTo>
                    <a:lnTo>
                      <a:pt x="6121" y="3349"/>
                    </a:lnTo>
                    <a:lnTo>
                      <a:pt x="6139" y="3369"/>
                    </a:lnTo>
                    <a:lnTo>
                      <a:pt x="6153" y="3390"/>
                    </a:lnTo>
                    <a:lnTo>
                      <a:pt x="6165" y="3413"/>
                    </a:lnTo>
                    <a:lnTo>
                      <a:pt x="6174" y="3436"/>
                    </a:lnTo>
                    <a:lnTo>
                      <a:pt x="6182" y="3462"/>
                    </a:lnTo>
                    <a:lnTo>
                      <a:pt x="6186" y="3488"/>
                    </a:lnTo>
                    <a:lnTo>
                      <a:pt x="6188" y="3517"/>
                    </a:lnTo>
                  </a:path>
                </a:pathLst>
              </a:custGeom>
              <a:noFill/>
              <a:ln w="377825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299" name="Freeform 7"/>
              <p:cNvSpPr>
                <a:spLocks/>
              </p:cNvSpPr>
              <p:nvPr/>
            </p:nvSpPr>
            <p:spPr bwMode="auto">
              <a:xfrm>
                <a:off x="3214" y="445"/>
                <a:ext cx="592" cy="547"/>
              </a:xfrm>
              <a:custGeom>
                <a:avLst/>
                <a:gdLst>
                  <a:gd name="T0" fmla="*/ 395 w 1183"/>
                  <a:gd name="T1" fmla="*/ 513 h 547"/>
                  <a:gd name="T2" fmla="*/ 423 w 1183"/>
                  <a:gd name="T3" fmla="*/ 503 h 547"/>
                  <a:gd name="T4" fmla="*/ 421 w 1183"/>
                  <a:gd name="T5" fmla="*/ 461 h 547"/>
                  <a:gd name="T6" fmla="*/ 427 w 1183"/>
                  <a:gd name="T7" fmla="*/ 451 h 547"/>
                  <a:gd name="T8" fmla="*/ 468 w 1183"/>
                  <a:gd name="T9" fmla="*/ 438 h 547"/>
                  <a:gd name="T10" fmla="*/ 478 w 1183"/>
                  <a:gd name="T11" fmla="*/ 427 h 547"/>
                  <a:gd name="T12" fmla="*/ 470 w 1183"/>
                  <a:gd name="T13" fmla="*/ 394 h 547"/>
                  <a:gd name="T14" fmla="*/ 474 w 1183"/>
                  <a:gd name="T15" fmla="*/ 384 h 547"/>
                  <a:gd name="T16" fmla="*/ 522 w 1183"/>
                  <a:gd name="T17" fmla="*/ 382 h 547"/>
                  <a:gd name="T18" fmla="*/ 599 w 1183"/>
                  <a:gd name="T19" fmla="*/ 367 h 547"/>
                  <a:gd name="T20" fmla="*/ 687 w 1183"/>
                  <a:gd name="T21" fmla="*/ 333 h 547"/>
                  <a:gd name="T22" fmla="*/ 701 w 1183"/>
                  <a:gd name="T23" fmla="*/ 336 h 547"/>
                  <a:gd name="T24" fmla="*/ 740 w 1183"/>
                  <a:gd name="T25" fmla="*/ 346 h 547"/>
                  <a:gd name="T26" fmla="*/ 784 w 1183"/>
                  <a:gd name="T27" fmla="*/ 338 h 547"/>
                  <a:gd name="T28" fmla="*/ 800 w 1183"/>
                  <a:gd name="T29" fmla="*/ 343 h 547"/>
                  <a:gd name="T30" fmla="*/ 838 w 1183"/>
                  <a:gd name="T31" fmla="*/ 348 h 547"/>
                  <a:gd name="T32" fmla="*/ 859 w 1183"/>
                  <a:gd name="T33" fmla="*/ 338 h 547"/>
                  <a:gd name="T34" fmla="*/ 893 w 1183"/>
                  <a:gd name="T35" fmla="*/ 310 h 547"/>
                  <a:gd name="T36" fmla="*/ 923 w 1183"/>
                  <a:gd name="T37" fmla="*/ 292 h 547"/>
                  <a:gd name="T38" fmla="*/ 957 w 1183"/>
                  <a:gd name="T39" fmla="*/ 266 h 547"/>
                  <a:gd name="T40" fmla="*/ 1008 w 1183"/>
                  <a:gd name="T41" fmla="*/ 251 h 547"/>
                  <a:gd name="T42" fmla="*/ 1026 w 1183"/>
                  <a:gd name="T43" fmla="*/ 238 h 547"/>
                  <a:gd name="T44" fmla="*/ 1022 w 1183"/>
                  <a:gd name="T45" fmla="*/ 216 h 547"/>
                  <a:gd name="T46" fmla="*/ 975 w 1183"/>
                  <a:gd name="T47" fmla="*/ 196 h 547"/>
                  <a:gd name="T48" fmla="*/ 959 w 1183"/>
                  <a:gd name="T49" fmla="*/ 186 h 547"/>
                  <a:gd name="T50" fmla="*/ 883 w 1183"/>
                  <a:gd name="T51" fmla="*/ 156 h 547"/>
                  <a:gd name="T52" fmla="*/ 871 w 1183"/>
                  <a:gd name="T53" fmla="*/ 142 h 547"/>
                  <a:gd name="T54" fmla="*/ 933 w 1183"/>
                  <a:gd name="T55" fmla="*/ 119 h 547"/>
                  <a:gd name="T56" fmla="*/ 985 w 1183"/>
                  <a:gd name="T57" fmla="*/ 108 h 547"/>
                  <a:gd name="T58" fmla="*/ 1052 w 1183"/>
                  <a:gd name="T59" fmla="*/ 88 h 547"/>
                  <a:gd name="T60" fmla="*/ 1096 w 1183"/>
                  <a:gd name="T61" fmla="*/ 73 h 547"/>
                  <a:gd name="T62" fmla="*/ 1140 w 1183"/>
                  <a:gd name="T63" fmla="*/ 59 h 547"/>
                  <a:gd name="T64" fmla="*/ 1175 w 1183"/>
                  <a:gd name="T65" fmla="*/ 42 h 547"/>
                  <a:gd name="T66" fmla="*/ 1183 w 1183"/>
                  <a:gd name="T67" fmla="*/ 22 h 547"/>
                  <a:gd name="T68" fmla="*/ 1167 w 1183"/>
                  <a:gd name="T69" fmla="*/ 0 h 547"/>
                  <a:gd name="T70" fmla="*/ 1151 w 1183"/>
                  <a:gd name="T71" fmla="*/ 2 h 547"/>
                  <a:gd name="T72" fmla="*/ 1076 w 1183"/>
                  <a:gd name="T73" fmla="*/ 14 h 547"/>
                  <a:gd name="T74" fmla="*/ 1042 w 1183"/>
                  <a:gd name="T75" fmla="*/ 21 h 547"/>
                  <a:gd name="T76" fmla="*/ 983 w 1183"/>
                  <a:gd name="T77" fmla="*/ 34 h 547"/>
                  <a:gd name="T78" fmla="*/ 903 w 1183"/>
                  <a:gd name="T79" fmla="*/ 44 h 547"/>
                  <a:gd name="T80" fmla="*/ 893 w 1183"/>
                  <a:gd name="T81" fmla="*/ 48 h 547"/>
                  <a:gd name="T82" fmla="*/ 877 w 1183"/>
                  <a:gd name="T83" fmla="*/ 49 h 547"/>
                  <a:gd name="T84" fmla="*/ 840 w 1183"/>
                  <a:gd name="T85" fmla="*/ 57 h 547"/>
                  <a:gd name="T86" fmla="*/ 752 w 1183"/>
                  <a:gd name="T87" fmla="*/ 74 h 547"/>
                  <a:gd name="T88" fmla="*/ 647 w 1183"/>
                  <a:gd name="T89" fmla="*/ 90 h 547"/>
                  <a:gd name="T90" fmla="*/ 585 w 1183"/>
                  <a:gd name="T91" fmla="*/ 97 h 547"/>
                  <a:gd name="T92" fmla="*/ 490 w 1183"/>
                  <a:gd name="T93" fmla="*/ 146 h 547"/>
                  <a:gd name="T94" fmla="*/ 353 w 1183"/>
                  <a:gd name="T95" fmla="*/ 222 h 547"/>
                  <a:gd name="T96" fmla="*/ 337 w 1183"/>
                  <a:gd name="T97" fmla="*/ 222 h 547"/>
                  <a:gd name="T98" fmla="*/ 317 w 1183"/>
                  <a:gd name="T99" fmla="*/ 216 h 547"/>
                  <a:gd name="T100" fmla="*/ 256 w 1183"/>
                  <a:gd name="T101" fmla="*/ 226 h 547"/>
                  <a:gd name="T102" fmla="*/ 234 w 1183"/>
                  <a:gd name="T103" fmla="*/ 226 h 547"/>
                  <a:gd name="T104" fmla="*/ 212 w 1183"/>
                  <a:gd name="T105" fmla="*/ 220 h 547"/>
                  <a:gd name="T106" fmla="*/ 91 w 1183"/>
                  <a:gd name="T107" fmla="*/ 248 h 547"/>
                  <a:gd name="T108" fmla="*/ 8 w 1183"/>
                  <a:gd name="T109" fmla="*/ 264 h 547"/>
                  <a:gd name="T110" fmla="*/ 0 w 1183"/>
                  <a:gd name="T111" fmla="*/ 274 h 547"/>
                  <a:gd name="T112" fmla="*/ 210 w 1183"/>
                  <a:gd name="T113" fmla="*/ 544 h 547"/>
                  <a:gd name="T114" fmla="*/ 228 w 1183"/>
                  <a:gd name="T115" fmla="*/ 546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3" h="547">
                    <a:moveTo>
                      <a:pt x="228" y="546"/>
                    </a:moveTo>
                    <a:lnTo>
                      <a:pt x="228" y="546"/>
                    </a:lnTo>
                    <a:lnTo>
                      <a:pt x="295" y="532"/>
                    </a:lnTo>
                    <a:lnTo>
                      <a:pt x="395" y="513"/>
                    </a:lnTo>
                    <a:lnTo>
                      <a:pt x="395" y="513"/>
                    </a:lnTo>
                    <a:lnTo>
                      <a:pt x="407" y="510"/>
                    </a:lnTo>
                    <a:lnTo>
                      <a:pt x="417" y="507"/>
                    </a:lnTo>
                    <a:lnTo>
                      <a:pt x="423" y="503"/>
                    </a:lnTo>
                    <a:lnTo>
                      <a:pt x="427" y="497"/>
                    </a:lnTo>
                    <a:lnTo>
                      <a:pt x="429" y="491"/>
                    </a:lnTo>
                    <a:lnTo>
                      <a:pt x="429" y="483"/>
                    </a:lnTo>
                    <a:lnTo>
                      <a:pt x="421" y="461"/>
                    </a:lnTo>
                    <a:lnTo>
                      <a:pt x="421" y="461"/>
                    </a:lnTo>
                    <a:lnTo>
                      <a:pt x="421" y="457"/>
                    </a:lnTo>
                    <a:lnTo>
                      <a:pt x="423" y="453"/>
                    </a:lnTo>
                    <a:lnTo>
                      <a:pt x="427" y="451"/>
                    </a:lnTo>
                    <a:lnTo>
                      <a:pt x="433" y="449"/>
                    </a:lnTo>
                    <a:lnTo>
                      <a:pt x="448" y="444"/>
                    </a:lnTo>
                    <a:lnTo>
                      <a:pt x="458" y="442"/>
                    </a:lnTo>
                    <a:lnTo>
                      <a:pt x="468" y="438"/>
                    </a:lnTo>
                    <a:lnTo>
                      <a:pt x="468" y="438"/>
                    </a:lnTo>
                    <a:lnTo>
                      <a:pt x="472" y="436"/>
                    </a:lnTo>
                    <a:lnTo>
                      <a:pt x="474" y="433"/>
                    </a:lnTo>
                    <a:lnTo>
                      <a:pt x="478" y="427"/>
                    </a:lnTo>
                    <a:lnTo>
                      <a:pt x="478" y="419"/>
                    </a:lnTo>
                    <a:lnTo>
                      <a:pt x="478" y="412"/>
                    </a:lnTo>
                    <a:lnTo>
                      <a:pt x="474" y="399"/>
                    </a:lnTo>
                    <a:lnTo>
                      <a:pt x="470" y="394"/>
                    </a:lnTo>
                    <a:lnTo>
                      <a:pt x="470" y="394"/>
                    </a:lnTo>
                    <a:lnTo>
                      <a:pt x="468" y="388"/>
                    </a:lnTo>
                    <a:lnTo>
                      <a:pt x="470" y="386"/>
                    </a:lnTo>
                    <a:lnTo>
                      <a:pt x="474" y="384"/>
                    </a:lnTo>
                    <a:lnTo>
                      <a:pt x="478" y="384"/>
                    </a:lnTo>
                    <a:lnTo>
                      <a:pt x="478" y="384"/>
                    </a:lnTo>
                    <a:lnTo>
                      <a:pt x="500" y="383"/>
                    </a:lnTo>
                    <a:lnTo>
                      <a:pt x="522" y="382"/>
                    </a:lnTo>
                    <a:lnTo>
                      <a:pt x="544" y="379"/>
                    </a:lnTo>
                    <a:lnTo>
                      <a:pt x="564" y="376"/>
                    </a:lnTo>
                    <a:lnTo>
                      <a:pt x="581" y="372"/>
                    </a:lnTo>
                    <a:lnTo>
                      <a:pt x="599" y="367"/>
                    </a:lnTo>
                    <a:lnTo>
                      <a:pt x="629" y="357"/>
                    </a:lnTo>
                    <a:lnTo>
                      <a:pt x="655" y="347"/>
                    </a:lnTo>
                    <a:lnTo>
                      <a:pt x="675" y="338"/>
                    </a:lnTo>
                    <a:lnTo>
                      <a:pt x="687" y="333"/>
                    </a:lnTo>
                    <a:lnTo>
                      <a:pt x="691" y="332"/>
                    </a:lnTo>
                    <a:lnTo>
                      <a:pt x="695" y="333"/>
                    </a:lnTo>
                    <a:lnTo>
                      <a:pt x="695" y="333"/>
                    </a:lnTo>
                    <a:lnTo>
                      <a:pt x="701" y="336"/>
                    </a:lnTo>
                    <a:lnTo>
                      <a:pt x="709" y="340"/>
                    </a:lnTo>
                    <a:lnTo>
                      <a:pt x="718" y="343"/>
                    </a:lnTo>
                    <a:lnTo>
                      <a:pt x="726" y="345"/>
                    </a:lnTo>
                    <a:lnTo>
                      <a:pt x="740" y="346"/>
                    </a:lnTo>
                    <a:lnTo>
                      <a:pt x="756" y="346"/>
                    </a:lnTo>
                    <a:lnTo>
                      <a:pt x="768" y="344"/>
                    </a:lnTo>
                    <a:lnTo>
                      <a:pt x="778" y="342"/>
                    </a:lnTo>
                    <a:lnTo>
                      <a:pt x="784" y="338"/>
                    </a:lnTo>
                    <a:lnTo>
                      <a:pt x="788" y="334"/>
                    </a:lnTo>
                    <a:lnTo>
                      <a:pt x="788" y="334"/>
                    </a:lnTo>
                    <a:lnTo>
                      <a:pt x="792" y="339"/>
                    </a:lnTo>
                    <a:lnTo>
                      <a:pt x="800" y="343"/>
                    </a:lnTo>
                    <a:lnTo>
                      <a:pt x="808" y="345"/>
                    </a:lnTo>
                    <a:lnTo>
                      <a:pt x="818" y="347"/>
                    </a:lnTo>
                    <a:lnTo>
                      <a:pt x="828" y="348"/>
                    </a:lnTo>
                    <a:lnTo>
                      <a:pt x="838" y="348"/>
                    </a:lnTo>
                    <a:lnTo>
                      <a:pt x="846" y="347"/>
                    </a:lnTo>
                    <a:lnTo>
                      <a:pt x="850" y="345"/>
                    </a:lnTo>
                    <a:lnTo>
                      <a:pt x="850" y="345"/>
                    </a:lnTo>
                    <a:lnTo>
                      <a:pt x="859" y="338"/>
                    </a:lnTo>
                    <a:lnTo>
                      <a:pt x="867" y="332"/>
                    </a:lnTo>
                    <a:lnTo>
                      <a:pt x="877" y="322"/>
                    </a:lnTo>
                    <a:lnTo>
                      <a:pt x="887" y="314"/>
                    </a:lnTo>
                    <a:lnTo>
                      <a:pt x="893" y="310"/>
                    </a:lnTo>
                    <a:lnTo>
                      <a:pt x="901" y="306"/>
                    </a:lnTo>
                    <a:lnTo>
                      <a:pt x="901" y="306"/>
                    </a:lnTo>
                    <a:lnTo>
                      <a:pt x="915" y="299"/>
                    </a:lnTo>
                    <a:lnTo>
                      <a:pt x="923" y="292"/>
                    </a:lnTo>
                    <a:lnTo>
                      <a:pt x="935" y="280"/>
                    </a:lnTo>
                    <a:lnTo>
                      <a:pt x="939" y="275"/>
                    </a:lnTo>
                    <a:lnTo>
                      <a:pt x="947" y="271"/>
                    </a:lnTo>
                    <a:lnTo>
                      <a:pt x="957" y="266"/>
                    </a:lnTo>
                    <a:lnTo>
                      <a:pt x="971" y="262"/>
                    </a:lnTo>
                    <a:lnTo>
                      <a:pt x="971" y="262"/>
                    </a:lnTo>
                    <a:lnTo>
                      <a:pt x="995" y="256"/>
                    </a:lnTo>
                    <a:lnTo>
                      <a:pt x="1008" y="251"/>
                    </a:lnTo>
                    <a:lnTo>
                      <a:pt x="1016" y="247"/>
                    </a:lnTo>
                    <a:lnTo>
                      <a:pt x="1022" y="243"/>
                    </a:lnTo>
                    <a:lnTo>
                      <a:pt x="1022" y="243"/>
                    </a:lnTo>
                    <a:lnTo>
                      <a:pt x="1026" y="238"/>
                    </a:lnTo>
                    <a:lnTo>
                      <a:pt x="1028" y="232"/>
                    </a:lnTo>
                    <a:lnTo>
                      <a:pt x="1028" y="228"/>
                    </a:lnTo>
                    <a:lnTo>
                      <a:pt x="1026" y="224"/>
                    </a:lnTo>
                    <a:lnTo>
                      <a:pt x="1022" y="216"/>
                    </a:lnTo>
                    <a:lnTo>
                      <a:pt x="1012" y="209"/>
                    </a:lnTo>
                    <a:lnTo>
                      <a:pt x="1000" y="204"/>
                    </a:lnTo>
                    <a:lnTo>
                      <a:pt x="989" y="199"/>
                    </a:lnTo>
                    <a:lnTo>
                      <a:pt x="975" y="196"/>
                    </a:lnTo>
                    <a:lnTo>
                      <a:pt x="963" y="194"/>
                    </a:lnTo>
                    <a:lnTo>
                      <a:pt x="963" y="194"/>
                    </a:lnTo>
                    <a:lnTo>
                      <a:pt x="961" y="190"/>
                    </a:lnTo>
                    <a:lnTo>
                      <a:pt x="959" y="186"/>
                    </a:lnTo>
                    <a:lnTo>
                      <a:pt x="947" y="178"/>
                    </a:lnTo>
                    <a:lnTo>
                      <a:pt x="933" y="172"/>
                    </a:lnTo>
                    <a:lnTo>
                      <a:pt x="917" y="166"/>
                    </a:lnTo>
                    <a:lnTo>
                      <a:pt x="883" y="156"/>
                    </a:lnTo>
                    <a:lnTo>
                      <a:pt x="867" y="151"/>
                    </a:lnTo>
                    <a:lnTo>
                      <a:pt x="858" y="146"/>
                    </a:lnTo>
                    <a:lnTo>
                      <a:pt x="858" y="146"/>
                    </a:lnTo>
                    <a:lnTo>
                      <a:pt x="871" y="142"/>
                    </a:lnTo>
                    <a:lnTo>
                      <a:pt x="887" y="137"/>
                    </a:lnTo>
                    <a:lnTo>
                      <a:pt x="909" y="129"/>
                    </a:lnTo>
                    <a:lnTo>
                      <a:pt x="933" y="119"/>
                    </a:lnTo>
                    <a:lnTo>
                      <a:pt x="933" y="119"/>
                    </a:lnTo>
                    <a:lnTo>
                      <a:pt x="943" y="115"/>
                    </a:lnTo>
                    <a:lnTo>
                      <a:pt x="953" y="114"/>
                    </a:lnTo>
                    <a:lnTo>
                      <a:pt x="965" y="113"/>
                    </a:lnTo>
                    <a:lnTo>
                      <a:pt x="985" y="108"/>
                    </a:lnTo>
                    <a:lnTo>
                      <a:pt x="985" y="108"/>
                    </a:lnTo>
                    <a:lnTo>
                      <a:pt x="1016" y="100"/>
                    </a:lnTo>
                    <a:lnTo>
                      <a:pt x="1036" y="93"/>
                    </a:lnTo>
                    <a:lnTo>
                      <a:pt x="1052" y="88"/>
                    </a:lnTo>
                    <a:lnTo>
                      <a:pt x="1062" y="83"/>
                    </a:lnTo>
                    <a:lnTo>
                      <a:pt x="1062" y="83"/>
                    </a:lnTo>
                    <a:lnTo>
                      <a:pt x="1074" y="78"/>
                    </a:lnTo>
                    <a:lnTo>
                      <a:pt x="1096" y="73"/>
                    </a:lnTo>
                    <a:lnTo>
                      <a:pt x="1120" y="66"/>
                    </a:lnTo>
                    <a:lnTo>
                      <a:pt x="1130" y="63"/>
                    </a:lnTo>
                    <a:lnTo>
                      <a:pt x="1140" y="59"/>
                    </a:lnTo>
                    <a:lnTo>
                      <a:pt x="1140" y="59"/>
                    </a:lnTo>
                    <a:lnTo>
                      <a:pt x="1151" y="55"/>
                    </a:lnTo>
                    <a:lnTo>
                      <a:pt x="1161" y="51"/>
                    </a:lnTo>
                    <a:lnTo>
                      <a:pt x="1169" y="46"/>
                    </a:lnTo>
                    <a:lnTo>
                      <a:pt x="1175" y="42"/>
                    </a:lnTo>
                    <a:lnTo>
                      <a:pt x="1179" y="37"/>
                    </a:lnTo>
                    <a:lnTo>
                      <a:pt x="1183" y="32"/>
                    </a:lnTo>
                    <a:lnTo>
                      <a:pt x="1183" y="28"/>
                    </a:lnTo>
                    <a:lnTo>
                      <a:pt x="1183" y="22"/>
                    </a:lnTo>
                    <a:lnTo>
                      <a:pt x="1181" y="14"/>
                    </a:lnTo>
                    <a:lnTo>
                      <a:pt x="1175" y="8"/>
                    </a:lnTo>
                    <a:lnTo>
                      <a:pt x="1167" y="0"/>
                    </a:lnTo>
                    <a:lnTo>
                      <a:pt x="1167" y="0"/>
                    </a:lnTo>
                    <a:lnTo>
                      <a:pt x="1167" y="0"/>
                    </a:lnTo>
                    <a:lnTo>
                      <a:pt x="1163" y="0"/>
                    </a:lnTo>
                    <a:lnTo>
                      <a:pt x="1151" y="2"/>
                    </a:lnTo>
                    <a:lnTo>
                      <a:pt x="1151" y="2"/>
                    </a:lnTo>
                    <a:lnTo>
                      <a:pt x="1134" y="5"/>
                    </a:lnTo>
                    <a:lnTo>
                      <a:pt x="1110" y="8"/>
                    </a:lnTo>
                    <a:lnTo>
                      <a:pt x="1086" y="12"/>
                    </a:lnTo>
                    <a:lnTo>
                      <a:pt x="1076" y="14"/>
                    </a:lnTo>
                    <a:lnTo>
                      <a:pt x="1064" y="17"/>
                    </a:lnTo>
                    <a:lnTo>
                      <a:pt x="1064" y="17"/>
                    </a:lnTo>
                    <a:lnTo>
                      <a:pt x="1054" y="19"/>
                    </a:lnTo>
                    <a:lnTo>
                      <a:pt x="1042" y="21"/>
                    </a:lnTo>
                    <a:lnTo>
                      <a:pt x="1026" y="24"/>
                    </a:lnTo>
                    <a:lnTo>
                      <a:pt x="1008" y="30"/>
                    </a:lnTo>
                    <a:lnTo>
                      <a:pt x="1008" y="30"/>
                    </a:lnTo>
                    <a:lnTo>
                      <a:pt x="983" y="34"/>
                    </a:lnTo>
                    <a:lnTo>
                      <a:pt x="959" y="38"/>
                    </a:lnTo>
                    <a:lnTo>
                      <a:pt x="933" y="42"/>
                    </a:lnTo>
                    <a:lnTo>
                      <a:pt x="919" y="44"/>
                    </a:lnTo>
                    <a:lnTo>
                      <a:pt x="903" y="44"/>
                    </a:lnTo>
                    <a:lnTo>
                      <a:pt x="903" y="44"/>
                    </a:lnTo>
                    <a:lnTo>
                      <a:pt x="899" y="45"/>
                    </a:lnTo>
                    <a:lnTo>
                      <a:pt x="897" y="46"/>
                    </a:lnTo>
                    <a:lnTo>
                      <a:pt x="893" y="48"/>
                    </a:lnTo>
                    <a:lnTo>
                      <a:pt x="885" y="49"/>
                    </a:lnTo>
                    <a:lnTo>
                      <a:pt x="885" y="49"/>
                    </a:lnTo>
                    <a:lnTo>
                      <a:pt x="881" y="50"/>
                    </a:lnTo>
                    <a:lnTo>
                      <a:pt x="877" y="49"/>
                    </a:lnTo>
                    <a:lnTo>
                      <a:pt x="869" y="50"/>
                    </a:lnTo>
                    <a:lnTo>
                      <a:pt x="858" y="53"/>
                    </a:lnTo>
                    <a:lnTo>
                      <a:pt x="858" y="53"/>
                    </a:lnTo>
                    <a:lnTo>
                      <a:pt x="840" y="57"/>
                    </a:lnTo>
                    <a:lnTo>
                      <a:pt x="818" y="62"/>
                    </a:lnTo>
                    <a:lnTo>
                      <a:pt x="774" y="70"/>
                    </a:lnTo>
                    <a:lnTo>
                      <a:pt x="774" y="70"/>
                    </a:lnTo>
                    <a:lnTo>
                      <a:pt x="752" y="74"/>
                    </a:lnTo>
                    <a:lnTo>
                      <a:pt x="726" y="77"/>
                    </a:lnTo>
                    <a:lnTo>
                      <a:pt x="693" y="83"/>
                    </a:lnTo>
                    <a:lnTo>
                      <a:pt x="647" y="90"/>
                    </a:lnTo>
                    <a:lnTo>
                      <a:pt x="647" y="90"/>
                    </a:lnTo>
                    <a:lnTo>
                      <a:pt x="623" y="92"/>
                    </a:lnTo>
                    <a:lnTo>
                      <a:pt x="603" y="94"/>
                    </a:lnTo>
                    <a:lnTo>
                      <a:pt x="593" y="95"/>
                    </a:lnTo>
                    <a:lnTo>
                      <a:pt x="585" y="97"/>
                    </a:lnTo>
                    <a:lnTo>
                      <a:pt x="577" y="99"/>
                    </a:lnTo>
                    <a:lnTo>
                      <a:pt x="572" y="102"/>
                    </a:lnTo>
                    <a:lnTo>
                      <a:pt x="572" y="102"/>
                    </a:lnTo>
                    <a:lnTo>
                      <a:pt x="490" y="146"/>
                    </a:lnTo>
                    <a:lnTo>
                      <a:pt x="427" y="181"/>
                    </a:lnTo>
                    <a:lnTo>
                      <a:pt x="355" y="221"/>
                    </a:lnTo>
                    <a:lnTo>
                      <a:pt x="355" y="221"/>
                    </a:lnTo>
                    <a:lnTo>
                      <a:pt x="353" y="222"/>
                    </a:lnTo>
                    <a:lnTo>
                      <a:pt x="347" y="223"/>
                    </a:lnTo>
                    <a:lnTo>
                      <a:pt x="345" y="224"/>
                    </a:lnTo>
                    <a:lnTo>
                      <a:pt x="341" y="223"/>
                    </a:lnTo>
                    <a:lnTo>
                      <a:pt x="337" y="222"/>
                    </a:lnTo>
                    <a:lnTo>
                      <a:pt x="331" y="220"/>
                    </a:lnTo>
                    <a:lnTo>
                      <a:pt x="331" y="220"/>
                    </a:lnTo>
                    <a:lnTo>
                      <a:pt x="323" y="217"/>
                    </a:lnTo>
                    <a:lnTo>
                      <a:pt x="317" y="216"/>
                    </a:lnTo>
                    <a:lnTo>
                      <a:pt x="309" y="215"/>
                    </a:lnTo>
                    <a:lnTo>
                      <a:pt x="303" y="216"/>
                    </a:lnTo>
                    <a:lnTo>
                      <a:pt x="286" y="220"/>
                    </a:lnTo>
                    <a:lnTo>
                      <a:pt x="256" y="226"/>
                    </a:lnTo>
                    <a:lnTo>
                      <a:pt x="256" y="226"/>
                    </a:lnTo>
                    <a:lnTo>
                      <a:pt x="246" y="227"/>
                    </a:lnTo>
                    <a:lnTo>
                      <a:pt x="238" y="227"/>
                    </a:lnTo>
                    <a:lnTo>
                      <a:pt x="234" y="226"/>
                    </a:lnTo>
                    <a:lnTo>
                      <a:pt x="228" y="223"/>
                    </a:lnTo>
                    <a:lnTo>
                      <a:pt x="224" y="222"/>
                    </a:lnTo>
                    <a:lnTo>
                      <a:pt x="220" y="220"/>
                    </a:lnTo>
                    <a:lnTo>
                      <a:pt x="212" y="220"/>
                    </a:lnTo>
                    <a:lnTo>
                      <a:pt x="200" y="222"/>
                    </a:lnTo>
                    <a:lnTo>
                      <a:pt x="200" y="222"/>
                    </a:lnTo>
                    <a:lnTo>
                      <a:pt x="129" y="239"/>
                    </a:lnTo>
                    <a:lnTo>
                      <a:pt x="91" y="248"/>
                    </a:lnTo>
                    <a:lnTo>
                      <a:pt x="37" y="258"/>
                    </a:lnTo>
                    <a:lnTo>
                      <a:pt x="37" y="258"/>
                    </a:lnTo>
                    <a:lnTo>
                      <a:pt x="15" y="263"/>
                    </a:lnTo>
                    <a:lnTo>
                      <a:pt x="8" y="264"/>
                    </a:lnTo>
                    <a:lnTo>
                      <a:pt x="4" y="266"/>
                    </a:lnTo>
                    <a:lnTo>
                      <a:pt x="0" y="268"/>
                    </a:lnTo>
                    <a:lnTo>
                      <a:pt x="0" y="271"/>
                    </a:lnTo>
                    <a:lnTo>
                      <a:pt x="0" y="274"/>
                    </a:lnTo>
                    <a:lnTo>
                      <a:pt x="2" y="279"/>
                    </a:lnTo>
                    <a:lnTo>
                      <a:pt x="208" y="541"/>
                    </a:lnTo>
                    <a:lnTo>
                      <a:pt x="208" y="541"/>
                    </a:lnTo>
                    <a:lnTo>
                      <a:pt x="210" y="544"/>
                    </a:lnTo>
                    <a:lnTo>
                      <a:pt x="214" y="546"/>
                    </a:lnTo>
                    <a:lnTo>
                      <a:pt x="220" y="547"/>
                    </a:lnTo>
                    <a:lnTo>
                      <a:pt x="228" y="546"/>
                    </a:lnTo>
                    <a:lnTo>
                      <a:pt x="228" y="546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0" name="Freeform 8"/>
              <p:cNvSpPr>
                <a:spLocks/>
              </p:cNvSpPr>
              <p:nvPr/>
            </p:nvSpPr>
            <p:spPr bwMode="auto">
              <a:xfrm>
                <a:off x="3779" y="453"/>
                <a:ext cx="36" cy="19"/>
              </a:xfrm>
              <a:custGeom>
                <a:avLst/>
                <a:gdLst>
                  <a:gd name="T0" fmla="*/ 69 w 71"/>
                  <a:gd name="T1" fmla="*/ 0 h 19"/>
                  <a:gd name="T2" fmla="*/ 69 w 71"/>
                  <a:gd name="T3" fmla="*/ 0 h 19"/>
                  <a:gd name="T4" fmla="*/ 71 w 71"/>
                  <a:gd name="T5" fmla="*/ 4 h 19"/>
                  <a:gd name="T6" fmla="*/ 67 w 71"/>
                  <a:gd name="T7" fmla="*/ 7 h 19"/>
                  <a:gd name="T8" fmla="*/ 61 w 71"/>
                  <a:gd name="T9" fmla="*/ 10 h 19"/>
                  <a:gd name="T10" fmla="*/ 53 w 71"/>
                  <a:gd name="T11" fmla="*/ 13 h 19"/>
                  <a:gd name="T12" fmla="*/ 36 w 71"/>
                  <a:gd name="T13" fmla="*/ 17 h 19"/>
                  <a:gd name="T14" fmla="*/ 18 w 71"/>
                  <a:gd name="T15" fmla="*/ 19 h 19"/>
                  <a:gd name="T16" fmla="*/ 18 w 71"/>
                  <a:gd name="T17" fmla="*/ 19 h 19"/>
                  <a:gd name="T18" fmla="*/ 14 w 71"/>
                  <a:gd name="T19" fmla="*/ 19 h 19"/>
                  <a:gd name="T20" fmla="*/ 10 w 71"/>
                  <a:gd name="T21" fmla="*/ 19 h 19"/>
                  <a:gd name="T22" fmla="*/ 2 w 71"/>
                  <a:gd name="T23" fmla="*/ 17 h 19"/>
                  <a:gd name="T24" fmla="*/ 0 w 71"/>
                  <a:gd name="T25" fmla="*/ 14 h 19"/>
                  <a:gd name="T26" fmla="*/ 0 w 71"/>
                  <a:gd name="T27" fmla="*/ 12 h 19"/>
                  <a:gd name="T28" fmla="*/ 0 w 71"/>
                  <a:gd name="T29" fmla="*/ 11 h 19"/>
                  <a:gd name="T30" fmla="*/ 2 w 71"/>
                  <a:gd name="T31" fmla="*/ 9 h 19"/>
                  <a:gd name="T32" fmla="*/ 65 w 71"/>
                  <a:gd name="T33" fmla="*/ 0 h 19"/>
                  <a:gd name="T34" fmla="*/ 65 w 71"/>
                  <a:gd name="T35" fmla="*/ 0 h 19"/>
                  <a:gd name="T36" fmla="*/ 69 w 71"/>
                  <a:gd name="T37" fmla="*/ 0 h 19"/>
                  <a:gd name="T38" fmla="*/ 69 w 71"/>
                  <a:gd name="T3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1" h="19">
                    <a:moveTo>
                      <a:pt x="69" y="0"/>
                    </a:moveTo>
                    <a:lnTo>
                      <a:pt x="69" y="0"/>
                    </a:lnTo>
                    <a:lnTo>
                      <a:pt x="71" y="4"/>
                    </a:lnTo>
                    <a:lnTo>
                      <a:pt x="67" y="7"/>
                    </a:lnTo>
                    <a:lnTo>
                      <a:pt x="61" y="10"/>
                    </a:lnTo>
                    <a:lnTo>
                      <a:pt x="53" y="13"/>
                    </a:lnTo>
                    <a:lnTo>
                      <a:pt x="36" y="17"/>
                    </a:lnTo>
                    <a:lnTo>
                      <a:pt x="18" y="19"/>
                    </a:lnTo>
                    <a:lnTo>
                      <a:pt x="18" y="19"/>
                    </a:lnTo>
                    <a:lnTo>
                      <a:pt x="14" y="19"/>
                    </a:lnTo>
                    <a:lnTo>
                      <a:pt x="10" y="19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0" y="11"/>
                    </a:lnTo>
                    <a:lnTo>
                      <a:pt x="2" y="9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1" name="Freeform 9"/>
              <p:cNvSpPr>
                <a:spLocks/>
              </p:cNvSpPr>
              <p:nvPr/>
            </p:nvSpPr>
            <p:spPr bwMode="auto">
              <a:xfrm>
                <a:off x="3402" y="467"/>
                <a:ext cx="415" cy="287"/>
              </a:xfrm>
              <a:custGeom>
                <a:avLst/>
                <a:gdLst>
                  <a:gd name="T0" fmla="*/ 578 w 830"/>
                  <a:gd name="T1" fmla="*/ 199 h 287"/>
                  <a:gd name="T2" fmla="*/ 556 w 830"/>
                  <a:gd name="T3" fmla="*/ 204 h 287"/>
                  <a:gd name="T4" fmla="*/ 503 w 830"/>
                  <a:gd name="T5" fmla="*/ 213 h 287"/>
                  <a:gd name="T6" fmla="*/ 467 w 830"/>
                  <a:gd name="T7" fmla="*/ 223 h 287"/>
                  <a:gd name="T8" fmla="*/ 441 w 830"/>
                  <a:gd name="T9" fmla="*/ 226 h 287"/>
                  <a:gd name="T10" fmla="*/ 417 w 830"/>
                  <a:gd name="T11" fmla="*/ 230 h 287"/>
                  <a:gd name="T12" fmla="*/ 374 w 830"/>
                  <a:gd name="T13" fmla="*/ 243 h 287"/>
                  <a:gd name="T14" fmla="*/ 320 w 830"/>
                  <a:gd name="T15" fmla="*/ 246 h 287"/>
                  <a:gd name="T16" fmla="*/ 284 w 830"/>
                  <a:gd name="T17" fmla="*/ 246 h 287"/>
                  <a:gd name="T18" fmla="*/ 207 w 830"/>
                  <a:gd name="T19" fmla="*/ 268 h 287"/>
                  <a:gd name="T20" fmla="*/ 88 w 830"/>
                  <a:gd name="T21" fmla="*/ 287 h 287"/>
                  <a:gd name="T22" fmla="*/ 36 w 830"/>
                  <a:gd name="T23" fmla="*/ 277 h 287"/>
                  <a:gd name="T24" fmla="*/ 10 w 830"/>
                  <a:gd name="T25" fmla="*/ 251 h 287"/>
                  <a:gd name="T26" fmla="*/ 2 w 830"/>
                  <a:gd name="T27" fmla="*/ 220 h 287"/>
                  <a:gd name="T28" fmla="*/ 34 w 830"/>
                  <a:gd name="T29" fmla="*/ 203 h 287"/>
                  <a:gd name="T30" fmla="*/ 235 w 830"/>
                  <a:gd name="T31" fmla="*/ 96 h 287"/>
                  <a:gd name="T32" fmla="*/ 270 w 830"/>
                  <a:gd name="T33" fmla="*/ 84 h 287"/>
                  <a:gd name="T34" fmla="*/ 401 w 830"/>
                  <a:gd name="T35" fmla="*/ 65 h 287"/>
                  <a:gd name="T36" fmla="*/ 511 w 830"/>
                  <a:gd name="T37" fmla="*/ 44 h 287"/>
                  <a:gd name="T38" fmla="*/ 554 w 830"/>
                  <a:gd name="T39" fmla="*/ 39 h 287"/>
                  <a:gd name="T40" fmla="*/ 578 w 830"/>
                  <a:gd name="T41" fmla="*/ 39 h 287"/>
                  <a:gd name="T42" fmla="*/ 596 w 830"/>
                  <a:gd name="T43" fmla="*/ 29 h 287"/>
                  <a:gd name="T44" fmla="*/ 675 w 830"/>
                  <a:gd name="T45" fmla="*/ 15 h 287"/>
                  <a:gd name="T46" fmla="*/ 737 w 830"/>
                  <a:gd name="T47" fmla="*/ 5 h 287"/>
                  <a:gd name="T48" fmla="*/ 763 w 830"/>
                  <a:gd name="T49" fmla="*/ 13 h 287"/>
                  <a:gd name="T50" fmla="*/ 816 w 830"/>
                  <a:gd name="T51" fmla="*/ 4 h 287"/>
                  <a:gd name="T52" fmla="*/ 828 w 830"/>
                  <a:gd name="T53" fmla="*/ 0 h 287"/>
                  <a:gd name="T54" fmla="*/ 828 w 830"/>
                  <a:gd name="T55" fmla="*/ 6 h 287"/>
                  <a:gd name="T56" fmla="*/ 769 w 830"/>
                  <a:gd name="T57" fmla="*/ 30 h 287"/>
                  <a:gd name="T58" fmla="*/ 719 w 830"/>
                  <a:gd name="T59" fmla="*/ 38 h 287"/>
                  <a:gd name="T60" fmla="*/ 681 w 830"/>
                  <a:gd name="T61" fmla="*/ 51 h 287"/>
                  <a:gd name="T62" fmla="*/ 620 w 830"/>
                  <a:gd name="T63" fmla="*/ 63 h 287"/>
                  <a:gd name="T64" fmla="*/ 556 w 830"/>
                  <a:gd name="T65" fmla="*/ 80 h 287"/>
                  <a:gd name="T66" fmla="*/ 509 w 830"/>
                  <a:gd name="T67" fmla="*/ 85 h 287"/>
                  <a:gd name="T68" fmla="*/ 467 w 830"/>
                  <a:gd name="T69" fmla="*/ 103 h 287"/>
                  <a:gd name="T70" fmla="*/ 403 w 830"/>
                  <a:gd name="T71" fmla="*/ 118 h 287"/>
                  <a:gd name="T72" fmla="*/ 348 w 830"/>
                  <a:gd name="T73" fmla="*/ 123 h 287"/>
                  <a:gd name="T74" fmla="*/ 336 w 830"/>
                  <a:gd name="T75" fmla="*/ 124 h 287"/>
                  <a:gd name="T76" fmla="*/ 346 w 830"/>
                  <a:gd name="T77" fmla="*/ 138 h 287"/>
                  <a:gd name="T78" fmla="*/ 342 w 830"/>
                  <a:gd name="T79" fmla="*/ 153 h 287"/>
                  <a:gd name="T80" fmla="*/ 322 w 830"/>
                  <a:gd name="T81" fmla="*/ 154 h 287"/>
                  <a:gd name="T82" fmla="*/ 282 w 830"/>
                  <a:gd name="T83" fmla="*/ 145 h 287"/>
                  <a:gd name="T84" fmla="*/ 278 w 830"/>
                  <a:gd name="T85" fmla="*/ 153 h 287"/>
                  <a:gd name="T86" fmla="*/ 300 w 830"/>
                  <a:gd name="T87" fmla="*/ 165 h 287"/>
                  <a:gd name="T88" fmla="*/ 304 w 830"/>
                  <a:gd name="T89" fmla="*/ 177 h 287"/>
                  <a:gd name="T90" fmla="*/ 284 w 830"/>
                  <a:gd name="T91" fmla="*/ 183 h 287"/>
                  <a:gd name="T92" fmla="*/ 223 w 830"/>
                  <a:gd name="T93" fmla="*/ 183 h 287"/>
                  <a:gd name="T94" fmla="*/ 199 w 830"/>
                  <a:gd name="T95" fmla="*/ 191 h 287"/>
                  <a:gd name="T96" fmla="*/ 201 w 830"/>
                  <a:gd name="T97" fmla="*/ 196 h 287"/>
                  <a:gd name="T98" fmla="*/ 221 w 830"/>
                  <a:gd name="T99" fmla="*/ 194 h 287"/>
                  <a:gd name="T100" fmla="*/ 278 w 830"/>
                  <a:gd name="T101" fmla="*/ 196 h 287"/>
                  <a:gd name="T102" fmla="*/ 368 w 830"/>
                  <a:gd name="T103" fmla="*/ 202 h 287"/>
                  <a:gd name="T104" fmla="*/ 421 w 830"/>
                  <a:gd name="T105" fmla="*/ 199 h 287"/>
                  <a:gd name="T106" fmla="*/ 459 w 830"/>
                  <a:gd name="T107" fmla="*/ 195 h 287"/>
                  <a:gd name="T108" fmla="*/ 479 w 830"/>
                  <a:gd name="T109" fmla="*/ 192 h 287"/>
                  <a:gd name="T110" fmla="*/ 517 w 830"/>
                  <a:gd name="T111" fmla="*/ 178 h 287"/>
                  <a:gd name="T112" fmla="*/ 600 w 830"/>
                  <a:gd name="T113" fmla="*/ 173 h 287"/>
                  <a:gd name="T114" fmla="*/ 634 w 830"/>
                  <a:gd name="T115" fmla="*/ 180 h 287"/>
                  <a:gd name="T116" fmla="*/ 618 w 830"/>
                  <a:gd name="T117" fmla="*/ 186 h 287"/>
                  <a:gd name="T118" fmla="*/ 596 w 830"/>
                  <a:gd name="T119" fmla="*/ 19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30" h="287">
                    <a:moveTo>
                      <a:pt x="596" y="190"/>
                    </a:moveTo>
                    <a:lnTo>
                      <a:pt x="596" y="190"/>
                    </a:lnTo>
                    <a:lnTo>
                      <a:pt x="584" y="195"/>
                    </a:lnTo>
                    <a:lnTo>
                      <a:pt x="578" y="199"/>
                    </a:lnTo>
                    <a:lnTo>
                      <a:pt x="574" y="201"/>
                    </a:lnTo>
                    <a:lnTo>
                      <a:pt x="566" y="203"/>
                    </a:lnTo>
                    <a:lnTo>
                      <a:pt x="566" y="203"/>
                    </a:lnTo>
                    <a:lnTo>
                      <a:pt x="556" y="204"/>
                    </a:lnTo>
                    <a:lnTo>
                      <a:pt x="550" y="204"/>
                    </a:lnTo>
                    <a:lnTo>
                      <a:pt x="534" y="205"/>
                    </a:lnTo>
                    <a:lnTo>
                      <a:pt x="503" y="213"/>
                    </a:lnTo>
                    <a:lnTo>
                      <a:pt x="503" y="213"/>
                    </a:lnTo>
                    <a:lnTo>
                      <a:pt x="483" y="217"/>
                    </a:lnTo>
                    <a:lnTo>
                      <a:pt x="475" y="220"/>
                    </a:lnTo>
                    <a:lnTo>
                      <a:pt x="467" y="223"/>
                    </a:lnTo>
                    <a:lnTo>
                      <a:pt x="467" y="223"/>
                    </a:lnTo>
                    <a:lnTo>
                      <a:pt x="461" y="223"/>
                    </a:lnTo>
                    <a:lnTo>
                      <a:pt x="453" y="223"/>
                    </a:lnTo>
                    <a:lnTo>
                      <a:pt x="445" y="224"/>
                    </a:lnTo>
                    <a:lnTo>
                      <a:pt x="441" y="226"/>
                    </a:lnTo>
                    <a:lnTo>
                      <a:pt x="439" y="228"/>
                    </a:lnTo>
                    <a:lnTo>
                      <a:pt x="439" y="228"/>
                    </a:lnTo>
                    <a:lnTo>
                      <a:pt x="425" y="229"/>
                    </a:lnTo>
                    <a:lnTo>
                      <a:pt x="417" y="230"/>
                    </a:lnTo>
                    <a:lnTo>
                      <a:pt x="407" y="232"/>
                    </a:lnTo>
                    <a:lnTo>
                      <a:pt x="389" y="238"/>
                    </a:lnTo>
                    <a:lnTo>
                      <a:pt x="389" y="238"/>
                    </a:lnTo>
                    <a:lnTo>
                      <a:pt x="374" y="243"/>
                    </a:lnTo>
                    <a:lnTo>
                      <a:pt x="360" y="246"/>
                    </a:lnTo>
                    <a:lnTo>
                      <a:pt x="348" y="248"/>
                    </a:lnTo>
                    <a:lnTo>
                      <a:pt x="338" y="248"/>
                    </a:lnTo>
                    <a:lnTo>
                      <a:pt x="320" y="246"/>
                    </a:lnTo>
                    <a:lnTo>
                      <a:pt x="300" y="245"/>
                    </a:lnTo>
                    <a:lnTo>
                      <a:pt x="300" y="245"/>
                    </a:lnTo>
                    <a:lnTo>
                      <a:pt x="290" y="245"/>
                    </a:lnTo>
                    <a:lnTo>
                      <a:pt x="284" y="246"/>
                    </a:lnTo>
                    <a:lnTo>
                      <a:pt x="276" y="248"/>
                    </a:lnTo>
                    <a:lnTo>
                      <a:pt x="276" y="248"/>
                    </a:lnTo>
                    <a:lnTo>
                      <a:pt x="233" y="260"/>
                    </a:lnTo>
                    <a:lnTo>
                      <a:pt x="207" y="268"/>
                    </a:lnTo>
                    <a:lnTo>
                      <a:pt x="173" y="274"/>
                    </a:lnTo>
                    <a:lnTo>
                      <a:pt x="103" y="286"/>
                    </a:lnTo>
                    <a:lnTo>
                      <a:pt x="103" y="286"/>
                    </a:lnTo>
                    <a:lnTo>
                      <a:pt x="88" y="287"/>
                    </a:lnTo>
                    <a:lnTo>
                      <a:pt x="72" y="287"/>
                    </a:lnTo>
                    <a:lnTo>
                      <a:pt x="60" y="285"/>
                    </a:lnTo>
                    <a:lnTo>
                      <a:pt x="48" y="282"/>
                    </a:lnTo>
                    <a:lnTo>
                      <a:pt x="36" y="277"/>
                    </a:lnTo>
                    <a:lnTo>
                      <a:pt x="26" y="271"/>
                    </a:lnTo>
                    <a:lnTo>
                      <a:pt x="18" y="261"/>
                    </a:lnTo>
                    <a:lnTo>
                      <a:pt x="10" y="251"/>
                    </a:lnTo>
                    <a:lnTo>
                      <a:pt x="10" y="251"/>
                    </a:lnTo>
                    <a:lnTo>
                      <a:pt x="2" y="240"/>
                    </a:lnTo>
                    <a:lnTo>
                      <a:pt x="0" y="232"/>
                    </a:lnTo>
                    <a:lnTo>
                      <a:pt x="0" y="225"/>
                    </a:lnTo>
                    <a:lnTo>
                      <a:pt x="2" y="220"/>
                    </a:lnTo>
                    <a:lnTo>
                      <a:pt x="8" y="217"/>
                    </a:lnTo>
                    <a:lnTo>
                      <a:pt x="14" y="213"/>
                    </a:lnTo>
                    <a:lnTo>
                      <a:pt x="34" y="203"/>
                    </a:lnTo>
                    <a:lnTo>
                      <a:pt x="34" y="203"/>
                    </a:lnTo>
                    <a:lnTo>
                      <a:pt x="117" y="158"/>
                    </a:lnTo>
                    <a:lnTo>
                      <a:pt x="183" y="122"/>
                    </a:lnTo>
                    <a:lnTo>
                      <a:pt x="211" y="108"/>
                    </a:lnTo>
                    <a:lnTo>
                      <a:pt x="235" y="96"/>
                    </a:lnTo>
                    <a:lnTo>
                      <a:pt x="254" y="88"/>
                    </a:lnTo>
                    <a:lnTo>
                      <a:pt x="262" y="85"/>
                    </a:lnTo>
                    <a:lnTo>
                      <a:pt x="270" y="84"/>
                    </a:lnTo>
                    <a:lnTo>
                      <a:pt x="270" y="84"/>
                    </a:lnTo>
                    <a:lnTo>
                      <a:pt x="306" y="77"/>
                    </a:lnTo>
                    <a:lnTo>
                      <a:pt x="334" y="73"/>
                    </a:lnTo>
                    <a:lnTo>
                      <a:pt x="378" y="68"/>
                    </a:lnTo>
                    <a:lnTo>
                      <a:pt x="401" y="65"/>
                    </a:lnTo>
                    <a:lnTo>
                      <a:pt x="429" y="61"/>
                    </a:lnTo>
                    <a:lnTo>
                      <a:pt x="463" y="55"/>
                    </a:lnTo>
                    <a:lnTo>
                      <a:pt x="511" y="44"/>
                    </a:lnTo>
                    <a:lnTo>
                      <a:pt x="511" y="44"/>
                    </a:lnTo>
                    <a:lnTo>
                      <a:pt x="525" y="41"/>
                    </a:lnTo>
                    <a:lnTo>
                      <a:pt x="536" y="39"/>
                    </a:lnTo>
                    <a:lnTo>
                      <a:pt x="546" y="39"/>
                    </a:lnTo>
                    <a:lnTo>
                      <a:pt x="554" y="39"/>
                    </a:lnTo>
                    <a:lnTo>
                      <a:pt x="566" y="40"/>
                    </a:lnTo>
                    <a:lnTo>
                      <a:pt x="572" y="40"/>
                    </a:lnTo>
                    <a:lnTo>
                      <a:pt x="578" y="39"/>
                    </a:lnTo>
                    <a:lnTo>
                      <a:pt x="578" y="39"/>
                    </a:lnTo>
                    <a:lnTo>
                      <a:pt x="582" y="35"/>
                    </a:lnTo>
                    <a:lnTo>
                      <a:pt x="586" y="32"/>
                    </a:lnTo>
                    <a:lnTo>
                      <a:pt x="588" y="31"/>
                    </a:lnTo>
                    <a:lnTo>
                      <a:pt x="596" y="29"/>
                    </a:lnTo>
                    <a:lnTo>
                      <a:pt x="620" y="25"/>
                    </a:lnTo>
                    <a:lnTo>
                      <a:pt x="620" y="25"/>
                    </a:lnTo>
                    <a:lnTo>
                      <a:pt x="652" y="20"/>
                    </a:lnTo>
                    <a:lnTo>
                      <a:pt x="675" y="15"/>
                    </a:lnTo>
                    <a:lnTo>
                      <a:pt x="707" y="8"/>
                    </a:lnTo>
                    <a:lnTo>
                      <a:pt x="727" y="4"/>
                    </a:lnTo>
                    <a:lnTo>
                      <a:pt x="733" y="4"/>
                    </a:lnTo>
                    <a:lnTo>
                      <a:pt x="737" y="5"/>
                    </a:lnTo>
                    <a:lnTo>
                      <a:pt x="737" y="5"/>
                    </a:lnTo>
                    <a:lnTo>
                      <a:pt x="751" y="10"/>
                    </a:lnTo>
                    <a:lnTo>
                      <a:pt x="757" y="12"/>
                    </a:lnTo>
                    <a:lnTo>
                      <a:pt x="763" y="13"/>
                    </a:lnTo>
                    <a:lnTo>
                      <a:pt x="773" y="13"/>
                    </a:lnTo>
                    <a:lnTo>
                      <a:pt x="783" y="12"/>
                    </a:lnTo>
                    <a:lnTo>
                      <a:pt x="799" y="9"/>
                    </a:lnTo>
                    <a:lnTo>
                      <a:pt x="816" y="4"/>
                    </a:lnTo>
                    <a:lnTo>
                      <a:pt x="816" y="4"/>
                    </a:lnTo>
                    <a:lnTo>
                      <a:pt x="824" y="2"/>
                    </a:lnTo>
                    <a:lnTo>
                      <a:pt x="824" y="2"/>
                    </a:lnTo>
                    <a:lnTo>
                      <a:pt x="828" y="0"/>
                    </a:lnTo>
                    <a:lnTo>
                      <a:pt x="830" y="2"/>
                    </a:lnTo>
                    <a:lnTo>
                      <a:pt x="830" y="3"/>
                    </a:lnTo>
                    <a:lnTo>
                      <a:pt x="828" y="6"/>
                    </a:lnTo>
                    <a:lnTo>
                      <a:pt x="828" y="6"/>
                    </a:lnTo>
                    <a:lnTo>
                      <a:pt x="820" y="11"/>
                    </a:lnTo>
                    <a:lnTo>
                      <a:pt x="799" y="20"/>
                    </a:lnTo>
                    <a:lnTo>
                      <a:pt x="785" y="25"/>
                    </a:lnTo>
                    <a:lnTo>
                      <a:pt x="769" y="30"/>
                    </a:lnTo>
                    <a:lnTo>
                      <a:pt x="749" y="34"/>
                    </a:lnTo>
                    <a:lnTo>
                      <a:pt x="729" y="37"/>
                    </a:lnTo>
                    <a:lnTo>
                      <a:pt x="729" y="37"/>
                    </a:lnTo>
                    <a:lnTo>
                      <a:pt x="719" y="38"/>
                    </a:lnTo>
                    <a:lnTo>
                      <a:pt x="711" y="40"/>
                    </a:lnTo>
                    <a:lnTo>
                      <a:pt x="703" y="43"/>
                    </a:lnTo>
                    <a:lnTo>
                      <a:pt x="691" y="48"/>
                    </a:lnTo>
                    <a:lnTo>
                      <a:pt x="681" y="51"/>
                    </a:lnTo>
                    <a:lnTo>
                      <a:pt x="664" y="55"/>
                    </a:lnTo>
                    <a:lnTo>
                      <a:pt x="664" y="55"/>
                    </a:lnTo>
                    <a:lnTo>
                      <a:pt x="636" y="60"/>
                    </a:lnTo>
                    <a:lnTo>
                      <a:pt x="620" y="63"/>
                    </a:lnTo>
                    <a:lnTo>
                      <a:pt x="620" y="63"/>
                    </a:lnTo>
                    <a:lnTo>
                      <a:pt x="600" y="69"/>
                    </a:lnTo>
                    <a:lnTo>
                      <a:pt x="578" y="75"/>
                    </a:lnTo>
                    <a:lnTo>
                      <a:pt x="556" y="80"/>
                    </a:lnTo>
                    <a:lnTo>
                      <a:pt x="540" y="82"/>
                    </a:lnTo>
                    <a:lnTo>
                      <a:pt x="540" y="82"/>
                    </a:lnTo>
                    <a:lnTo>
                      <a:pt x="517" y="83"/>
                    </a:lnTo>
                    <a:lnTo>
                      <a:pt x="509" y="85"/>
                    </a:lnTo>
                    <a:lnTo>
                      <a:pt x="499" y="89"/>
                    </a:lnTo>
                    <a:lnTo>
                      <a:pt x="499" y="89"/>
                    </a:lnTo>
                    <a:lnTo>
                      <a:pt x="487" y="96"/>
                    </a:lnTo>
                    <a:lnTo>
                      <a:pt x="467" y="103"/>
                    </a:lnTo>
                    <a:lnTo>
                      <a:pt x="453" y="108"/>
                    </a:lnTo>
                    <a:lnTo>
                      <a:pt x="439" y="112"/>
                    </a:lnTo>
                    <a:lnTo>
                      <a:pt x="423" y="115"/>
                    </a:lnTo>
                    <a:lnTo>
                      <a:pt x="403" y="118"/>
                    </a:lnTo>
                    <a:lnTo>
                      <a:pt x="403" y="118"/>
                    </a:lnTo>
                    <a:lnTo>
                      <a:pt x="384" y="121"/>
                    </a:lnTo>
                    <a:lnTo>
                      <a:pt x="368" y="122"/>
                    </a:lnTo>
                    <a:lnTo>
                      <a:pt x="348" y="123"/>
                    </a:lnTo>
                    <a:lnTo>
                      <a:pt x="340" y="122"/>
                    </a:lnTo>
                    <a:lnTo>
                      <a:pt x="336" y="123"/>
                    </a:lnTo>
                    <a:lnTo>
                      <a:pt x="336" y="124"/>
                    </a:lnTo>
                    <a:lnTo>
                      <a:pt x="336" y="124"/>
                    </a:lnTo>
                    <a:lnTo>
                      <a:pt x="334" y="126"/>
                    </a:lnTo>
                    <a:lnTo>
                      <a:pt x="336" y="129"/>
                    </a:lnTo>
                    <a:lnTo>
                      <a:pt x="342" y="135"/>
                    </a:lnTo>
                    <a:lnTo>
                      <a:pt x="346" y="138"/>
                    </a:lnTo>
                    <a:lnTo>
                      <a:pt x="348" y="142"/>
                    </a:lnTo>
                    <a:lnTo>
                      <a:pt x="346" y="147"/>
                    </a:lnTo>
                    <a:lnTo>
                      <a:pt x="342" y="153"/>
                    </a:lnTo>
                    <a:lnTo>
                      <a:pt x="342" y="153"/>
                    </a:lnTo>
                    <a:lnTo>
                      <a:pt x="340" y="154"/>
                    </a:lnTo>
                    <a:lnTo>
                      <a:pt x="336" y="155"/>
                    </a:lnTo>
                    <a:lnTo>
                      <a:pt x="330" y="155"/>
                    </a:lnTo>
                    <a:lnTo>
                      <a:pt x="322" y="154"/>
                    </a:lnTo>
                    <a:lnTo>
                      <a:pt x="314" y="151"/>
                    </a:lnTo>
                    <a:lnTo>
                      <a:pt x="296" y="146"/>
                    </a:lnTo>
                    <a:lnTo>
                      <a:pt x="288" y="145"/>
                    </a:lnTo>
                    <a:lnTo>
                      <a:pt x="282" y="145"/>
                    </a:lnTo>
                    <a:lnTo>
                      <a:pt x="282" y="145"/>
                    </a:lnTo>
                    <a:lnTo>
                      <a:pt x="276" y="147"/>
                    </a:lnTo>
                    <a:lnTo>
                      <a:pt x="276" y="150"/>
                    </a:lnTo>
                    <a:lnTo>
                      <a:pt x="278" y="153"/>
                    </a:lnTo>
                    <a:lnTo>
                      <a:pt x="282" y="156"/>
                    </a:lnTo>
                    <a:lnTo>
                      <a:pt x="282" y="156"/>
                    </a:lnTo>
                    <a:lnTo>
                      <a:pt x="290" y="160"/>
                    </a:lnTo>
                    <a:lnTo>
                      <a:pt x="300" y="165"/>
                    </a:lnTo>
                    <a:lnTo>
                      <a:pt x="304" y="168"/>
                    </a:lnTo>
                    <a:lnTo>
                      <a:pt x="306" y="171"/>
                    </a:lnTo>
                    <a:lnTo>
                      <a:pt x="306" y="174"/>
                    </a:lnTo>
                    <a:lnTo>
                      <a:pt x="304" y="177"/>
                    </a:lnTo>
                    <a:lnTo>
                      <a:pt x="304" y="177"/>
                    </a:lnTo>
                    <a:lnTo>
                      <a:pt x="300" y="180"/>
                    </a:lnTo>
                    <a:lnTo>
                      <a:pt x="296" y="181"/>
                    </a:lnTo>
                    <a:lnTo>
                      <a:pt x="284" y="183"/>
                    </a:lnTo>
                    <a:lnTo>
                      <a:pt x="270" y="183"/>
                    </a:lnTo>
                    <a:lnTo>
                      <a:pt x="254" y="183"/>
                    </a:lnTo>
                    <a:lnTo>
                      <a:pt x="239" y="182"/>
                    </a:lnTo>
                    <a:lnTo>
                      <a:pt x="223" y="183"/>
                    </a:lnTo>
                    <a:lnTo>
                      <a:pt x="217" y="184"/>
                    </a:lnTo>
                    <a:lnTo>
                      <a:pt x="209" y="186"/>
                    </a:lnTo>
                    <a:lnTo>
                      <a:pt x="203" y="188"/>
                    </a:lnTo>
                    <a:lnTo>
                      <a:pt x="199" y="191"/>
                    </a:lnTo>
                    <a:lnTo>
                      <a:pt x="199" y="191"/>
                    </a:lnTo>
                    <a:lnTo>
                      <a:pt x="197" y="193"/>
                    </a:lnTo>
                    <a:lnTo>
                      <a:pt x="197" y="194"/>
                    </a:lnTo>
                    <a:lnTo>
                      <a:pt x="201" y="196"/>
                    </a:lnTo>
                    <a:lnTo>
                      <a:pt x="207" y="197"/>
                    </a:lnTo>
                    <a:lnTo>
                      <a:pt x="213" y="196"/>
                    </a:lnTo>
                    <a:lnTo>
                      <a:pt x="213" y="196"/>
                    </a:lnTo>
                    <a:lnTo>
                      <a:pt x="221" y="194"/>
                    </a:lnTo>
                    <a:lnTo>
                      <a:pt x="229" y="194"/>
                    </a:lnTo>
                    <a:lnTo>
                      <a:pt x="246" y="193"/>
                    </a:lnTo>
                    <a:lnTo>
                      <a:pt x="264" y="195"/>
                    </a:lnTo>
                    <a:lnTo>
                      <a:pt x="278" y="196"/>
                    </a:lnTo>
                    <a:lnTo>
                      <a:pt x="278" y="196"/>
                    </a:lnTo>
                    <a:lnTo>
                      <a:pt x="298" y="199"/>
                    </a:lnTo>
                    <a:lnTo>
                      <a:pt x="324" y="201"/>
                    </a:lnTo>
                    <a:lnTo>
                      <a:pt x="368" y="202"/>
                    </a:lnTo>
                    <a:lnTo>
                      <a:pt x="368" y="202"/>
                    </a:lnTo>
                    <a:lnTo>
                      <a:pt x="389" y="202"/>
                    </a:lnTo>
                    <a:lnTo>
                      <a:pt x="407" y="200"/>
                    </a:lnTo>
                    <a:lnTo>
                      <a:pt x="421" y="199"/>
                    </a:lnTo>
                    <a:lnTo>
                      <a:pt x="431" y="197"/>
                    </a:lnTo>
                    <a:lnTo>
                      <a:pt x="447" y="194"/>
                    </a:lnTo>
                    <a:lnTo>
                      <a:pt x="453" y="194"/>
                    </a:lnTo>
                    <a:lnTo>
                      <a:pt x="459" y="195"/>
                    </a:lnTo>
                    <a:lnTo>
                      <a:pt x="459" y="195"/>
                    </a:lnTo>
                    <a:lnTo>
                      <a:pt x="463" y="196"/>
                    </a:lnTo>
                    <a:lnTo>
                      <a:pt x="469" y="195"/>
                    </a:lnTo>
                    <a:lnTo>
                      <a:pt x="479" y="192"/>
                    </a:lnTo>
                    <a:lnTo>
                      <a:pt x="489" y="187"/>
                    </a:lnTo>
                    <a:lnTo>
                      <a:pt x="501" y="182"/>
                    </a:lnTo>
                    <a:lnTo>
                      <a:pt x="501" y="182"/>
                    </a:lnTo>
                    <a:lnTo>
                      <a:pt x="517" y="178"/>
                    </a:lnTo>
                    <a:lnTo>
                      <a:pt x="536" y="175"/>
                    </a:lnTo>
                    <a:lnTo>
                      <a:pt x="558" y="174"/>
                    </a:lnTo>
                    <a:lnTo>
                      <a:pt x="580" y="173"/>
                    </a:lnTo>
                    <a:lnTo>
                      <a:pt x="600" y="173"/>
                    </a:lnTo>
                    <a:lnTo>
                      <a:pt x="618" y="174"/>
                    </a:lnTo>
                    <a:lnTo>
                      <a:pt x="630" y="177"/>
                    </a:lnTo>
                    <a:lnTo>
                      <a:pt x="632" y="178"/>
                    </a:lnTo>
                    <a:lnTo>
                      <a:pt x="634" y="180"/>
                    </a:lnTo>
                    <a:lnTo>
                      <a:pt x="634" y="180"/>
                    </a:lnTo>
                    <a:lnTo>
                      <a:pt x="632" y="183"/>
                    </a:lnTo>
                    <a:lnTo>
                      <a:pt x="628" y="184"/>
                    </a:lnTo>
                    <a:lnTo>
                      <a:pt x="618" y="186"/>
                    </a:lnTo>
                    <a:lnTo>
                      <a:pt x="618" y="186"/>
                    </a:lnTo>
                    <a:lnTo>
                      <a:pt x="608" y="187"/>
                    </a:lnTo>
                    <a:lnTo>
                      <a:pt x="596" y="190"/>
                    </a:lnTo>
                    <a:lnTo>
                      <a:pt x="596" y="1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2" name="Freeform 10"/>
              <p:cNvSpPr>
                <a:spLocks/>
              </p:cNvSpPr>
              <p:nvPr/>
            </p:nvSpPr>
            <p:spPr bwMode="auto">
              <a:xfrm>
                <a:off x="3699" y="662"/>
                <a:ext cx="42" cy="29"/>
              </a:xfrm>
              <a:custGeom>
                <a:avLst/>
                <a:gdLst>
                  <a:gd name="T0" fmla="*/ 0 w 85"/>
                  <a:gd name="T1" fmla="*/ 24 h 29"/>
                  <a:gd name="T2" fmla="*/ 0 w 85"/>
                  <a:gd name="T3" fmla="*/ 24 h 29"/>
                  <a:gd name="T4" fmla="*/ 2 w 85"/>
                  <a:gd name="T5" fmla="*/ 17 h 29"/>
                  <a:gd name="T6" fmla="*/ 4 w 85"/>
                  <a:gd name="T7" fmla="*/ 12 h 29"/>
                  <a:gd name="T8" fmla="*/ 8 w 85"/>
                  <a:gd name="T9" fmla="*/ 8 h 29"/>
                  <a:gd name="T10" fmla="*/ 18 w 85"/>
                  <a:gd name="T11" fmla="*/ 5 h 29"/>
                  <a:gd name="T12" fmla="*/ 18 w 85"/>
                  <a:gd name="T13" fmla="*/ 5 h 29"/>
                  <a:gd name="T14" fmla="*/ 24 w 85"/>
                  <a:gd name="T15" fmla="*/ 3 h 29"/>
                  <a:gd name="T16" fmla="*/ 34 w 85"/>
                  <a:gd name="T17" fmla="*/ 2 h 29"/>
                  <a:gd name="T18" fmla="*/ 44 w 85"/>
                  <a:gd name="T19" fmla="*/ 1 h 29"/>
                  <a:gd name="T20" fmla="*/ 56 w 85"/>
                  <a:gd name="T21" fmla="*/ 0 h 29"/>
                  <a:gd name="T22" fmla="*/ 66 w 85"/>
                  <a:gd name="T23" fmla="*/ 1 h 29"/>
                  <a:gd name="T24" fmla="*/ 75 w 85"/>
                  <a:gd name="T25" fmla="*/ 2 h 29"/>
                  <a:gd name="T26" fmla="*/ 81 w 85"/>
                  <a:gd name="T27" fmla="*/ 5 h 29"/>
                  <a:gd name="T28" fmla="*/ 83 w 85"/>
                  <a:gd name="T29" fmla="*/ 6 h 29"/>
                  <a:gd name="T30" fmla="*/ 85 w 85"/>
                  <a:gd name="T31" fmla="*/ 8 h 29"/>
                  <a:gd name="T32" fmla="*/ 85 w 85"/>
                  <a:gd name="T33" fmla="*/ 8 h 29"/>
                  <a:gd name="T34" fmla="*/ 79 w 85"/>
                  <a:gd name="T35" fmla="*/ 11 h 29"/>
                  <a:gd name="T36" fmla="*/ 72 w 85"/>
                  <a:gd name="T37" fmla="*/ 14 h 29"/>
                  <a:gd name="T38" fmla="*/ 52 w 85"/>
                  <a:gd name="T39" fmla="*/ 21 h 29"/>
                  <a:gd name="T40" fmla="*/ 52 w 85"/>
                  <a:gd name="T41" fmla="*/ 21 h 29"/>
                  <a:gd name="T42" fmla="*/ 40 w 85"/>
                  <a:gd name="T43" fmla="*/ 25 h 29"/>
                  <a:gd name="T44" fmla="*/ 22 w 85"/>
                  <a:gd name="T45" fmla="*/ 28 h 29"/>
                  <a:gd name="T46" fmla="*/ 14 w 85"/>
                  <a:gd name="T47" fmla="*/ 29 h 29"/>
                  <a:gd name="T48" fmla="*/ 8 w 85"/>
                  <a:gd name="T49" fmla="*/ 29 h 29"/>
                  <a:gd name="T50" fmla="*/ 2 w 85"/>
                  <a:gd name="T51" fmla="*/ 27 h 29"/>
                  <a:gd name="T52" fmla="*/ 0 w 85"/>
                  <a:gd name="T53" fmla="*/ 24 h 29"/>
                  <a:gd name="T54" fmla="*/ 0 w 85"/>
                  <a:gd name="T55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5" h="29">
                    <a:moveTo>
                      <a:pt x="0" y="24"/>
                    </a:moveTo>
                    <a:lnTo>
                      <a:pt x="0" y="24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8" y="5"/>
                    </a:lnTo>
                    <a:lnTo>
                      <a:pt x="18" y="5"/>
                    </a:lnTo>
                    <a:lnTo>
                      <a:pt x="24" y="3"/>
                    </a:lnTo>
                    <a:lnTo>
                      <a:pt x="34" y="2"/>
                    </a:lnTo>
                    <a:lnTo>
                      <a:pt x="44" y="1"/>
                    </a:lnTo>
                    <a:lnTo>
                      <a:pt x="56" y="0"/>
                    </a:lnTo>
                    <a:lnTo>
                      <a:pt x="66" y="1"/>
                    </a:lnTo>
                    <a:lnTo>
                      <a:pt x="75" y="2"/>
                    </a:lnTo>
                    <a:lnTo>
                      <a:pt x="81" y="5"/>
                    </a:lnTo>
                    <a:lnTo>
                      <a:pt x="83" y="6"/>
                    </a:lnTo>
                    <a:lnTo>
                      <a:pt x="85" y="8"/>
                    </a:lnTo>
                    <a:lnTo>
                      <a:pt x="85" y="8"/>
                    </a:lnTo>
                    <a:lnTo>
                      <a:pt x="79" y="11"/>
                    </a:lnTo>
                    <a:lnTo>
                      <a:pt x="72" y="14"/>
                    </a:lnTo>
                    <a:lnTo>
                      <a:pt x="52" y="21"/>
                    </a:lnTo>
                    <a:lnTo>
                      <a:pt x="52" y="21"/>
                    </a:lnTo>
                    <a:lnTo>
                      <a:pt x="40" y="25"/>
                    </a:lnTo>
                    <a:lnTo>
                      <a:pt x="22" y="28"/>
                    </a:lnTo>
                    <a:lnTo>
                      <a:pt x="14" y="29"/>
                    </a:lnTo>
                    <a:lnTo>
                      <a:pt x="8" y="29"/>
                    </a:lnTo>
                    <a:lnTo>
                      <a:pt x="2" y="27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3" name="Freeform 11"/>
              <p:cNvSpPr>
                <a:spLocks/>
              </p:cNvSpPr>
              <p:nvPr/>
            </p:nvSpPr>
            <p:spPr bwMode="auto">
              <a:xfrm>
                <a:off x="3344" y="672"/>
                <a:ext cx="113" cy="215"/>
              </a:xfrm>
              <a:custGeom>
                <a:avLst/>
                <a:gdLst>
                  <a:gd name="T0" fmla="*/ 211 w 226"/>
                  <a:gd name="T1" fmla="*/ 205 h 215"/>
                  <a:gd name="T2" fmla="*/ 211 w 226"/>
                  <a:gd name="T3" fmla="*/ 205 h 215"/>
                  <a:gd name="T4" fmla="*/ 217 w 226"/>
                  <a:gd name="T5" fmla="*/ 204 h 215"/>
                  <a:gd name="T6" fmla="*/ 220 w 226"/>
                  <a:gd name="T7" fmla="*/ 202 h 215"/>
                  <a:gd name="T8" fmla="*/ 222 w 226"/>
                  <a:gd name="T9" fmla="*/ 200 h 215"/>
                  <a:gd name="T10" fmla="*/ 224 w 226"/>
                  <a:gd name="T11" fmla="*/ 198 h 215"/>
                  <a:gd name="T12" fmla="*/ 226 w 226"/>
                  <a:gd name="T13" fmla="*/ 193 h 215"/>
                  <a:gd name="T14" fmla="*/ 224 w 226"/>
                  <a:gd name="T15" fmla="*/ 189 h 215"/>
                  <a:gd name="T16" fmla="*/ 224 w 226"/>
                  <a:gd name="T17" fmla="*/ 189 h 215"/>
                  <a:gd name="T18" fmla="*/ 222 w 226"/>
                  <a:gd name="T19" fmla="*/ 184 h 215"/>
                  <a:gd name="T20" fmla="*/ 217 w 226"/>
                  <a:gd name="T21" fmla="*/ 177 h 215"/>
                  <a:gd name="T22" fmla="*/ 197 w 226"/>
                  <a:gd name="T23" fmla="*/ 157 h 215"/>
                  <a:gd name="T24" fmla="*/ 171 w 226"/>
                  <a:gd name="T25" fmla="*/ 131 h 215"/>
                  <a:gd name="T26" fmla="*/ 143 w 226"/>
                  <a:gd name="T27" fmla="*/ 99 h 215"/>
                  <a:gd name="T28" fmla="*/ 143 w 226"/>
                  <a:gd name="T29" fmla="*/ 99 h 215"/>
                  <a:gd name="T30" fmla="*/ 119 w 226"/>
                  <a:gd name="T31" fmla="*/ 71 h 215"/>
                  <a:gd name="T32" fmla="*/ 105 w 226"/>
                  <a:gd name="T33" fmla="*/ 49 h 215"/>
                  <a:gd name="T34" fmla="*/ 83 w 226"/>
                  <a:gd name="T35" fmla="*/ 15 h 215"/>
                  <a:gd name="T36" fmla="*/ 83 w 226"/>
                  <a:gd name="T37" fmla="*/ 15 h 215"/>
                  <a:gd name="T38" fmla="*/ 79 w 226"/>
                  <a:gd name="T39" fmla="*/ 4 h 215"/>
                  <a:gd name="T40" fmla="*/ 77 w 226"/>
                  <a:gd name="T41" fmla="*/ 2 h 215"/>
                  <a:gd name="T42" fmla="*/ 76 w 226"/>
                  <a:gd name="T43" fmla="*/ 1 h 215"/>
                  <a:gd name="T44" fmla="*/ 72 w 226"/>
                  <a:gd name="T45" fmla="*/ 0 h 215"/>
                  <a:gd name="T46" fmla="*/ 66 w 226"/>
                  <a:gd name="T47" fmla="*/ 1 h 215"/>
                  <a:gd name="T48" fmla="*/ 66 w 226"/>
                  <a:gd name="T49" fmla="*/ 1 h 215"/>
                  <a:gd name="T50" fmla="*/ 32 w 226"/>
                  <a:gd name="T51" fmla="*/ 8 h 215"/>
                  <a:gd name="T52" fmla="*/ 20 w 226"/>
                  <a:gd name="T53" fmla="*/ 11 h 215"/>
                  <a:gd name="T54" fmla="*/ 10 w 226"/>
                  <a:gd name="T55" fmla="*/ 14 h 215"/>
                  <a:gd name="T56" fmla="*/ 4 w 226"/>
                  <a:gd name="T57" fmla="*/ 17 h 215"/>
                  <a:gd name="T58" fmla="*/ 0 w 226"/>
                  <a:gd name="T59" fmla="*/ 22 h 215"/>
                  <a:gd name="T60" fmla="*/ 0 w 226"/>
                  <a:gd name="T61" fmla="*/ 28 h 215"/>
                  <a:gd name="T62" fmla="*/ 2 w 226"/>
                  <a:gd name="T63" fmla="*/ 35 h 215"/>
                  <a:gd name="T64" fmla="*/ 2 w 226"/>
                  <a:gd name="T65" fmla="*/ 35 h 215"/>
                  <a:gd name="T66" fmla="*/ 8 w 226"/>
                  <a:gd name="T67" fmla="*/ 48 h 215"/>
                  <a:gd name="T68" fmla="*/ 20 w 226"/>
                  <a:gd name="T69" fmla="*/ 68 h 215"/>
                  <a:gd name="T70" fmla="*/ 36 w 226"/>
                  <a:gd name="T71" fmla="*/ 89 h 215"/>
                  <a:gd name="T72" fmla="*/ 56 w 226"/>
                  <a:gd name="T73" fmla="*/ 115 h 215"/>
                  <a:gd name="T74" fmla="*/ 76 w 226"/>
                  <a:gd name="T75" fmla="*/ 140 h 215"/>
                  <a:gd name="T76" fmla="*/ 97 w 226"/>
                  <a:gd name="T77" fmla="*/ 166 h 215"/>
                  <a:gd name="T78" fmla="*/ 119 w 226"/>
                  <a:gd name="T79" fmla="*/ 189 h 215"/>
                  <a:gd name="T80" fmla="*/ 139 w 226"/>
                  <a:gd name="T81" fmla="*/ 209 h 215"/>
                  <a:gd name="T82" fmla="*/ 139 w 226"/>
                  <a:gd name="T83" fmla="*/ 209 h 215"/>
                  <a:gd name="T84" fmla="*/ 145 w 226"/>
                  <a:gd name="T85" fmla="*/ 212 h 215"/>
                  <a:gd name="T86" fmla="*/ 147 w 226"/>
                  <a:gd name="T87" fmla="*/ 214 h 215"/>
                  <a:gd name="T88" fmla="*/ 153 w 226"/>
                  <a:gd name="T89" fmla="*/ 215 h 215"/>
                  <a:gd name="T90" fmla="*/ 161 w 226"/>
                  <a:gd name="T91" fmla="*/ 215 h 215"/>
                  <a:gd name="T92" fmla="*/ 173 w 226"/>
                  <a:gd name="T93" fmla="*/ 213 h 215"/>
                  <a:gd name="T94" fmla="*/ 189 w 226"/>
                  <a:gd name="T95" fmla="*/ 210 h 215"/>
                  <a:gd name="T96" fmla="*/ 211 w 226"/>
                  <a:gd name="T97" fmla="*/ 205 h 215"/>
                  <a:gd name="T98" fmla="*/ 211 w 226"/>
                  <a:gd name="T99" fmla="*/ 20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6" h="215">
                    <a:moveTo>
                      <a:pt x="211" y="205"/>
                    </a:moveTo>
                    <a:lnTo>
                      <a:pt x="211" y="205"/>
                    </a:lnTo>
                    <a:lnTo>
                      <a:pt x="217" y="204"/>
                    </a:lnTo>
                    <a:lnTo>
                      <a:pt x="220" y="202"/>
                    </a:lnTo>
                    <a:lnTo>
                      <a:pt x="222" y="200"/>
                    </a:lnTo>
                    <a:lnTo>
                      <a:pt x="224" y="198"/>
                    </a:lnTo>
                    <a:lnTo>
                      <a:pt x="226" y="193"/>
                    </a:lnTo>
                    <a:lnTo>
                      <a:pt x="224" y="189"/>
                    </a:lnTo>
                    <a:lnTo>
                      <a:pt x="224" y="189"/>
                    </a:lnTo>
                    <a:lnTo>
                      <a:pt x="222" y="184"/>
                    </a:lnTo>
                    <a:lnTo>
                      <a:pt x="217" y="177"/>
                    </a:lnTo>
                    <a:lnTo>
                      <a:pt x="197" y="157"/>
                    </a:lnTo>
                    <a:lnTo>
                      <a:pt x="171" y="131"/>
                    </a:lnTo>
                    <a:lnTo>
                      <a:pt x="143" y="99"/>
                    </a:lnTo>
                    <a:lnTo>
                      <a:pt x="143" y="99"/>
                    </a:lnTo>
                    <a:lnTo>
                      <a:pt x="119" y="71"/>
                    </a:lnTo>
                    <a:lnTo>
                      <a:pt x="105" y="49"/>
                    </a:lnTo>
                    <a:lnTo>
                      <a:pt x="83" y="15"/>
                    </a:lnTo>
                    <a:lnTo>
                      <a:pt x="83" y="15"/>
                    </a:lnTo>
                    <a:lnTo>
                      <a:pt x="79" y="4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1"/>
                    </a:lnTo>
                    <a:lnTo>
                      <a:pt x="66" y="1"/>
                    </a:lnTo>
                    <a:lnTo>
                      <a:pt x="32" y="8"/>
                    </a:lnTo>
                    <a:lnTo>
                      <a:pt x="20" y="11"/>
                    </a:lnTo>
                    <a:lnTo>
                      <a:pt x="10" y="14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2" y="35"/>
                    </a:lnTo>
                    <a:lnTo>
                      <a:pt x="2" y="35"/>
                    </a:lnTo>
                    <a:lnTo>
                      <a:pt x="8" y="48"/>
                    </a:lnTo>
                    <a:lnTo>
                      <a:pt x="20" y="68"/>
                    </a:lnTo>
                    <a:lnTo>
                      <a:pt x="36" y="89"/>
                    </a:lnTo>
                    <a:lnTo>
                      <a:pt x="56" y="115"/>
                    </a:lnTo>
                    <a:lnTo>
                      <a:pt x="76" y="140"/>
                    </a:lnTo>
                    <a:lnTo>
                      <a:pt x="97" y="166"/>
                    </a:lnTo>
                    <a:lnTo>
                      <a:pt x="119" y="189"/>
                    </a:lnTo>
                    <a:lnTo>
                      <a:pt x="139" y="209"/>
                    </a:lnTo>
                    <a:lnTo>
                      <a:pt x="139" y="209"/>
                    </a:lnTo>
                    <a:lnTo>
                      <a:pt x="145" y="212"/>
                    </a:lnTo>
                    <a:lnTo>
                      <a:pt x="147" y="214"/>
                    </a:lnTo>
                    <a:lnTo>
                      <a:pt x="153" y="215"/>
                    </a:lnTo>
                    <a:lnTo>
                      <a:pt x="161" y="215"/>
                    </a:lnTo>
                    <a:lnTo>
                      <a:pt x="173" y="213"/>
                    </a:lnTo>
                    <a:lnTo>
                      <a:pt x="189" y="210"/>
                    </a:lnTo>
                    <a:lnTo>
                      <a:pt x="211" y="205"/>
                    </a:lnTo>
                    <a:lnTo>
                      <a:pt x="211" y="2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4" name="Line 12"/>
              <p:cNvSpPr>
                <a:spLocks noChangeShapeType="1"/>
              </p:cNvSpPr>
              <p:nvPr/>
            </p:nvSpPr>
            <p:spPr bwMode="auto">
              <a:xfrm flipH="1">
                <a:off x="3093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5" name="Line 13"/>
              <p:cNvSpPr>
                <a:spLocks noChangeShapeType="1"/>
              </p:cNvSpPr>
              <p:nvPr/>
            </p:nvSpPr>
            <p:spPr bwMode="auto">
              <a:xfrm>
                <a:off x="297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6" name="Line 14"/>
              <p:cNvSpPr>
                <a:spLocks noChangeShapeType="1"/>
              </p:cNvSpPr>
              <p:nvPr/>
            </p:nvSpPr>
            <p:spPr bwMode="auto">
              <a:xfrm>
                <a:off x="297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7" name="Line 15"/>
              <p:cNvSpPr>
                <a:spLocks noChangeShapeType="1"/>
              </p:cNvSpPr>
              <p:nvPr/>
            </p:nvSpPr>
            <p:spPr bwMode="auto">
              <a:xfrm flipH="1">
                <a:off x="2934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8" name="Line 16"/>
              <p:cNvSpPr>
                <a:spLocks noChangeShapeType="1"/>
              </p:cNvSpPr>
              <p:nvPr/>
            </p:nvSpPr>
            <p:spPr bwMode="auto">
              <a:xfrm>
                <a:off x="281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09" name="Line 17"/>
              <p:cNvSpPr>
                <a:spLocks noChangeShapeType="1"/>
              </p:cNvSpPr>
              <p:nvPr/>
            </p:nvSpPr>
            <p:spPr bwMode="auto">
              <a:xfrm>
                <a:off x="281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10" name="Line 18"/>
              <p:cNvSpPr>
                <a:spLocks noChangeShapeType="1"/>
              </p:cNvSpPr>
              <p:nvPr/>
            </p:nvSpPr>
            <p:spPr bwMode="auto">
              <a:xfrm flipH="1">
                <a:off x="2775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311" name="Line 19"/>
              <p:cNvSpPr>
                <a:spLocks noChangeShapeType="1"/>
              </p:cNvSpPr>
              <p:nvPr/>
            </p:nvSpPr>
            <p:spPr bwMode="auto">
              <a:xfrm>
                <a:off x="2656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" name="Line 20"/>
              <p:cNvSpPr>
                <a:spLocks noChangeShapeType="1"/>
              </p:cNvSpPr>
              <p:nvPr/>
            </p:nvSpPr>
            <p:spPr bwMode="auto">
              <a:xfrm>
                <a:off x="2656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" name="Line 21"/>
              <p:cNvSpPr>
                <a:spLocks noChangeShapeType="1"/>
              </p:cNvSpPr>
              <p:nvPr/>
            </p:nvSpPr>
            <p:spPr bwMode="auto">
              <a:xfrm flipH="1">
                <a:off x="2616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" name="Line 22"/>
              <p:cNvSpPr>
                <a:spLocks noChangeShapeType="1"/>
              </p:cNvSpPr>
              <p:nvPr/>
            </p:nvSpPr>
            <p:spPr bwMode="auto">
              <a:xfrm>
                <a:off x="2497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5" name="Line 23"/>
              <p:cNvSpPr>
                <a:spLocks noChangeShapeType="1"/>
              </p:cNvSpPr>
              <p:nvPr/>
            </p:nvSpPr>
            <p:spPr bwMode="auto">
              <a:xfrm>
                <a:off x="2497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6" name="Line 24"/>
              <p:cNvSpPr>
                <a:spLocks noChangeShapeType="1"/>
              </p:cNvSpPr>
              <p:nvPr/>
            </p:nvSpPr>
            <p:spPr bwMode="auto">
              <a:xfrm flipH="1">
                <a:off x="2457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7" name="Line 25"/>
              <p:cNvSpPr>
                <a:spLocks noChangeShapeType="1"/>
              </p:cNvSpPr>
              <p:nvPr/>
            </p:nvSpPr>
            <p:spPr bwMode="auto">
              <a:xfrm>
                <a:off x="2338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9" name="Line 26"/>
              <p:cNvSpPr>
                <a:spLocks noChangeShapeType="1"/>
              </p:cNvSpPr>
              <p:nvPr/>
            </p:nvSpPr>
            <p:spPr bwMode="auto">
              <a:xfrm>
                <a:off x="2338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3" name="Line 27"/>
              <p:cNvSpPr>
                <a:spLocks noChangeShapeType="1"/>
              </p:cNvSpPr>
              <p:nvPr/>
            </p:nvSpPr>
            <p:spPr bwMode="auto">
              <a:xfrm flipH="1">
                <a:off x="2298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4" name="Line 28"/>
              <p:cNvSpPr>
                <a:spLocks noChangeShapeType="1"/>
              </p:cNvSpPr>
              <p:nvPr/>
            </p:nvSpPr>
            <p:spPr bwMode="auto">
              <a:xfrm>
                <a:off x="2179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5" name="Line 29"/>
              <p:cNvSpPr>
                <a:spLocks noChangeShapeType="1"/>
              </p:cNvSpPr>
              <p:nvPr/>
            </p:nvSpPr>
            <p:spPr bwMode="auto">
              <a:xfrm>
                <a:off x="2179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6" name="Line 30"/>
              <p:cNvSpPr>
                <a:spLocks noChangeShapeType="1"/>
              </p:cNvSpPr>
              <p:nvPr/>
            </p:nvSpPr>
            <p:spPr bwMode="auto">
              <a:xfrm flipH="1">
                <a:off x="2140" y="828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7" name="Line 31"/>
              <p:cNvSpPr>
                <a:spLocks noChangeShapeType="1"/>
              </p:cNvSpPr>
              <p:nvPr/>
            </p:nvSpPr>
            <p:spPr bwMode="auto">
              <a:xfrm>
                <a:off x="2020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8" name="Line 32"/>
              <p:cNvSpPr>
                <a:spLocks noChangeShapeType="1"/>
              </p:cNvSpPr>
              <p:nvPr/>
            </p:nvSpPr>
            <p:spPr bwMode="auto">
              <a:xfrm>
                <a:off x="2020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79" name="Line 33"/>
              <p:cNvSpPr>
                <a:spLocks noChangeShapeType="1"/>
              </p:cNvSpPr>
              <p:nvPr/>
            </p:nvSpPr>
            <p:spPr bwMode="auto">
              <a:xfrm flipH="1">
                <a:off x="1981" y="828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0" name="Line 34"/>
              <p:cNvSpPr>
                <a:spLocks noChangeShapeType="1"/>
              </p:cNvSpPr>
              <p:nvPr/>
            </p:nvSpPr>
            <p:spPr bwMode="auto">
              <a:xfrm>
                <a:off x="1862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1" name="Line 35"/>
              <p:cNvSpPr>
                <a:spLocks noChangeShapeType="1"/>
              </p:cNvSpPr>
              <p:nvPr/>
            </p:nvSpPr>
            <p:spPr bwMode="auto">
              <a:xfrm>
                <a:off x="1862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3" name="Line 36"/>
              <p:cNvSpPr>
                <a:spLocks noChangeShapeType="1"/>
              </p:cNvSpPr>
              <p:nvPr/>
            </p:nvSpPr>
            <p:spPr bwMode="auto">
              <a:xfrm flipH="1">
                <a:off x="1822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4" name="Line 37"/>
              <p:cNvSpPr>
                <a:spLocks noChangeShapeType="1"/>
              </p:cNvSpPr>
              <p:nvPr/>
            </p:nvSpPr>
            <p:spPr bwMode="auto">
              <a:xfrm>
                <a:off x="1703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5" name="Line 38"/>
              <p:cNvSpPr>
                <a:spLocks noChangeShapeType="1"/>
              </p:cNvSpPr>
              <p:nvPr/>
            </p:nvSpPr>
            <p:spPr bwMode="auto">
              <a:xfrm>
                <a:off x="1703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86" name="Line 39"/>
              <p:cNvSpPr>
                <a:spLocks noChangeShapeType="1"/>
              </p:cNvSpPr>
              <p:nvPr/>
            </p:nvSpPr>
            <p:spPr bwMode="auto">
              <a:xfrm flipH="1">
                <a:off x="1663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0" name="Line 40"/>
              <p:cNvSpPr>
                <a:spLocks noChangeShapeType="1"/>
              </p:cNvSpPr>
              <p:nvPr/>
            </p:nvSpPr>
            <p:spPr bwMode="auto">
              <a:xfrm>
                <a:off x="154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1" name="Line 41"/>
              <p:cNvSpPr>
                <a:spLocks noChangeShapeType="1"/>
              </p:cNvSpPr>
              <p:nvPr/>
            </p:nvSpPr>
            <p:spPr bwMode="auto">
              <a:xfrm>
                <a:off x="1544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2" name="Line 42"/>
              <p:cNvSpPr>
                <a:spLocks noChangeShapeType="1"/>
              </p:cNvSpPr>
              <p:nvPr/>
            </p:nvSpPr>
            <p:spPr bwMode="auto">
              <a:xfrm flipH="1">
                <a:off x="1504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4" name="Line 43"/>
              <p:cNvSpPr>
                <a:spLocks noChangeShapeType="1"/>
              </p:cNvSpPr>
              <p:nvPr/>
            </p:nvSpPr>
            <p:spPr bwMode="auto">
              <a:xfrm>
                <a:off x="138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5" name="Line 44"/>
              <p:cNvSpPr>
                <a:spLocks noChangeShapeType="1"/>
              </p:cNvSpPr>
              <p:nvPr/>
            </p:nvSpPr>
            <p:spPr bwMode="auto">
              <a:xfrm>
                <a:off x="1385" y="8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6" name="Line 45"/>
              <p:cNvSpPr>
                <a:spLocks noChangeShapeType="1"/>
              </p:cNvSpPr>
              <p:nvPr/>
            </p:nvSpPr>
            <p:spPr bwMode="auto">
              <a:xfrm flipH="1">
                <a:off x="1345" y="8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7" name="Line 46"/>
              <p:cNvSpPr>
                <a:spLocks noChangeShapeType="1"/>
              </p:cNvSpPr>
              <p:nvPr/>
            </p:nvSpPr>
            <p:spPr bwMode="auto">
              <a:xfrm>
                <a:off x="1226" y="8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8" name="Line 47"/>
              <p:cNvSpPr>
                <a:spLocks noChangeShapeType="1"/>
              </p:cNvSpPr>
              <p:nvPr/>
            </p:nvSpPr>
            <p:spPr bwMode="auto">
              <a:xfrm>
                <a:off x="1226" y="8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9" name="Freeform 48"/>
              <p:cNvSpPr>
                <a:spLocks/>
              </p:cNvSpPr>
              <p:nvPr/>
            </p:nvSpPr>
            <p:spPr bwMode="auto">
              <a:xfrm>
                <a:off x="1187" y="837"/>
                <a:ext cx="39" cy="6"/>
              </a:xfrm>
              <a:custGeom>
                <a:avLst/>
                <a:gdLst>
                  <a:gd name="T0" fmla="*/ 77 w 77"/>
                  <a:gd name="T1" fmla="*/ 0 h 6"/>
                  <a:gd name="T2" fmla="*/ 35 w 77"/>
                  <a:gd name="T3" fmla="*/ 3 h 6"/>
                  <a:gd name="T4" fmla="*/ 0 w 7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6">
                    <a:moveTo>
                      <a:pt x="77" y="0"/>
                    </a:moveTo>
                    <a:lnTo>
                      <a:pt x="35" y="3"/>
                    </a:lnTo>
                    <a:lnTo>
                      <a:pt x="0" y="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0" name="Line 49"/>
              <p:cNvSpPr>
                <a:spLocks noChangeShapeType="1"/>
              </p:cNvSpPr>
              <p:nvPr/>
            </p:nvSpPr>
            <p:spPr bwMode="auto">
              <a:xfrm>
                <a:off x="1073" y="8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1" name="Line 50"/>
              <p:cNvSpPr>
                <a:spLocks noChangeShapeType="1"/>
              </p:cNvSpPr>
              <p:nvPr/>
            </p:nvSpPr>
            <p:spPr bwMode="auto">
              <a:xfrm>
                <a:off x="1073" y="8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2" name="Freeform 51"/>
              <p:cNvSpPr>
                <a:spLocks/>
              </p:cNvSpPr>
              <p:nvPr/>
            </p:nvSpPr>
            <p:spPr bwMode="auto">
              <a:xfrm>
                <a:off x="1037" y="878"/>
                <a:ext cx="36" cy="17"/>
              </a:xfrm>
              <a:custGeom>
                <a:avLst/>
                <a:gdLst>
                  <a:gd name="T0" fmla="*/ 71 w 71"/>
                  <a:gd name="T1" fmla="*/ 0 h 17"/>
                  <a:gd name="T2" fmla="*/ 53 w 71"/>
                  <a:gd name="T3" fmla="*/ 3 h 17"/>
                  <a:gd name="T4" fmla="*/ 6 w 71"/>
                  <a:gd name="T5" fmla="*/ 16 h 17"/>
                  <a:gd name="T6" fmla="*/ 0 w 71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17">
                    <a:moveTo>
                      <a:pt x="71" y="0"/>
                    </a:moveTo>
                    <a:lnTo>
                      <a:pt x="53" y="3"/>
                    </a:lnTo>
                    <a:lnTo>
                      <a:pt x="6" y="16"/>
                    </a:lnTo>
                    <a:lnTo>
                      <a:pt x="0" y="1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3" name="Line 52"/>
              <p:cNvSpPr>
                <a:spLocks noChangeShapeType="1"/>
              </p:cNvSpPr>
              <p:nvPr/>
            </p:nvSpPr>
            <p:spPr bwMode="auto">
              <a:xfrm>
                <a:off x="939" y="96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4" name="Line 53"/>
              <p:cNvSpPr>
                <a:spLocks noChangeShapeType="1"/>
              </p:cNvSpPr>
              <p:nvPr/>
            </p:nvSpPr>
            <p:spPr bwMode="auto">
              <a:xfrm>
                <a:off x="939" y="96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5" name="Freeform 54"/>
              <p:cNvSpPr>
                <a:spLocks/>
              </p:cNvSpPr>
              <p:nvPr/>
            </p:nvSpPr>
            <p:spPr bwMode="auto">
              <a:xfrm>
                <a:off x="910" y="963"/>
                <a:ext cx="29" cy="29"/>
              </a:xfrm>
              <a:custGeom>
                <a:avLst/>
                <a:gdLst>
                  <a:gd name="T0" fmla="*/ 57 w 57"/>
                  <a:gd name="T1" fmla="*/ 0 h 29"/>
                  <a:gd name="T2" fmla="*/ 51 w 57"/>
                  <a:gd name="T3" fmla="*/ 3 h 29"/>
                  <a:gd name="T4" fmla="*/ 16 w 57"/>
                  <a:gd name="T5" fmla="*/ 20 h 29"/>
                  <a:gd name="T6" fmla="*/ 0 w 57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29">
                    <a:moveTo>
                      <a:pt x="57" y="0"/>
                    </a:moveTo>
                    <a:lnTo>
                      <a:pt x="51" y="3"/>
                    </a:lnTo>
                    <a:lnTo>
                      <a:pt x="16" y="20"/>
                    </a:lnTo>
                    <a:lnTo>
                      <a:pt x="0" y="2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6" name="Line 55"/>
              <p:cNvSpPr>
                <a:spLocks noChangeShapeType="1"/>
              </p:cNvSpPr>
              <p:nvPr/>
            </p:nvSpPr>
            <p:spPr bwMode="auto">
              <a:xfrm>
                <a:off x="843" y="10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7" name="Line 56"/>
              <p:cNvSpPr>
                <a:spLocks noChangeShapeType="1"/>
              </p:cNvSpPr>
              <p:nvPr/>
            </p:nvSpPr>
            <p:spPr bwMode="auto">
              <a:xfrm>
                <a:off x="843" y="10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8" name="Freeform 57"/>
              <p:cNvSpPr>
                <a:spLocks/>
              </p:cNvSpPr>
              <p:nvPr/>
            </p:nvSpPr>
            <p:spPr bwMode="auto">
              <a:xfrm>
                <a:off x="827" y="1092"/>
                <a:ext cx="16" cy="37"/>
              </a:xfrm>
              <a:custGeom>
                <a:avLst/>
                <a:gdLst>
                  <a:gd name="T0" fmla="*/ 32 w 32"/>
                  <a:gd name="T1" fmla="*/ 0 h 37"/>
                  <a:gd name="T2" fmla="*/ 26 w 32"/>
                  <a:gd name="T3" fmla="*/ 8 h 37"/>
                  <a:gd name="T4" fmla="*/ 6 w 32"/>
                  <a:gd name="T5" fmla="*/ 28 h 37"/>
                  <a:gd name="T6" fmla="*/ 0 w 32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37">
                    <a:moveTo>
                      <a:pt x="32" y="0"/>
                    </a:moveTo>
                    <a:lnTo>
                      <a:pt x="26" y="8"/>
                    </a:lnTo>
                    <a:lnTo>
                      <a:pt x="6" y="28"/>
                    </a:lnTo>
                    <a:lnTo>
                      <a:pt x="0" y="3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9" name="Line 58"/>
              <p:cNvSpPr>
                <a:spLocks noChangeShapeType="1"/>
              </p:cNvSpPr>
              <p:nvPr/>
            </p:nvSpPr>
            <p:spPr bwMode="auto">
              <a:xfrm>
                <a:off x="799" y="1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0" name="Line 59"/>
              <p:cNvSpPr>
                <a:spLocks noChangeShapeType="1"/>
              </p:cNvSpPr>
              <p:nvPr/>
            </p:nvSpPr>
            <p:spPr bwMode="auto">
              <a:xfrm>
                <a:off x="799" y="1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3" name="Freeform 60"/>
              <p:cNvSpPr>
                <a:spLocks/>
              </p:cNvSpPr>
              <p:nvPr/>
            </p:nvSpPr>
            <p:spPr bwMode="auto">
              <a:xfrm>
                <a:off x="797" y="1248"/>
                <a:ext cx="2" cy="41"/>
              </a:xfrm>
              <a:custGeom>
                <a:avLst/>
                <a:gdLst>
                  <a:gd name="T0" fmla="*/ 4 w 4"/>
                  <a:gd name="T1" fmla="*/ 0 h 41"/>
                  <a:gd name="T2" fmla="*/ 4 w 4"/>
                  <a:gd name="T3" fmla="*/ 6 h 41"/>
                  <a:gd name="T4" fmla="*/ 0 w 4"/>
                  <a:gd name="T5" fmla="*/ 29 h 41"/>
                  <a:gd name="T6" fmla="*/ 0 w 4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1">
                    <a:moveTo>
                      <a:pt x="4" y="0"/>
                    </a:moveTo>
                    <a:lnTo>
                      <a:pt x="4" y="6"/>
                    </a:lnTo>
                    <a:lnTo>
                      <a:pt x="0" y="29"/>
                    </a:lnTo>
                    <a:lnTo>
                      <a:pt x="0" y="4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4" name="Line 61"/>
              <p:cNvSpPr>
                <a:spLocks noChangeShapeType="1"/>
              </p:cNvSpPr>
              <p:nvPr/>
            </p:nvSpPr>
            <p:spPr bwMode="auto">
              <a:xfrm>
                <a:off x="810" y="141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5" name="Line 62"/>
              <p:cNvSpPr>
                <a:spLocks noChangeShapeType="1"/>
              </p:cNvSpPr>
              <p:nvPr/>
            </p:nvSpPr>
            <p:spPr bwMode="auto">
              <a:xfrm>
                <a:off x="810" y="141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6" name="Freeform 63"/>
              <p:cNvSpPr>
                <a:spLocks/>
              </p:cNvSpPr>
              <p:nvPr/>
            </p:nvSpPr>
            <p:spPr bwMode="auto">
              <a:xfrm>
                <a:off x="810" y="1410"/>
                <a:ext cx="10" cy="39"/>
              </a:xfrm>
              <a:custGeom>
                <a:avLst/>
                <a:gdLst>
                  <a:gd name="T0" fmla="*/ 0 w 20"/>
                  <a:gd name="T1" fmla="*/ 0 h 39"/>
                  <a:gd name="T2" fmla="*/ 2 w 20"/>
                  <a:gd name="T3" fmla="*/ 7 h 39"/>
                  <a:gd name="T4" fmla="*/ 14 w 20"/>
                  <a:gd name="T5" fmla="*/ 29 h 39"/>
                  <a:gd name="T6" fmla="*/ 20 w 20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9">
                    <a:moveTo>
                      <a:pt x="0" y="0"/>
                    </a:moveTo>
                    <a:lnTo>
                      <a:pt x="2" y="7"/>
                    </a:lnTo>
                    <a:lnTo>
                      <a:pt x="14" y="29"/>
                    </a:lnTo>
                    <a:lnTo>
                      <a:pt x="20" y="3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7" name="Line 64"/>
              <p:cNvSpPr>
                <a:spLocks noChangeShapeType="1"/>
              </p:cNvSpPr>
              <p:nvPr/>
            </p:nvSpPr>
            <p:spPr bwMode="auto">
              <a:xfrm>
                <a:off x="869" y="156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8" name="Line 65"/>
              <p:cNvSpPr>
                <a:spLocks noChangeShapeType="1"/>
              </p:cNvSpPr>
              <p:nvPr/>
            </p:nvSpPr>
            <p:spPr bwMode="auto">
              <a:xfrm>
                <a:off x="869" y="156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09" name="Freeform 66"/>
              <p:cNvSpPr>
                <a:spLocks/>
              </p:cNvSpPr>
              <p:nvPr/>
            </p:nvSpPr>
            <p:spPr bwMode="auto">
              <a:xfrm>
                <a:off x="869" y="1560"/>
                <a:ext cx="21" cy="35"/>
              </a:xfrm>
              <a:custGeom>
                <a:avLst/>
                <a:gdLst>
                  <a:gd name="T0" fmla="*/ 0 w 44"/>
                  <a:gd name="T1" fmla="*/ 0 h 35"/>
                  <a:gd name="T2" fmla="*/ 10 w 44"/>
                  <a:gd name="T3" fmla="*/ 10 h 35"/>
                  <a:gd name="T4" fmla="*/ 38 w 44"/>
                  <a:gd name="T5" fmla="*/ 30 h 35"/>
                  <a:gd name="T6" fmla="*/ 44 w 44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5">
                    <a:moveTo>
                      <a:pt x="0" y="0"/>
                    </a:moveTo>
                    <a:lnTo>
                      <a:pt x="10" y="10"/>
                    </a:lnTo>
                    <a:lnTo>
                      <a:pt x="38" y="30"/>
                    </a:lnTo>
                    <a:lnTo>
                      <a:pt x="44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0" name="Line 67"/>
              <p:cNvSpPr>
                <a:spLocks noChangeShapeType="1"/>
              </p:cNvSpPr>
              <p:nvPr/>
            </p:nvSpPr>
            <p:spPr bwMode="auto">
              <a:xfrm>
                <a:off x="971" y="16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1" name="Line 68"/>
              <p:cNvSpPr>
                <a:spLocks noChangeShapeType="1"/>
              </p:cNvSpPr>
              <p:nvPr/>
            </p:nvSpPr>
            <p:spPr bwMode="auto">
              <a:xfrm>
                <a:off x="971" y="16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2" name="Freeform 69"/>
              <p:cNvSpPr>
                <a:spLocks/>
              </p:cNvSpPr>
              <p:nvPr/>
            </p:nvSpPr>
            <p:spPr bwMode="auto">
              <a:xfrm>
                <a:off x="971" y="1685"/>
                <a:ext cx="31" cy="26"/>
              </a:xfrm>
              <a:custGeom>
                <a:avLst/>
                <a:gdLst>
                  <a:gd name="T0" fmla="*/ 0 w 61"/>
                  <a:gd name="T1" fmla="*/ 0 h 26"/>
                  <a:gd name="T2" fmla="*/ 28 w 61"/>
                  <a:gd name="T3" fmla="*/ 13 h 26"/>
                  <a:gd name="T4" fmla="*/ 61 w 61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26">
                    <a:moveTo>
                      <a:pt x="0" y="0"/>
                    </a:moveTo>
                    <a:lnTo>
                      <a:pt x="28" y="13"/>
                    </a:lnTo>
                    <a:lnTo>
                      <a:pt x="61" y="2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3" name="Line 70"/>
              <p:cNvSpPr>
                <a:spLocks noChangeShapeType="1"/>
              </p:cNvSpPr>
              <p:nvPr/>
            </p:nvSpPr>
            <p:spPr bwMode="auto">
              <a:xfrm>
                <a:off x="1105" y="177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4" name="Line 71"/>
              <p:cNvSpPr>
                <a:spLocks noChangeShapeType="1"/>
              </p:cNvSpPr>
              <p:nvPr/>
            </p:nvSpPr>
            <p:spPr bwMode="auto">
              <a:xfrm>
                <a:off x="1105" y="177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5" name="Freeform 72"/>
              <p:cNvSpPr>
                <a:spLocks/>
              </p:cNvSpPr>
              <p:nvPr/>
            </p:nvSpPr>
            <p:spPr bwMode="auto">
              <a:xfrm>
                <a:off x="1105" y="1771"/>
                <a:ext cx="37" cy="16"/>
              </a:xfrm>
              <a:custGeom>
                <a:avLst/>
                <a:gdLst>
                  <a:gd name="T0" fmla="*/ 0 w 73"/>
                  <a:gd name="T1" fmla="*/ 0 h 16"/>
                  <a:gd name="T2" fmla="*/ 24 w 73"/>
                  <a:gd name="T3" fmla="*/ 5 h 16"/>
                  <a:gd name="T4" fmla="*/ 73 w 73"/>
                  <a:gd name="T5" fmla="*/ 16 h 16"/>
                  <a:gd name="T6" fmla="*/ 73 w 73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16">
                    <a:moveTo>
                      <a:pt x="0" y="0"/>
                    </a:moveTo>
                    <a:lnTo>
                      <a:pt x="24" y="5"/>
                    </a:lnTo>
                    <a:lnTo>
                      <a:pt x="73" y="16"/>
                    </a:lnTo>
                    <a:lnTo>
                      <a:pt x="73" y="1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6" name="Line 73"/>
              <p:cNvSpPr>
                <a:spLocks noChangeShapeType="1"/>
              </p:cNvSpPr>
              <p:nvPr/>
            </p:nvSpPr>
            <p:spPr bwMode="auto">
              <a:xfrm>
                <a:off x="1258" y="1814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7" name="Line 74"/>
              <p:cNvSpPr>
                <a:spLocks noChangeShapeType="1"/>
              </p:cNvSpPr>
              <p:nvPr/>
            </p:nvSpPr>
            <p:spPr bwMode="auto">
              <a:xfrm>
                <a:off x="1258" y="1814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8" name="Freeform 75"/>
              <p:cNvSpPr>
                <a:spLocks/>
              </p:cNvSpPr>
              <p:nvPr/>
            </p:nvSpPr>
            <p:spPr bwMode="auto">
              <a:xfrm>
                <a:off x="1258" y="1814"/>
                <a:ext cx="40" cy="3"/>
              </a:xfrm>
              <a:custGeom>
                <a:avLst/>
                <a:gdLst>
                  <a:gd name="T0" fmla="*/ 0 w 79"/>
                  <a:gd name="T1" fmla="*/ 0 h 3"/>
                  <a:gd name="T2" fmla="*/ 43 w 79"/>
                  <a:gd name="T3" fmla="*/ 2 h 3"/>
                  <a:gd name="T4" fmla="*/ 79 w 7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3">
                    <a:moveTo>
                      <a:pt x="0" y="0"/>
                    </a:moveTo>
                    <a:lnTo>
                      <a:pt x="43" y="2"/>
                    </a:lnTo>
                    <a:lnTo>
                      <a:pt x="79" y="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19" name="Line 76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0" name="Line 77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1" name="Line 78"/>
              <p:cNvSpPr>
                <a:spLocks noChangeShapeType="1"/>
              </p:cNvSpPr>
              <p:nvPr/>
            </p:nvSpPr>
            <p:spPr bwMode="auto">
              <a:xfrm>
                <a:off x="1417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2" name="Line 79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3" name="Line 80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4" name="Line 81"/>
              <p:cNvSpPr>
                <a:spLocks noChangeShapeType="1"/>
              </p:cNvSpPr>
              <p:nvPr/>
            </p:nvSpPr>
            <p:spPr bwMode="auto">
              <a:xfrm>
                <a:off x="1576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5" name="Line 82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6" name="Line 83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7" name="Line 84"/>
              <p:cNvSpPr>
                <a:spLocks noChangeShapeType="1"/>
              </p:cNvSpPr>
              <p:nvPr/>
            </p:nvSpPr>
            <p:spPr bwMode="auto">
              <a:xfrm>
                <a:off x="173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8" name="Line 85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29" name="Line 86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0" name="Line 87"/>
              <p:cNvSpPr>
                <a:spLocks noChangeShapeType="1"/>
              </p:cNvSpPr>
              <p:nvPr/>
            </p:nvSpPr>
            <p:spPr bwMode="auto">
              <a:xfrm>
                <a:off x="189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1" name="Line 88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2" name="Line 89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3" name="Line 90"/>
              <p:cNvSpPr>
                <a:spLocks noChangeShapeType="1"/>
              </p:cNvSpPr>
              <p:nvPr/>
            </p:nvSpPr>
            <p:spPr bwMode="auto">
              <a:xfrm>
                <a:off x="205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4" name="Line 91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5" name="Line 92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6" name="Line 93"/>
              <p:cNvSpPr>
                <a:spLocks noChangeShapeType="1"/>
              </p:cNvSpPr>
              <p:nvPr/>
            </p:nvSpPr>
            <p:spPr bwMode="auto">
              <a:xfrm>
                <a:off x="2211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7" name="Line 94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8" name="Line 95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39" name="Line 96"/>
              <p:cNvSpPr>
                <a:spLocks noChangeShapeType="1"/>
              </p:cNvSpPr>
              <p:nvPr/>
            </p:nvSpPr>
            <p:spPr bwMode="auto">
              <a:xfrm>
                <a:off x="2370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0" name="Line 97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1" name="Line 98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2" name="Line 99"/>
              <p:cNvSpPr>
                <a:spLocks noChangeShapeType="1"/>
              </p:cNvSpPr>
              <p:nvPr/>
            </p:nvSpPr>
            <p:spPr bwMode="auto">
              <a:xfrm>
                <a:off x="2529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3" name="Line 100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4" name="Line 101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5" name="Line 102"/>
              <p:cNvSpPr>
                <a:spLocks noChangeShapeType="1"/>
              </p:cNvSpPr>
              <p:nvPr/>
            </p:nvSpPr>
            <p:spPr bwMode="auto">
              <a:xfrm>
                <a:off x="2688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6" name="Line 103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7" name="Line 104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8" name="Line 105"/>
              <p:cNvSpPr>
                <a:spLocks noChangeShapeType="1"/>
              </p:cNvSpPr>
              <p:nvPr/>
            </p:nvSpPr>
            <p:spPr bwMode="auto">
              <a:xfrm>
                <a:off x="2847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49" name="Line 106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0" name="Line 107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1" name="Line 108"/>
              <p:cNvSpPr>
                <a:spLocks noChangeShapeType="1"/>
              </p:cNvSpPr>
              <p:nvPr/>
            </p:nvSpPr>
            <p:spPr bwMode="auto">
              <a:xfrm>
                <a:off x="300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2" name="Line 109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3" name="Line 110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4" name="Line 111"/>
              <p:cNvSpPr>
                <a:spLocks noChangeShapeType="1"/>
              </p:cNvSpPr>
              <p:nvPr/>
            </p:nvSpPr>
            <p:spPr bwMode="auto">
              <a:xfrm>
                <a:off x="316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5" name="Line 112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6" name="Line 113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7" name="Line 114"/>
              <p:cNvSpPr>
                <a:spLocks noChangeShapeType="1"/>
              </p:cNvSpPr>
              <p:nvPr/>
            </p:nvSpPr>
            <p:spPr bwMode="auto">
              <a:xfrm>
                <a:off x="332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8" name="Line 115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59" name="Line 116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0" name="Line 117"/>
              <p:cNvSpPr>
                <a:spLocks noChangeShapeType="1"/>
              </p:cNvSpPr>
              <p:nvPr/>
            </p:nvSpPr>
            <p:spPr bwMode="auto">
              <a:xfrm>
                <a:off x="348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1" name="Line 118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2" name="Line 119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3" name="Line 120"/>
              <p:cNvSpPr>
                <a:spLocks noChangeShapeType="1"/>
              </p:cNvSpPr>
              <p:nvPr/>
            </p:nvSpPr>
            <p:spPr bwMode="auto">
              <a:xfrm>
                <a:off x="3641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4" name="Line 121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5" name="Line 122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6" name="Line 123"/>
              <p:cNvSpPr>
                <a:spLocks noChangeShapeType="1"/>
              </p:cNvSpPr>
              <p:nvPr/>
            </p:nvSpPr>
            <p:spPr bwMode="auto">
              <a:xfrm>
                <a:off x="3800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7" name="Line 124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8" name="Line 125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69" name="Line 126"/>
              <p:cNvSpPr>
                <a:spLocks noChangeShapeType="1"/>
              </p:cNvSpPr>
              <p:nvPr/>
            </p:nvSpPr>
            <p:spPr bwMode="auto">
              <a:xfrm>
                <a:off x="3959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0" name="Line 127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1" name="Line 128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2" name="Line 129"/>
              <p:cNvSpPr>
                <a:spLocks noChangeShapeType="1"/>
              </p:cNvSpPr>
              <p:nvPr/>
            </p:nvSpPr>
            <p:spPr bwMode="auto">
              <a:xfrm>
                <a:off x="4118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3" name="Line 130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4" name="Line 131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5" name="Line 132"/>
              <p:cNvSpPr>
                <a:spLocks noChangeShapeType="1"/>
              </p:cNvSpPr>
              <p:nvPr/>
            </p:nvSpPr>
            <p:spPr bwMode="auto">
              <a:xfrm>
                <a:off x="4276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6" name="Line 133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7" name="Line 134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8" name="Line 135"/>
              <p:cNvSpPr>
                <a:spLocks noChangeShapeType="1"/>
              </p:cNvSpPr>
              <p:nvPr/>
            </p:nvSpPr>
            <p:spPr bwMode="auto">
              <a:xfrm>
                <a:off x="443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79" name="Line 136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0" name="Line 137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1" name="Line 138"/>
              <p:cNvSpPr>
                <a:spLocks noChangeShapeType="1"/>
              </p:cNvSpPr>
              <p:nvPr/>
            </p:nvSpPr>
            <p:spPr bwMode="auto">
              <a:xfrm>
                <a:off x="459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2" name="Line 139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3" name="Line 140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4" name="Line 141"/>
              <p:cNvSpPr>
                <a:spLocks noChangeShapeType="1"/>
              </p:cNvSpPr>
              <p:nvPr/>
            </p:nvSpPr>
            <p:spPr bwMode="auto">
              <a:xfrm>
                <a:off x="475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5" name="Line 142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6" name="Line 143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7" name="Line 144"/>
              <p:cNvSpPr>
                <a:spLocks noChangeShapeType="1"/>
              </p:cNvSpPr>
              <p:nvPr/>
            </p:nvSpPr>
            <p:spPr bwMode="auto">
              <a:xfrm>
                <a:off x="4912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8" name="Line 145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89" name="Line 146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0" name="Line 147"/>
              <p:cNvSpPr>
                <a:spLocks noChangeShapeType="1"/>
              </p:cNvSpPr>
              <p:nvPr/>
            </p:nvSpPr>
            <p:spPr bwMode="auto">
              <a:xfrm>
                <a:off x="5071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1" name="Line 148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2" name="Line 149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3" name="Line 150"/>
              <p:cNvSpPr>
                <a:spLocks noChangeShapeType="1"/>
              </p:cNvSpPr>
              <p:nvPr/>
            </p:nvSpPr>
            <p:spPr bwMode="auto">
              <a:xfrm>
                <a:off x="5230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4" name="Line 151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5" name="Line 152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6" name="Line 153"/>
              <p:cNvSpPr>
                <a:spLocks noChangeShapeType="1"/>
              </p:cNvSpPr>
              <p:nvPr/>
            </p:nvSpPr>
            <p:spPr bwMode="auto">
              <a:xfrm>
                <a:off x="5389" y="181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7" name="Line 154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8" name="Line 155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599" name="Line 156"/>
              <p:cNvSpPr>
                <a:spLocks noChangeShapeType="1"/>
              </p:cNvSpPr>
              <p:nvPr/>
            </p:nvSpPr>
            <p:spPr bwMode="auto">
              <a:xfrm>
                <a:off x="5547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0" name="Line 157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1" name="Line 158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2" name="Line 159"/>
              <p:cNvSpPr>
                <a:spLocks noChangeShapeType="1"/>
              </p:cNvSpPr>
              <p:nvPr/>
            </p:nvSpPr>
            <p:spPr bwMode="auto">
              <a:xfrm>
                <a:off x="5706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3" name="Line 160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4" name="Line 161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5" name="Line 162"/>
              <p:cNvSpPr>
                <a:spLocks noChangeShapeType="1"/>
              </p:cNvSpPr>
              <p:nvPr/>
            </p:nvSpPr>
            <p:spPr bwMode="auto">
              <a:xfrm>
                <a:off x="5865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6" name="Line 163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7" name="Line 164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8" name="Line 165"/>
              <p:cNvSpPr>
                <a:spLocks noChangeShapeType="1"/>
              </p:cNvSpPr>
              <p:nvPr/>
            </p:nvSpPr>
            <p:spPr bwMode="auto">
              <a:xfrm>
                <a:off x="6024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09" name="Line 166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0" name="Line 167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1" name="Line 168"/>
              <p:cNvSpPr>
                <a:spLocks noChangeShapeType="1"/>
              </p:cNvSpPr>
              <p:nvPr/>
            </p:nvSpPr>
            <p:spPr bwMode="auto">
              <a:xfrm>
                <a:off x="6183" y="181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2" name="Line 169"/>
              <p:cNvSpPr>
                <a:spLocks noChangeShapeType="1"/>
              </p:cNvSpPr>
              <p:nvPr/>
            </p:nvSpPr>
            <p:spPr bwMode="auto">
              <a:xfrm>
                <a:off x="634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3" name="Line 170"/>
              <p:cNvSpPr>
                <a:spLocks noChangeShapeType="1"/>
              </p:cNvSpPr>
              <p:nvPr/>
            </p:nvSpPr>
            <p:spPr bwMode="auto">
              <a:xfrm>
                <a:off x="6342" y="181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4" name="Freeform 171"/>
              <p:cNvSpPr>
                <a:spLocks/>
              </p:cNvSpPr>
              <p:nvPr/>
            </p:nvSpPr>
            <p:spPr bwMode="auto">
              <a:xfrm>
                <a:off x="6342" y="1819"/>
                <a:ext cx="39" cy="0"/>
              </a:xfrm>
              <a:custGeom>
                <a:avLst/>
                <a:gdLst>
                  <a:gd name="T0" fmla="*/ 0 w 80"/>
                  <a:gd name="T1" fmla="*/ 48 w 80"/>
                  <a:gd name="T2" fmla="*/ 80 w 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80">
                    <a:moveTo>
                      <a:pt x="0" y="0"/>
                    </a:moveTo>
                    <a:lnTo>
                      <a:pt x="48" y="0"/>
                    </a:lnTo>
                    <a:lnTo>
                      <a:pt x="8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5" name="Line 172"/>
              <p:cNvSpPr>
                <a:spLocks noChangeShapeType="1"/>
              </p:cNvSpPr>
              <p:nvPr/>
            </p:nvSpPr>
            <p:spPr bwMode="auto">
              <a:xfrm>
                <a:off x="6500" y="183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6" name="Line 173"/>
              <p:cNvSpPr>
                <a:spLocks noChangeShapeType="1"/>
              </p:cNvSpPr>
              <p:nvPr/>
            </p:nvSpPr>
            <p:spPr bwMode="auto">
              <a:xfrm>
                <a:off x="6500" y="183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7" name="Freeform 174"/>
              <p:cNvSpPr>
                <a:spLocks/>
              </p:cNvSpPr>
              <p:nvPr/>
            </p:nvSpPr>
            <p:spPr bwMode="auto">
              <a:xfrm>
                <a:off x="6500" y="1833"/>
                <a:ext cx="37" cy="10"/>
              </a:xfrm>
              <a:custGeom>
                <a:avLst/>
                <a:gdLst>
                  <a:gd name="T0" fmla="*/ 0 w 76"/>
                  <a:gd name="T1" fmla="*/ 0 h 10"/>
                  <a:gd name="T2" fmla="*/ 38 w 76"/>
                  <a:gd name="T3" fmla="*/ 4 h 10"/>
                  <a:gd name="T4" fmla="*/ 76 w 76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0">
                    <a:moveTo>
                      <a:pt x="0" y="0"/>
                    </a:moveTo>
                    <a:lnTo>
                      <a:pt x="38" y="4"/>
                    </a:lnTo>
                    <a:lnTo>
                      <a:pt x="76" y="1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8" name="Line 175"/>
              <p:cNvSpPr>
                <a:spLocks noChangeShapeType="1"/>
              </p:cNvSpPr>
              <p:nvPr/>
            </p:nvSpPr>
            <p:spPr bwMode="auto">
              <a:xfrm>
                <a:off x="6648" y="188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19" name="Line 176"/>
              <p:cNvSpPr>
                <a:spLocks noChangeShapeType="1"/>
              </p:cNvSpPr>
              <p:nvPr/>
            </p:nvSpPr>
            <p:spPr bwMode="auto">
              <a:xfrm>
                <a:off x="6648" y="188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0" name="Freeform 177"/>
              <p:cNvSpPr>
                <a:spLocks/>
              </p:cNvSpPr>
              <p:nvPr/>
            </p:nvSpPr>
            <p:spPr bwMode="auto">
              <a:xfrm>
                <a:off x="6648" y="1889"/>
                <a:ext cx="34" cy="21"/>
              </a:xfrm>
              <a:custGeom>
                <a:avLst/>
                <a:gdLst>
                  <a:gd name="T0" fmla="*/ 0 w 70"/>
                  <a:gd name="T1" fmla="*/ 0 h 21"/>
                  <a:gd name="T2" fmla="*/ 40 w 70"/>
                  <a:gd name="T3" fmla="*/ 11 h 21"/>
                  <a:gd name="T4" fmla="*/ 70 w 70"/>
                  <a:gd name="T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0" h="21">
                    <a:moveTo>
                      <a:pt x="0" y="0"/>
                    </a:moveTo>
                    <a:lnTo>
                      <a:pt x="40" y="11"/>
                    </a:lnTo>
                    <a:lnTo>
                      <a:pt x="70" y="2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1" name="Line 178"/>
              <p:cNvSpPr>
                <a:spLocks noChangeShapeType="1"/>
              </p:cNvSpPr>
              <p:nvPr/>
            </p:nvSpPr>
            <p:spPr bwMode="auto">
              <a:xfrm>
                <a:off x="6772" y="19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2" name="Line 179"/>
              <p:cNvSpPr>
                <a:spLocks noChangeShapeType="1"/>
              </p:cNvSpPr>
              <p:nvPr/>
            </p:nvSpPr>
            <p:spPr bwMode="auto">
              <a:xfrm>
                <a:off x="6772" y="19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3" name="Freeform 180"/>
              <p:cNvSpPr>
                <a:spLocks/>
              </p:cNvSpPr>
              <p:nvPr/>
            </p:nvSpPr>
            <p:spPr bwMode="auto">
              <a:xfrm>
                <a:off x="6772" y="1990"/>
                <a:ext cx="25" cy="31"/>
              </a:xfrm>
              <a:custGeom>
                <a:avLst/>
                <a:gdLst>
                  <a:gd name="T0" fmla="*/ 0 w 50"/>
                  <a:gd name="T1" fmla="*/ 0 h 31"/>
                  <a:gd name="T2" fmla="*/ 16 w 50"/>
                  <a:gd name="T3" fmla="*/ 9 h 31"/>
                  <a:gd name="T4" fmla="*/ 46 w 50"/>
                  <a:gd name="T5" fmla="*/ 27 h 31"/>
                  <a:gd name="T6" fmla="*/ 50 w 50"/>
                  <a:gd name="T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31">
                    <a:moveTo>
                      <a:pt x="0" y="0"/>
                    </a:moveTo>
                    <a:lnTo>
                      <a:pt x="16" y="9"/>
                    </a:lnTo>
                    <a:lnTo>
                      <a:pt x="46" y="27"/>
                    </a:lnTo>
                    <a:lnTo>
                      <a:pt x="50" y="3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4" name="Line 181"/>
              <p:cNvSpPr>
                <a:spLocks noChangeShapeType="1"/>
              </p:cNvSpPr>
              <p:nvPr/>
            </p:nvSpPr>
            <p:spPr bwMode="auto">
              <a:xfrm>
                <a:off x="6856" y="212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5" name="Line 182"/>
              <p:cNvSpPr>
                <a:spLocks noChangeShapeType="1"/>
              </p:cNvSpPr>
              <p:nvPr/>
            </p:nvSpPr>
            <p:spPr bwMode="auto">
              <a:xfrm>
                <a:off x="6856" y="212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6" name="Freeform 183"/>
              <p:cNvSpPr>
                <a:spLocks/>
              </p:cNvSpPr>
              <p:nvPr/>
            </p:nvSpPr>
            <p:spPr bwMode="auto">
              <a:xfrm>
                <a:off x="6856" y="2127"/>
                <a:ext cx="14" cy="38"/>
              </a:xfrm>
              <a:custGeom>
                <a:avLst/>
                <a:gdLst>
                  <a:gd name="T0" fmla="*/ 0 w 28"/>
                  <a:gd name="T1" fmla="*/ 0 h 38"/>
                  <a:gd name="T2" fmla="*/ 14 w 28"/>
                  <a:gd name="T3" fmla="*/ 17 h 38"/>
                  <a:gd name="T4" fmla="*/ 28 w 28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38">
                    <a:moveTo>
                      <a:pt x="0" y="0"/>
                    </a:moveTo>
                    <a:lnTo>
                      <a:pt x="14" y="17"/>
                    </a:lnTo>
                    <a:lnTo>
                      <a:pt x="28" y="3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7" name="Line 184"/>
              <p:cNvSpPr>
                <a:spLocks noChangeShapeType="1"/>
              </p:cNvSpPr>
              <p:nvPr/>
            </p:nvSpPr>
            <p:spPr bwMode="auto">
              <a:xfrm>
                <a:off x="6894" y="22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8" name="Line 185"/>
              <p:cNvSpPr>
                <a:spLocks noChangeShapeType="1"/>
              </p:cNvSpPr>
              <p:nvPr/>
            </p:nvSpPr>
            <p:spPr bwMode="auto">
              <a:xfrm>
                <a:off x="6894" y="228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29" name="Freeform 186"/>
              <p:cNvSpPr>
                <a:spLocks/>
              </p:cNvSpPr>
              <p:nvPr/>
            </p:nvSpPr>
            <p:spPr bwMode="auto">
              <a:xfrm>
                <a:off x="6894" y="2285"/>
                <a:ext cx="2" cy="40"/>
              </a:xfrm>
              <a:custGeom>
                <a:avLst/>
                <a:gdLst>
                  <a:gd name="T0" fmla="*/ 0 w 4"/>
                  <a:gd name="T1" fmla="*/ 0 h 40"/>
                  <a:gd name="T2" fmla="*/ 0 w 4"/>
                  <a:gd name="T3" fmla="*/ 0 h 40"/>
                  <a:gd name="T4" fmla="*/ 2 w 4"/>
                  <a:gd name="T5" fmla="*/ 24 h 40"/>
                  <a:gd name="T6" fmla="*/ 4 w 4"/>
                  <a:gd name="T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0">
                    <a:moveTo>
                      <a:pt x="0" y="0"/>
                    </a:moveTo>
                    <a:lnTo>
                      <a:pt x="0" y="0"/>
                    </a:lnTo>
                    <a:lnTo>
                      <a:pt x="2" y="24"/>
                    </a:lnTo>
                    <a:lnTo>
                      <a:pt x="4" y="4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0" name="Line 187"/>
              <p:cNvSpPr>
                <a:spLocks noChangeShapeType="1"/>
              </p:cNvSpPr>
              <p:nvPr/>
            </p:nvSpPr>
            <p:spPr bwMode="auto">
              <a:xfrm>
                <a:off x="6884" y="24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1" name="Line 188"/>
              <p:cNvSpPr>
                <a:spLocks noChangeShapeType="1"/>
              </p:cNvSpPr>
              <p:nvPr/>
            </p:nvSpPr>
            <p:spPr bwMode="auto">
              <a:xfrm>
                <a:off x="6884" y="24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2" name="Freeform 189"/>
              <p:cNvSpPr>
                <a:spLocks/>
              </p:cNvSpPr>
              <p:nvPr/>
            </p:nvSpPr>
            <p:spPr bwMode="auto">
              <a:xfrm>
                <a:off x="6874" y="2447"/>
                <a:ext cx="10" cy="39"/>
              </a:xfrm>
              <a:custGeom>
                <a:avLst/>
                <a:gdLst>
                  <a:gd name="T0" fmla="*/ 20 w 20"/>
                  <a:gd name="T1" fmla="*/ 0 h 39"/>
                  <a:gd name="T2" fmla="*/ 18 w 20"/>
                  <a:gd name="T3" fmla="*/ 5 h 39"/>
                  <a:gd name="T4" fmla="*/ 6 w 20"/>
                  <a:gd name="T5" fmla="*/ 29 h 39"/>
                  <a:gd name="T6" fmla="*/ 0 w 20"/>
                  <a:gd name="T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39">
                    <a:moveTo>
                      <a:pt x="20" y="0"/>
                    </a:moveTo>
                    <a:lnTo>
                      <a:pt x="18" y="5"/>
                    </a:lnTo>
                    <a:lnTo>
                      <a:pt x="6" y="29"/>
                    </a:lnTo>
                    <a:lnTo>
                      <a:pt x="0" y="3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3" name="Line 190"/>
              <p:cNvSpPr>
                <a:spLocks noChangeShapeType="1"/>
              </p:cNvSpPr>
              <p:nvPr/>
            </p:nvSpPr>
            <p:spPr bwMode="auto">
              <a:xfrm>
                <a:off x="6827" y="25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4" name="Line 191"/>
              <p:cNvSpPr>
                <a:spLocks noChangeShapeType="1"/>
              </p:cNvSpPr>
              <p:nvPr/>
            </p:nvSpPr>
            <p:spPr bwMode="auto">
              <a:xfrm>
                <a:off x="6827" y="25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5" name="Freeform 192"/>
              <p:cNvSpPr>
                <a:spLocks/>
              </p:cNvSpPr>
              <p:nvPr/>
            </p:nvSpPr>
            <p:spPr bwMode="auto">
              <a:xfrm>
                <a:off x="6805" y="2598"/>
                <a:ext cx="22" cy="35"/>
              </a:xfrm>
              <a:custGeom>
                <a:avLst/>
                <a:gdLst>
                  <a:gd name="T0" fmla="*/ 44 w 44"/>
                  <a:gd name="T1" fmla="*/ 0 h 35"/>
                  <a:gd name="T2" fmla="*/ 32 w 44"/>
                  <a:gd name="T3" fmla="*/ 10 h 35"/>
                  <a:gd name="T4" fmla="*/ 6 w 44"/>
                  <a:gd name="T5" fmla="*/ 31 h 35"/>
                  <a:gd name="T6" fmla="*/ 0 w 44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5">
                    <a:moveTo>
                      <a:pt x="44" y="0"/>
                    </a:moveTo>
                    <a:lnTo>
                      <a:pt x="32" y="10"/>
                    </a:lnTo>
                    <a:lnTo>
                      <a:pt x="6" y="31"/>
                    </a:lnTo>
                    <a:lnTo>
                      <a:pt x="0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6" name="Line 193"/>
              <p:cNvSpPr>
                <a:spLocks noChangeShapeType="1"/>
              </p:cNvSpPr>
              <p:nvPr/>
            </p:nvSpPr>
            <p:spPr bwMode="auto">
              <a:xfrm>
                <a:off x="6726" y="272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7" name="Line 194"/>
              <p:cNvSpPr>
                <a:spLocks noChangeShapeType="1"/>
              </p:cNvSpPr>
              <p:nvPr/>
            </p:nvSpPr>
            <p:spPr bwMode="auto">
              <a:xfrm>
                <a:off x="6726" y="272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8" name="Freeform 195"/>
              <p:cNvSpPr>
                <a:spLocks/>
              </p:cNvSpPr>
              <p:nvPr/>
            </p:nvSpPr>
            <p:spPr bwMode="auto">
              <a:xfrm>
                <a:off x="6694" y="2722"/>
                <a:ext cx="32" cy="26"/>
              </a:xfrm>
              <a:custGeom>
                <a:avLst/>
                <a:gdLst>
                  <a:gd name="T0" fmla="*/ 64 w 64"/>
                  <a:gd name="T1" fmla="*/ 0 h 26"/>
                  <a:gd name="T2" fmla="*/ 30 w 64"/>
                  <a:gd name="T3" fmla="*/ 15 h 26"/>
                  <a:gd name="T4" fmla="*/ 0 w 64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26">
                    <a:moveTo>
                      <a:pt x="64" y="0"/>
                    </a:moveTo>
                    <a:lnTo>
                      <a:pt x="30" y="15"/>
                    </a:lnTo>
                    <a:lnTo>
                      <a:pt x="0" y="26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39" name="Line 196"/>
              <p:cNvSpPr>
                <a:spLocks noChangeShapeType="1"/>
              </p:cNvSpPr>
              <p:nvPr/>
            </p:nvSpPr>
            <p:spPr bwMode="auto">
              <a:xfrm>
                <a:off x="6590" y="280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0" name="Line 197"/>
              <p:cNvSpPr>
                <a:spLocks noChangeShapeType="1"/>
              </p:cNvSpPr>
              <p:nvPr/>
            </p:nvSpPr>
            <p:spPr bwMode="auto">
              <a:xfrm>
                <a:off x="6590" y="280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1" name="Freeform 198"/>
              <p:cNvSpPr>
                <a:spLocks/>
              </p:cNvSpPr>
              <p:nvPr/>
            </p:nvSpPr>
            <p:spPr bwMode="auto">
              <a:xfrm>
                <a:off x="6552" y="2806"/>
                <a:ext cx="38" cy="13"/>
              </a:xfrm>
              <a:custGeom>
                <a:avLst/>
                <a:gdLst>
                  <a:gd name="T0" fmla="*/ 76 w 76"/>
                  <a:gd name="T1" fmla="*/ 0 h 13"/>
                  <a:gd name="T2" fmla="*/ 40 w 76"/>
                  <a:gd name="T3" fmla="*/ 6 h 13"/>
                  <a:gd name="T4" fmla="*/ 0 w 7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3">
                    <a:moveTo>
                      <a:pt x="76" y="0"/>
                    </a:moveTo>
                    <a:lnTo>
                      <a:pt x="40" y="6"/>
                    </a:lnTo>
                    <a:lnTo>
                      <a:pt x="0" y="1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2" name="Line 199"/>
              <p:cNvSpPr>
                <a:spLocks noChangeShapeType="1"/>
              </p:cNvSpPr>
              <p:nvPr/>
            </p:nvSpPr>
            <p:spPr bwMode="auto">
              <a:xfrm>
                <a:off x="6435" y="284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3" name="Line 200"/>
              <p:cNvSpPr>
                <a:spLocks noChangeShapeType="1"/>
              </p:cNvSpPr>
              <p:nvPr/>
            </p:nvSpPr>
            <p:spPr bwMode="auto">
              <a:xfrm>
                <a:off x="6435" y="284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4" name="Freeform 201"/>
              <p:cNvSpPr>
                <a:spLocks/>
              </p:cNvSpPr>
              <p:nvPr/>
            </p:nvSpPr>
            <p:spPr bwMode="auto">
              <a:xfrm>
                <a:off x="6396" y="2843"/>
                <a:ext cx="39" cy="3"/>
              </a:xfrm>
              <a:custGeom>
                <a:avLst/>
                <a:gdLst>
                  <a:gd name="T0" fmla="*/ 77 w 77"/>
                  <a:gd name="T1" fmla="*/ 0 h 3"/>
                  <a:gd name="T2" fmla="*/ 67 w 77"/>
                  <a:gd name="T3" fmla="*/ 1 h 3"/>
                  <a:gd name="T4" fmla="*/ 4 w 77"/>
                  <a:gd name="T5" fmla="*/ 3 h 3"/>
                  <a:gd name="T6" fmla="*/ 0 w 7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3">
                    <a:moveTo>
                      <a:pt x="77" y="0"/>
                    </a:moveTo>
                    <a:lnTo>
                      <a:pt x="67" y="1"/>
                    </a:lnTo>
                    <a:lnTo>
                      <a:pt x="4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5" name="Line 202"/>
              <p:cNvSpPr>
                <a:spLocks noChangeShapeType="1"/>
              </p:cNvSpPr>
              <p:nvPr/>
            </p:nvSpPr>
            <p:spPr bwMode="auto">
              <a:xfrm>
                <a:off x="6277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6" name="Line 203"/>
              <p:cNvSpPr>
                <a:spLocks noChangeShapeType="1"/>
              </p:cNvSpPr>
              <p:nvPr/>
            </p:nvSpPr>
            <p:spPr bwMode="auto">
              <a:xfrm>
                <a:off x="6277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7" name="Line 204"/>
              <p:cNvSpPr>
                <a:spLocks noChangeShapeType="1"/>
              </p:cNvSpPr>
              <p:nvPr/>
            </p:nvSpPr>
            <p:spPr bwMode="auto">
              <a:xfrm flipH="1">
                <a:off x="6237" y="2847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648" name="Line 205"/>
              <p:cNvSpPr>
                <a:spLocks noChangeShapeType="1"/>
              </p:cNvSpPr>
              <p:nvPr/>
            </p:nvSpPr>
            <p:spPr bwMode="auto">
              <a:xfrm>
                <a:off x="6118" y="28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22" name="Line 207"/>
            <p:cNvSpPr>
              <a:spLocks noChangeShapeType="1"/>
            </p:cNvSpPr>
            <p:nvPr/>
          </p:nvSpPr>
          <p:spPr bwMode="auto">
            <a:xfrm>
              <a:off x="61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Line 208"/>
            <p:cNvSpPr>
              <a:spLocks noChangeShapeType="1"/>
            </p:cNvSpPr>
            <p:nvPr/>
          </p:nvSpPr>
          <p:spPr bwMode="auto">
            <a:xfrm flipH="1">
              <a:off x="6079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Line 209"/>
            <p:cNvSpPr>
              <a:spLocks noChangeShapeType="1"/>
            </p:cNvSpPr>
            <p:nvPr/>
          </p:nvSpPr>
          <p:spPr bwMode="auto">
            <a:xfrm>
              <a:off x="59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7" name="Line 210"/>
            <p:cNvSpPr>
              <a:spLocks noChangeShapeType="1"/>
            </p:cNvSpPr>
            <p:nvPr/>
          </p:nvSpPr>
          <p:spPr bwMode="auto">
            <a:xfrm>
              <a:off x="59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8" name="Line 211"/>
            <p:cNvSpPr>
              <a:spLocks noChangeShapeType="1"/>
            </p:cNvSpPr>
            <p:nvPr/>
          </p:nvSpPr>
          <p:spPr bwMode="auto">
            <a:xfrm flipH="1">
              <a:off x="5920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Line 212"/>
            <p:cNvSpPr>
              <a:spLocks noChangeShapeType="1"/>
            </p:cNvSpPr>
            <p:nvPr/>
          </p:nvSpPr>
          <p:spPr bwMode="auto">
            <a:xfrm>
              <a:off x="580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0" name="Line 213"/>
            <p:cNvSpPr>
              <a:spLocks noChangeShapeType="1"/>
            </p:cNvSpPr>
            <p:nvPr/>
          </p:nvSpPr>
          <p:spPr bwMode="auto">
            <a:xfrm>
              <a:off x="580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Line 214"/>
            <p:cNvSpPr>
              <a:spLocks noChangeShapeType="1"/>
            </p:cNvSpPr>
            <p:nvPr/>
          </p:nvSpPr>
          <p:spPr bwMode="auto">
            <a:xfrm flipH="1">
              <a:off x="576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4" name="Line 215"/>
            <p:cNvSpPr>
              <a:spLocks noChangeShapeType="1"/>
            </p:cNvSpPr>
            <p:nvPr/>
          </p:nvSpPr>
          <p:spPr bwMode="auto">
            <a:xfrm>
              <a:off x="564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5" name="Line 216"/>
            <p:cNvSpPr>
              <a:spLocks noChangeShapeType="1"/>
            </p:cNvSpPr>
            <p:nvPr/>
          </p:nvSpPr>
          <p:spPr bwMode="auto">
            <a:xfrm>
              <a:off x="564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6" name="Line 217"/>
            <p:cNvSpPr>
              <a:spLocks noChangeShapeType="1"/>
            </p:cNvSpPr>
            <p:nvPr/>
          </p:nvSpPr>
          <p:spPr bwMode="auto">
            <a:xfrm flipH="1">
              <a:off x="560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9" name="Line 218"/>
            <p:cNvSpPr>
              <a:spLocks noChangeShapeType="1"/>
            </p:cNvSpPr>
            <p:nvPr/>
          </p:nvSpPr>
          <p:spPr bwMode="auto">
            <a:xfrm>
              <a:off x="548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0" name="Line 219"/>
            <p:cNvSpPr>
              <a:spLocks noChangeShapeType="1"/>
            </p:cNvSpPr>
            <p:nvPr/>
          </p:nvSpPr>
          <p:spPr bwMode="auto">
            <a:xfrm>
              <a:off x="548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1" name="Line 220"/>
            <p:cNvSpPr>
              <a:spLocks noChangeShapeType="1"/>
            </p:cNvSpPr>
            <p:nvPr/>
          </p:nvSpPr>
          <p:spPr bwMode="auto">
            <a:xfrm flipH="1">
              <a:off x="544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2" name="Line 221"/>
            <p:cNvSpPr>
              <a:spLocks noChangeShapeType="1"/>
            </p:cNvSpPr>
            <p:nvPr/>
          </p:nvSpPr>
          <p:spPr bwMode="auto">
            <a:xfrm>
              <a:off x="532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3" name="Line 222"/>
            <p:cNvSpPr>
              <a:spLocks noChangeShapeType="1"/>
            </p:cNvSpPr>
            <p:nvPr/>
          </p:nvSpPr>
          <p:spPr bwMode="auto">
            <a:xfrm>
              <a:off x="532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4" name="Line 223"/>
            <p:cNvSpPr>
              <a:spLocks noChangeShapeType="1"/>
            </p:cNvSpPr>
            <p:nvPr/>
          </p:nvSpPr>
          <p:spPr bwMode="auto">
            <a:xfrm flipH="1">
              <a:off x="5284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5" name="Line 224"/>
            <p:cNvSpPr>
              <a:spLocks noChangeShapeType="1"/>
            </p:cNvSpPr>
            <p:nvPr/>
          </p:nvSpPr>
          <p:spPr bwMode="auto">
            <a:xfrm>
              <a:off x="516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6" name="Line 225"/>
            <p:cNvSpPr>
              <a:spLocks noChangeShapeType="1"/>
            </p:cNvSpPr>
            <p:nvPr/>
          </p:nvSpPr>
          <p:spPr bwMode="auto">
            <a:xfrm>
              <a:off x="516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7" name="Line 226"/>
            <p:cNvSpPr>
              <a:spLocks noChangeShapeType="1"/>
            </p:cNvSpPr>
            <p:nvPr/>
          </p:nvSpPr>
          <p:spPr bwMode="auto">
            <a:xfrm flipH="1">
              <a:off x="5125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8" name="Line 227"/>
            <p:cNvSpPr>
              <a:spLocks noChangeShapeType="1"/>
            </p:cNvSpPr>
            <p:nvPr/>
          </p:nvSpPr>
          <p:spPr bwMode="auto">
            <a:xfrm>
              <a:off x="500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9" name="Line 228"/>
            <p:cNvSpPr>
              <a:spLocks noChangeShapeType="1"/>
            </p:cNvSpPr>
            <p:nvPr/>
          </p:nvSpPr>
          <p:spPr bwMode="auto">
            <a:xfrm>
              <a:off x="500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0" name="Line 229"/>
            <p:cNvSpPr>
              <a:spLocks noChangeShapeType="1"/>
            </p:cNvSpPr>
            <p:nvPr/>
          </p:nvSpPr>
          <p:spPr bwMode="auto">
            <a:xfrm flipH="1">
              <a:off x="4966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1" name="Line 230"/>
            <p:cNvSpPr>
              <a:spLocks noChangeShapeType="1"/>
            </p:cNvSpPr>
            <p:nvPr/>
          </p:nvSpPr>
          <p:spPr bwMode="auto">
            <a:xfrm>
              <a:off x="48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2" name="Line 231"/>
            <p:cNvSpPr>
              <a:spLocks noChangeShapeType="1"/>
            </p:cNvSpPr>
            <p:nvPr/>
          </p:nvSpPr>
          <p:spPr bwMode="auto">
            <a:xfrm>
              <a:off x="48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3" name="Line 232"/>
            <p:cNvSpPr>
              <a:spLocks noChangeShapeType="1"/>
            </p:cNvSpPr>
            <p:nvPr/>
          </p:nvSpPr>
          <p:spPr bwMode="auto">
            <a:xfrm flipH="1">
              <a:off x="4808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4" name="Line 233"/>
            <p:cNvSpPr>
              <a:spLocks noChangeShapeType="1"/>
            </p:cNvSpPr>
            <p:nvPr/>
          </p:nvSpPr>
          <p:spPr bwMode="auto">
            <a:xfrm>
              <a:off x="46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5" name="Line 234"/>
            <p:cNvSpPr>
              <a:spLocks noChangeShapeType="1"/>
            </p:cNvSpPr>
            <p:nvPr/>
          </p:nvSpPr>
          <p:spPr bwMode="auto">
            <a:xfrm>
              <a:off x="46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6" name="Line 235"/>
            <p:cNvSpPr>
              <a:spLocks noChangeShapeType="1"/>
            </p:cNvSpPr>
            <p:nvPr/>
          </p:nvSpPr>
          <p:spPr bwMode="auto">
            <a:xfrm flipH="1">
              <a:off x="4649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7" name="Line 236"/>
            <p:cNvSpPr>
              <a:spLocks noChangeShapeType="1"/>
            </p:cNvSpPr>
            <p:nvPr/>
          </p:nvSpPr>
          <p:spPr bwMode="auto">
            <a:xfrm>
              <a:off x="453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8" name="Line 237"/>
            <p:cNvSpPr>
              <a:spLocks noChangeShapeType="1"/>
            </p:cNvSpPr>
            <p:nvPr/>
          </p:nvSpPr>
          <p:spPr bwMode="auto">
            <a:xfrm>
              <a:off x="453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9" name="Line 238"/>
            <p:cNvSpPr>
              <a:spLocks noChangeShapeType="1"/>
            </p:cNvSpPr>
            <p:nvPr/>
          </p:nvSpPr>
          <p:spPr bwMode="auto">
            <a:xfrm flipH="1">
              <a:off x="449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0" name="Line 239"/>
            <p:cNvSpPr>
              <a:spLocks noChangeShapeType="1"/>
            </p:cNvSpPr>
            <p:nvPr/>
          </p:nvSpPr>
          <p:spPr bwMode="auto">
            <a:xfrm>
              <a:off x="437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1" name="Line 240"/>
            <p:cNvSpPr>
              <a:spLocks noChangeShapeType="1"/>
            </p:cNvSpPr>
            <p:nvPr/>
          </p:nvSpPr>
          <p:spPr bwMode="auto">
            <a:xfrm>
              <a:off x="437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2" name="Line 241"/>
            <p:cNvSpPr>
              <a:spLocks noChangeShapeType="1"/>
            </p:cNvSpPr>
            <p:nvPr/>
          </p:nvSpPr>
          <p:spPr bwMode="auto">
            <a:xfrm flipH="1">
              <a:off x="433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3" name="Line 242"/>
            <p:cNvSpPr>
              <a:spLocks noChangeShapeType="1"/>
            </p:cNvSpPr>
            <p:nvPr/>
          </p:nvSpPr>
          <p:spPr bwMode="auto">
            <a:xfrm>
              <a:off x="421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4" name="Line 243"/>
            <p:cNvSpPr>
              <a:spLocks noChangeShapeType="1"/>
            </p:cNvSpPr>
            <p:nvPr/>
          </p:nvSpPr>
          <p:spPr bwMode="auto">
            <a:xfrm>
              <a:off x="421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5" name="Line 244"/>
            <p:cNvSpPr>
              <a:spLocks noChangeShapeType="1"/>
            </p:cNvSpPr>
            <p:nvPr/>
          </p:nvSpPr>
          <p:spPr bwMode="auto">
            <a:xfrm flipH="1">
              <a:off x="417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Line 245"/>
            <p:cNvSpPr>
              <a:spLocks noChangeShapeType="1"/>
            </p:cNvSpPr>
            <p:nvPr/>
          </p:nvSpPr>
          <p:spPr bwMode="auto">
            <a:xfrm>
              <a:off x="405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Line 246"/>
            <p:cNvSpPr>
              <a:spLocks noChangeShapeType="1"/>
            </p:cNvSpPr>
            <p:nvPr/>
          </p:nvSpPr>
          <p:spPr bwMode="auto">
            <a:xfrm>
              <a:off x="405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Line 247"/>
            <p:cNvSpPr>
              <a:spLocks noChangeShapeType="1"/>
            </p:cNvSpPr>
            <p:nvPr/>
          </p:nvSpPr>
          <p:spPr bwMode="auto">
            <a:xfrm flipH="1">
              <a:off x="401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" name="Line 248"/>
            <p:cNvSpPr>
              <a:spLocks noChangeShapeType="1"/>
            </p:cNvSpPr>
            <p:nvPr/>
          </p:nvSpPr>
          <p:spPr bwMode="auto">
            <a:xfrm>
              <a:off x="389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Line 249"/>
            <p:cNvSpPr>
              <a:spLocks noChangeShapeType="1"/>
            </p:cNvSpPr>
            <p:nvPr/>
          </p:nvSpPr>
          <p:spPr bwMode="auto">
            <a:xfrm>
              <a:off x="389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Line 250"/>
            <p:cNvSpPr>
              <a:spLocks noChangeShapeType="1"/>
            </p:cNvSpPr>
            <p:nvPr/>
          </p:nvSpPr>
          <p:spPr bwMode="auto">
            <a:xfrm flipH="1">
              <a:off x="3854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Line 251"/>
            <p:cNvSpPr>
              <a:spLocks noChangeShapeType="1"/>
            </p:cNvSpPr>
            <p:nvPr/>
          </p:nvSpPr>
          <p:spPr bwMode="auto">
            <a:xfrm>
              <a:off x="373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Line 252"/>
            <p:cNvSpPr>
              <a:spLocks noChangeShapeType="1"/>
            </p:cNvSpPr>
            <p:nvPr/>
          </p:nvSpPr>
          <p:spPr bwMode="auto">
            <a:xfrm>
              <a:off x="373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Line 253"/>
            <p:cNvSpPr>
              <a:spLocks noChangeShapeType="1"/>
            </p:cNvSpPr>
            <p:nvPr/>
          </p:nvSpPr>
          <p:spPr bwMode="auto">
            <a:xfrm flipH="1">
              <a:off x="3696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" name="Line 254"/>
            <p:cNvSpPr>
              <a:spLocks noChangeShapeType="1"/>
            </p:cNvSpPr>
            <p:nvPr/>
          </p:nvSpPr>
          <p:spPr bwMode="auto">
            <a:xfrm>
              <a:off x="357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Line 255"/>
            <p:cNvSpPr>
              <a:spLocks noChangeShapeType="1"/>
            </p:cNvSpPr>
            <p:nvPr/>
          </p:nvSpPr>
          <p:spPr bwMode="auto">
            <a:xfrm>
              <a:off x="3576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Line 256"/>
            <p:cNvSpPr>
              <a:spLocks noChangeShapeType="1"/>
            </p:cNvSpPr>
            <p:nvPr/>
          </p:nvSpPr>
          <p:spPr bwMode="auto">
            <a:xfrm flipH="1">
              <a:off x="3537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Line 257"/>
            <p:cNvSpPr>
              <a:spLocks noChangeShapeType="1"/>
            </p:cNvSpPr>
            <p:nvPr/>
          </p:nvSpPr>
          <p:spPr bwMode="auto">
            <a:xfrm>
              <a:off x="34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Line 258"/>
            <p:cNvSpPr>
              <a:spLocks noChangeShapeType="1"/>
            </p:cNvSpPr>
            <p:nvPr/>
          </p:nvSpPr>
          <p:spPr bwMode="auto">
            <a:xfrm>
              <a:off x="341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Line 259"/>
            <p:cNvSpPr>
              <a:spLocks noChangeShapeType="1"/>
            </p:cNvSpPr>
            <p:nvPr/>
          </p:nvSpPr>
          <p:spPr bwMode="auto">
            <a:xfrm flipH="1">
              <a:off x="3378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Line 260"/>
            <p:cNvSpPr>
              <a:spLocks noChangeShapeType="1"/>
            </p:cNvSpPr>
            <p:nvPr/>
          </p:nvSpPr>
          <p:spPr bwMode="auto">
            <a:xfrm>
              <a:off x="32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Line 261"/>
            <p:cNvSpPr>
              <a:spLocks noChangeShapeType="1"/>
            </p:cNvSpPr>
            <p:nvPr/>
          </p:nvSpPr>
          <p:spPr bwMode="auto">
            <a:xfrm>
              <a:off x="325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Line 262"/>
            <p:cNvSpPr>
              <a:spLocks noChangeShapeType="1"/>
            </p:cNvSpPr>
            <p:nvPr/>
          </p:nvSpPr>
          <p:spPr bwMode="auto">
            <a:xfrm flipH="1">
              <a:off x="3219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Line 263"/>
            <p:cNvSpPr>
              <a:spLocks noChangeShapeType="1"/>
            </p:cNvSpPr>
            <p:nvPr/>
          </p:nvSpPr>
          <p:spPr bwMode="auto">
            <a:xfrm>
              <a:off x="310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Line 264"/>
            <p:cNvSpPr>
              <a:spLocks noChangeShapeType="1"/>
            </p:cNvSpPr>
            <p:nvPr/>
          </p:nvSpPr>
          <p:spPr bwMode="auto">
            <a:xfrm>
              <a:off x="310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Line 265"/>
            <p:cNvSpPr>
              <a:spLocks noChangeShapeType="1"/>
            </p:cNvSpPr>
            <p:nvPr/>
          </p:nvSpPr>
          <p:spPr bwMode="auto">
            <a:xfrm flipH="1">
              <a:off x="306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Line 266"/>
            <p:cNvSpPr>
              <a:spLocks noChangeShapeType="1"/>
            </p:cNvSpPr>
            <p:nvPr/>
          </p:nvSpPr>
          <p:spPr bwMode="auto">
            <a:xfrm>
              <a:off x="294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9" name="Line 267"/>
            <p:cNvSpPr>
              <a:spLocks noChangeShapeType="1"/>
            </p:cNvSpPr>
            <p:nvPr/>
          </p:nvSpPr>
          <p:spPr bwMode="auto">
            <a:xfrm>
              <a:off x="294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Line 268"/>
            <p:cNvSpPr>
              <a:spLocks noChangeShapeType="1"/>
            </p:cNvSpPr>
            <p:nvPr/>
          </p:nvSpPr>
          <p:spPr bwMode="auto">
            <a:xfrm flipH="1">
              <a:off x="290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Line 269"/>
            <p:cNvSpPr>
              <a:spLocks noChangeShapeType="1"/>
            </p:cNvSpPr>
            <p:nvPr/>
          </p:nvSpPr>
          <p:spPr bwMode="auto">
            <a:xfrm>
              <a:off x="278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Line 270"/>
            <p:cNvSpPr>
              <a:spLocks noChangeShapeType="1"/>
            </p:cNvSpPr>
            <p:nvPr/>
          </p:nvSpPr>
          <p:spPr bwMode="auto">
            <a:xfrm>
              <a:off x="2782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Line 271"/>
            <p:cNvSpPr>
              <a:spLocks noChangeShapeType="1"/>
            </p:cNvSpPr>
            <p:nvPr/>
          </p:nvSpPr>
          <p:spPr bwMode="auto">
            <a:xfrm flipH="1">
              <a:off x="2742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7" name="Line 272"/>
            <p:cNvSpPr>
              <a:spLocks noChangeShapeType="1"/>
            </p:cNvSpPr>
            <p:nvPr/>
          </p:nvSpPr>
          <p:spPr bwMode="auto">
            <a:xfrm>
              <a:off x="262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Line 273"/>
            <p:cNvSpPr>
              <a:spLocks noChangeShapeType="1"/>
            </p:cNvSpPr>
            <p:nvPr/>
          </p:nvSpPr>
          <p:spPr bwMode="auto">
            <a:xfrm>
              <a:off x="2623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Line 274"/>
            <p:cNvSpPr>
              <a:spLocks noChangeShapeType="1"/>
            </p:cNvSpPr>
            <p:nvPr/>
          </p:nvSpPr>
          <p:spPr bwMode="auto">
            <a:xfrm flipH="1">
              <a:off x="2583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0" name="Line 275"/>
            <p:cNvSpPr>
              <a:spLocks noChangeShapeType="1"/>
            </p:cNvSpPr>
            <p:nvPr/>
          </p:nvSpPr>
          <p:spPr bwMode="auto">
            <a:xfrm>
              <a:off x="246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1" name="Line 276"/>
            <p:cNvSpPr>
              <a:spLocks noChangeShapeType="1"/>
            </p:cNvSpPr>
            <p:nvPr/>
          </p:nvSpPr>
          <p:spPr bwMode="auto">
            <a:xfrm>
              <a:off x="2464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2" name="Line 277"/>
            <p:cNvSpPr>
              <a:spLocks noChangeShapeType="1"/>
            </p:cNvSpPr>
            <p:nvPr/>
          </p:nvSpPr>
          <p:spPr bwMode="auto">
            <a:xfrm flipH="1">
              <a:off x="2425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3" name="Line 278"/>
            <p:cNvSpPr>
              <a:spLocks noChangeShapeType="1"/>
            </p:cNvSpPr>
            <p:nvPr/>
          </p:nvSpPr>
          <p:spPr bwMode="auto">
            <a:xfrm>
              <a:off x="230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4" name="Line 279"/>
            <p:cNvSpPr>
              <a:spLocks noChangeShapeType="1"/>
            </p:cNvSpPr>
            <p:nvPr/>
          </p:nvSpPr>
          <p:spPr bwMode="auto">
            <a:xfrm>
              <a:off x="2305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Line 280"/>
            <p:cNvSpPr>
              <a:spLocks noChangeShapeType="1"/>
            </p:cNvSpPr>
            <p:nvPr/>
          </p:nvSpPr>
          <p:spPr bwMode="auto">
            <a:xfrm flipH="1">
              <a:off x="2266" y="2847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7" name="Line 281"/>
            <p:cNvSpPr>
              <a:spLocks noChangeShapeType="1"/>
            </p:cNvSpPr>
            <p:nvPr/>
          </p:nvSpPr>
          <p:spPr bwMode="auto">
            <a:xfrm>
              <a:off x="21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8" name="Line 282"/>
            <p:cNvSpPr>
              <a:spLocks noChangeShapeType="1"/>
            </p:cNvSpPr>
            <p:nvPr/>
          </p:nvSpPr>
          <p:spPr bwMode="auto">
            <a:xfrm>
              <a:off x="2147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1" name="Line 283"/>
            <p:cNvSpPr>
              <a:spLocks noChangeShapeType="1"/>
            </p:cNvSpPr>
            <p:nvPr/>
          </p:nvSpPr>
          <p:spPr bwMode="auto">
            <a:xfrm flipH="1">
              <a:off x="2107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5" name="Line 284"/>
            <p:cNvSpPr>
              <a:spLocks noChangeShapeType="1"/>
            </p:cNvSpPr>
            <p:nvPr/>
          </p:nvSpPr>
          <p:spPr bwMode="auto">
            <a:xfrm>
              <a:off x="19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6" name="Line 285"/>
            <p:cNvSpPr>
              <a:spLocks noChangeShapeType="1"/>
            </p:cNvSpPr>
            <p:nvPr/>
          </p:nvSpPr>
          <p:spPr bwMode="auto">
            <a:xfrm>
              <a:off x="1988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7" name="Line 286"/>
            <p:cNvSpPr>
              <a:spLocks noChangeShapeType="1"/>
            </p:cNvSpPr>
            <p:nvPr/>
          </p:nvSpPr>
          <p:spPr bwMode="auto">
            <a:xfrm flipH="1">
              <a:off x="1948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0" name="Line 287"/>
            <p:cNvSpPr>
              <a:spLocks noChangeShapeType="1"/>
            </p:cNvSpPr>
            <p:nvPr/>
          </p:nvSpPr>
          <p:spPr bwMode="auto">
            <a:xfrm>
              <a:off x="182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1" name="Line 288"/>
            <p:cNvSpPr>
              <a:spLocks noChangeShapeType="1"/>
            </p:cNvSpPr>
            <p:nvPr/>
          </p:nvSpPr>
          <p:spPr bwMode="auto">
            <a:xfrm>
              <a:off x="1829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7" name="Line 289"/>
            <p:cNvSpPr>
              <a:spLocks noChangeShapeType="1"/>
            </p:cNvSpPr>
            <p:nvPr/>
          </p:nvSpPr>
          <p:spPr bwMode="auto">
            <a:xfrm flipH="1">
              <a:off x="1789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8" name="Line 290"/>
            <p:cNvSpPr>
              <a:spLocks noChangeShapeType="1"/>
            </p:cNvSpPr>
            <p:nvPr/>
          </p:nvSpPr>
          <p:spPr bwMode="auto">
            <a:xfrm>
              <a:off x="167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9" name="Line 291"/>
            <p:cNvSpPr>
              <a:spLocks noChangeShapeType="1"/>
            </p:cNvSpPr>
            <p:nvPr/>
          </p:nvSpPr>
          <p:spPr bwMode="auto">
            <a:xfrm>
              <a:off x="1670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0" name="Line 292"/>
            <p:cNvSpPr>
              <a:spLocks noChangeShapeType="1"/>
            </p:cNvSpPr>
            <p:nvPr/>
          </p:nvSpPr>
          <p:spPr bwMode="auto">
            <a:xfrm flipH="1">
              <a:off x="1630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1" name="Line 293"/>
            <p:cNvSpPr>
              <a:spLocks noChangeShapeType="1"/>
            </p:cNvSpPr>
            <p:nvPr/>
          </p:nvSpPr>
          <p:spPr bwMode="auto">
            <a:xfrm>
              <a:off x="151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" name="Line 294"/>
            <p:cNvSpPr>
              <a:spLocks noChangeShapeType="1"/>
            </p:cNvSpPr>
            <p:nvPr/>
          </p:nvSpPr>
          <p:spPr bwMode="auto">
            <a:xfrm>
              <a:off x="1511" y="284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1" name="Line 295"/>
            <p:cNvSpPr>
              <a:spLocks noChangeShapeType="1"/>
            </p:cNvSpPr>
            <p:nvPr/>
          </p:nvSpPr>
          <p:spPr bwMode="auto">
            <a:xfrm flipH="1">
              <a:off x="1471" y="2847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2" name="Line 296"/>
            <p:cNvSpPr>
              <a:spLocks noChangeShapeType="1"/>
            </p:cNvSpPr>
            <p:nvPr/>
          </p:nvSpPr>
          <p:spPr bwMode="auto">
            <a:xfrm>
              <a:off x="1353" y="286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3" name="Line 297"/>
            <p:cNvSpPr>
              <a:spLocks noChangeShapeType="1"/>
            </p:cNvSpPr>
            <p:nvPr/>
          </p:nvSpPr>
          <p:spPr bwMode="auto">
            <a:xfrm>
              <a:off x="1353" y="286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4" name="Freeform 298"/>
            <p:cNvSpPr>
              <a:spLocks/>
            </p:cNvSpPr>
            <p:nvPr/>
          </p:nvSpPr>
          <p:spPr bwMode="auto">
            <a:xfrm>
              <a:off x="1314" y="2861"/>
              <a:ext cx="39" cy="11"/>
            </a:xfrm>
            <a:custGeom>
              <a:avLst/>
              <a:gdLst>
                <a:gd name="T0" fmla="*/ 77 w 77"/>
                <a:gd name="T1" fmla="*/ 0 h 11"/>
                <a:gd name="T2" fmla="*/ 36 w 77"/>
                <a:gd name="T3" fmla="*/ 6 h 11"/>
                <a:gd name="T4" fmla="*/ 0 w 77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" h="11">
                  <a:moveTo>
                    <a:pt x="77" y="0"/>
                  </a:moveTo>
                  <a:lnTo>
                    <a:pt x="36" y="6"/>
                  </a:lnTo>
                  <a:lnTo>
                    <a:pt x="0" y="1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5" name="Line 299"/>
            <p:cNvSpPr>
              <a:spLocks noChangeShapeType="1"/>
            </p:cNvSpPr>
            <p:nvPr/>
          </p:nvSpPr>
          <p:spPr bwMode="auto">
            <a:xfrm>
              <a:off x="1209" y="292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6" name="Line 300"/>
            <p:cNvSpPr>
              <a:spLocks noChangeShapeType="1"/>
            </p:cNvSpPr>
            <p:nvPr/>
          </p:nvSpPr>
          <p:spPr bwMode="auto">
            <a:xfrm>
              <a:off x="1209" y="292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8" name="Freeform 301"/>
            <p:cNvSpPr>
              <a:spLocks/>
            </p:cNvSpPr>
            <p:nvPr/>
          </p:nvSpPr>
          <p:spPr bwMode="auto">
            <a:xfrm>
              <a:off x="1177" y="2928"/>
              <a:ext cx="32" cy="25"/>
            </a:xfrm>
            <a:custGeom>
              <a:avLst/>
              <a:gdLst>
                <a:gd name="T0" fmla="*/ 63 w 63"/>
                <a:gd name="T1" fmla="*/ 0 h 25"/>
                <a:gd name="T2" fmla="*/ 38 w 63"/>
                <a:gd name="T3" fmla="*/ 10 h 25"/>
                <a:gd name="T4" fmla="*/ 0 w 63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" h="25">
                  <a:moveTo>
                    <a:pt x="63" y="0"/>
                  </a:moveTo>
                  <a:lnTo>
                    <a:pt x="38" y="10"/>
                  </a:lnTo>
                  <a:lnTo>
                    <a:pt x="0" y="25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2" name="Line 302"/>
            <p:cNvSpPr>
              <a:spLocks noChangeShapeType="1"/>
            </p:cNvSpPr>
            <p:nvPr/>
          </p:nvSpPr>
          <p:spPr bwMode="auto">
            <a:xfrm>
              <a:off x="1097" y="30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3" name="Line 303"/>
            <p:cNvSpPr>
              <a:spLocks noChangeShapeType="1"/>
            </p:cNvSpPr>
            <p:nvPr/>
          </p:nvSpPr>
          <p:spPr bwMode="auto">
            <a:xfrm>
              <a:off x="1097" y="30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4" name="Freeform 304"/>
            <p:cNvSpPr>
              <a:spLocks/>
            </p:cNvSpPr>
            <p:nvPr/>
          </p:nvSpPr>
          <p:spPr bwMode="auto">
            <a:xfrm>
              <a:off x="1074" y="3043"/>
              <a:ext cx="23" cy="33"/>
            </a:xfrm>
            <a:custGeom>
              <a:avLst/>
              <a:gdLst>
                <a:gd name="T0" fmla="*/ 46 w 46"/>
                <a:gd name="T1" fmla="*/ 0 h 33"/>
                <a:gd name="T2" fmla="*/ 36 w 46"/>
                <a:gd name="T3" fmla="*/ 5 h 33"/>
                <a:gd name="T4" fmla="*/ 8 w 46"/>
                <a:gd name="T5" fmla="*/ 26 h 33"/>
                <a:gd name="T6" fmla="*/ 0 w 46"/>
                <a:gd name="T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33">
                  <a:moveTo>
                    <a:pt x="46" y="0"/>
                  </a:moveTo>
                  <a:lnTo>
                    <a:pt x="36" y="5"/>
                  </a:lnTo>
                  <a:lnTo>
                    <a:pt x="8" y="26"/>
                  </a:lnTo>
                  <a:lnTo>
                    <a:pt x="0" y="33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5" name="Line 305"/>
            <p:cNvSpPr>
              <a:spLocks noChangeShapeType="1"/>
            </p:cNvSpPr>
            <p:nvPr/>
          </p:nvSpPr>
          <p:spPr bwMode="auto">
            <a:xfrm>
              <a:off x="1022" y="318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6" name="Line 306"/>
            <p:cNvSpPr>
              <a:spLocks noChangeShapeType="1"/>
            </p:cNvSpPr>
            <p:nvPr/>
          </p:nvSpPr>
          <p:spPr bwMode="auto">
            <a:xfrm>
              <a:off x="1022" y="318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7" name="Freeform 307"/>
            <p:cNvSpPr>
              <a:spLocks/>
            </p:cNvSpPr>
            <p:nvPr/>
          </p:nvSpPr>
          <p:spPr bwMode="auto">
            <a:xfrm>
              <a:off x="1009" y="3185"/>
              <a:ext cx="13" cy="39"/>
            </a:xfrm>
            <a:custGeom>
              <a:avLst/>
              <a:gdLst>
                <a:gd name="T0" fmla="*/ 26 w 26"/>
                <a:gd name="T1" fmla="*/ 0 h 39"/>
                <a:gd name="T2" fmla="*/ 26 w 26"/>
                <a:gd name="T3" fmla="*/ 2 h 39"/>
                <a:gd name="T4" fmla="*/ 8 w 26"/>
                <a:gd name="T5" fmla="*/ 27 h 39"/>
                <a:gd name="T6" fmla="*/ 0 w 26"/>
                <a:gd name="T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26" y="2"/>
                  </a:lnTo>
                  <a:lnTo>
                    <a:pt x="8" y="27"/>
                  </a:lnTo>
                  <a:lnTo>
                    <a:pt x="0" y="39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8" name="Line 308"/>
            <p:cNvSpPr>
              <a:spLocks noChangeShapeType="1"/>
            </p:cNvSpPr>
            <p:nvPr/>
          </p:nvSpPr>
          <p:spPr bwMode="auto">
            <a:xfrm>
              <a:off x="983" y="33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9" name="Line 309"/>
            <p:cNvSpPr>
              <a:spLocks noChangeShapeType="1"/>
            </p:cNvSpPr>
            <p:nvPr/>
          </p:nvSpPr>
          <p:spPr bwMode="auto">
            <a:xfrm>
              <a:off x="983" y="334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0" name="Freeform 310"/>
            <p:cNvSpPr>
              <a:spLocks/>
            </p:cNvSpPr>
            <p:nvPr/>
          </p:nvSpPr>
          <p:spPr bwMode="auto">
            <a:xfrm>
              <a:off x="979" y="3343"/>
              <a:ext cx="4" cy="41"/>
            </a:xfrm>
            <a:custGeom>
              <a:avLst/>
              <a:gdLst>
                <a:gd name="T0" fmla="*/ 8 w 8"/>
                <a:gd name="T1" fmla="*/ 0 h 41"/>
                <a:gd name="T2" fmla="*/ 2 w 8"/>
                <a:gd name="T3" fmla="*/ 27 h 41"/>
                <a:gd name="T4" fmla="*/ 0 w 8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1">
                  <a:moveTo>
                    <a:pt x="8" y="0"/>
                  </a:moveTo>
                  <a:lnTo>
                    <a:pt x="2" y="27"/>
                  </a:lnTo>
                  <a:lnTo>
                    <a:pt x="0" y="4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1" name="Line 311"/>
            <p:cNvSpPr>
              <a:spLocks noChangeShapeType="1"/>
            </p:cNvSpPr>
            <p:nvPr/>
          </p:nvSpPr>
          <p:spPr bwMode="auto">
            <a:xfrm>
              <a:off x="980" y="3506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2" name="Line 312"/>
            <p:cNvSpPr>
              <a:spLocks noChangeShapeType="1"/>
            </p:cNvSpPr>
            <p:nvPr/>
          </p:nvSpPr>
          <p:spPr bwMode="auto">
            <a:xfrm>
              <a:off x="980" y="3506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3" name="Freeform 313"/>
            <p:cNvSpPr>
              <a:spLocks/>
            </p:cNvSpPr>
            <p:nvPr/>
          </p:nvSpPr>
          <p:spPr bwMode="auto">
            <a:xfrm>
              <a:off x="980" y="3506"/>
              <a:ext cx="4" cy="40"/>
            </a:xfrm>
            <a:custGeom>
              <a:avLst/>
              <a:gdLst>
                <a:gd name="T0" fmla="*/ 0 w 8"/>
                <a:gd name="T1" fmla="*/ 0 h 40"/>
                <a:gd name="T2" fmla="*/ 4 w 8"/>
                <a:gd name="T3" fmla="*/ 26 h 40"/>
                <a:gd name="T4" fmla="*/ 8 w 8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0">
                  <a:moveTo>
                    <a:pt x="0" y="0"/>
                  </a:moveTo>
                  <a:lnTo>
                    <a:pt x="4" y="26"/>
                  </a:lnTo>
                  <a:lnTo>
                    <a:pt x="8" y="4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4" name="Line 314"/>
            <p:cNvSpPr>
              <a:spLocks noChangeShapeType="1"/>
            </p:cNvSpPr>
            <p:nvPr/>
          </p:nvSpPr>
          <p:spPr bwMode="auto">
            <a:xfrm>
              <a:off x="1012" y="366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5" name="Line 315"/>
            <p:cNvSpPr>
              <a:spLocks noChangeShapeType="1"/>
            </p:cNvSpPr>
            <p:nvPr/>
          </p:nvSpPr>
          <p:spPr bwMode="auto">
            <a:xfrm>
              <a:off x="1012" y="3665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6" name="Freeform 316"/>
            <p:cNvSpPr>
              <a:spLocks/>
            </p:cNvSpPr>
            <p:nvPr/>
          </p:nvSpPr>
          <p:spPr bwMode="auto">
            <a:xfrm>
              <a:off x="1012" y="3665"/>
              <a:ext cx="14" cy="38"/>
            </a:xfrm>
            <a:custGeom>
              <a:avLst/>
              <a:gdLst>
                <a:gd name="T0" fmla="*/ 0 w 30"/>
                <a:gd name="T1" fmla="*/ 0 h 38"/>
                <a:gd name="T2" fmla="*/ 14 w 30"/>
                <a:gd name="T3" fmla="*/ 21 h 38"/>
                <a:gd name="T4" fmla="*/ 30 w 30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8">
                  <a:moveTo>
                    <a:pt x="0" y="0"/>
                  </a:moveTo>
                  <a:lnTo>
                    <a:pt x="14" y="21"/>
                  </a:lnTo>
                  <a:lnTo>
                    <a:pt x="30" y="3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7" name="Line 317"/>
            <p:cNvSpPr>
              <a:spLocks noChangeShapeType="1"/>
            </p:cNvSpPr>
            <p:nvPr/>
          </p:nvSpPr>
          <p:spPr bwMode="auto">
            <a:xfrm>
              <a:off x="1084" y="38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8" name="Line 318"/>
            <p:cNvSpPr>
              <a:spLocks noChangeShapeType="1"/>
            </p:cNvSpPr>
            <p:nvPr/>
          </p:nvSpPr>
          <p:spPr bwMode="auto">
            <a:xfrm>
              <a:off x="1084" y="38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9" name="Freeform 319"/>
            <p:cNvSpPr>
              <a:spLocks/>
            </p:cNvSpPr>
            <p:nvPr/>
          </p:nvSpPr>
          <p:spPr bwMode="auto">
            <a:xfrm>
              <a:off x="1084" y="3810"/>
              <a:ext cx="25" cy="32"/>
            </a:xfrm>
            <a:custGeom>
              <a:avLst/>
              <a:gdLst>
                <a:gd name="T0" fmla="*/ 0 w 50"/>
                <a:gd name="T1" fmla="*/ 0 h 32"/>
                <a:gd name="T2" fmla="*/ 16 w 50"/>
                <a:gd name="T3" fmla="*/ 10 h 32"/>
                <a:gd name="T4" fmla="*/ 48 w 50"/>
                <a:gd name="T5" fmla="*/ 31 h 32"/>
                <a:gd name="T6" fmla="*/ 50 w 50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2">
                  <a:moveTo>
                    <a:pt x="0" y="0"/>
                  </a:moveTo>
                  <a:lnTo>
                    <a:pt x="16" y="10"/>
                  </a:lnTo>
                  <a:lnTo>
                    <a:pt x="48" y="31"/>
                  </a:lnTo>
                  <a:lnTo>
                    <a:pt x="50" y="32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0" name="Line 320"/>
            <p:cNvSpPr>
              <a:spLocks noChangeShapeType="1"/>
            </p:cNvSpPr>
            <p:nvPr/>
          </p:nvSpPr>
          <p:spPr bwMode="auto">
            <a:xfrm>
              <a:off x="1198" y="3922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1" name="Line 321"/>
            <p:cNvSpPr>
              <a:spLocks noChangeShapeType="1"/>
            </p:cNvSpPr>
            <p:nvPr/>
          </p:nvSpPr>
          <p:spPr bwMode="auto">
            <a:xfrm>
              <a:off x="1198" y="3922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3" name="Freeform 322"/>
            <p:cNvSpPr>
              <a:spLocks/>
            </p:cNvSpPr>
            <p:nvPr/>
          </p:nvSpPr>
          <p:spPr bwMode="auto">
            <a:xfrm>
              <a:off x="1198" y="3922"/>
              <a:ext cx="34" cy="22"/>
            </a:xfrm>
            <a:custGeom>
              <a:avLst/>
              <a:gdLst>
                <a:gd name="T0" fmla="*/ 0 w 67"/>
                <a:gd name="T1" fmla="*/ 0 h 22"/>
                <a:gd name="T2" fmla="*/ 5 w 67"/>
                <a:gd name="T3" fmla="*/ 3 h 22"/>
                <a:gd name="T4" fmla="*/ 49 w 67"/>
                <a:gd name="T5" fmla="*/ 17 h 22"/>
                <a:gd name="T6" fmla="*/ 67 w 67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2">
                  <a:moveTo>
                    <a:pt x="0" y="0"/>
                  </a:moveTo>
                  <a:lnTo>
                    <a:pt x="5" y="3"/>
                  </a:lnTo>
                  <a:lnTo>
                    <a:pt x="49" y="17"/>
                  </a:lnTo>
                  <a:lnTo>
                    <a:pt x="67" y="22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4" name="Line 323"/>
            <p:cNvSpPr>
              <a:spLocks noChangeShapeType="1"/>
            </p:cNvSpPr>
            <p:nvPr/>
          </p:nvSpPr>
          <p:spPr bwMode="auto">
            <a:xfrm>
              <a:off x="1343" y="398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5" name="Line 324"/>
            <p:cNvSpPr>
              <a:spLocks noChangeShapeType="1"/>
            </p:cNvSpPr>
            <p:nvPr/>
          </p:nvSpPr>
          <p:spPr bwMode="auto">
            <a:xfrm>
              <a:off x="1343" y="3987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6" name="Freeform 325"/>
            <p:cNvSpPr>
              <a:spLocks/>
            </p:cNvSpPr>
            <p:nvPr/>
          </p:nvSpPr>
          <p:spPr bwMode="auto">
            <a:xfrm>
              <a:off x="1343" y="3987"/>
              <a:ext cx="39" cy="7"/>
            </a:xfrm>
            <a:custGeom>
              <a:avLst/>
              <a:gdLst>
                <a:gd name="T0" fmla="*/ 0 w 78"/>
                <a:gd name="T1" fmla="*/ 0 h 7"/>
                <a:gd name="T2" fmla="*/ 12 w 78"/>
                <a:gd name="T3" fmla="*/ 1 h 7"/>
                <a:gd name="T4" fmla="*/ 68 w 78"/>
                <a:gd name="T5" fmla="*/ 7 h 7"/>
                <a:gd name="T6" fmla="*/ 78 w 78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">
                  <a:moveTo>
                    <a:pt x="0" y="0"/>
                  </a:moveTo>
                  <a:lnTo>
                    <a:pt x="12" y="1"/>
                  </a:lnTo>
                  <a:lnTo>
                    <a:pt x="68" y="7"/>
                  </a:lnTo>
                  <a:lnTo>
                    <a:pt x="78" y="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7" name="Line 326"/>
            <p:cNvSpPr>
              <a:spLocks noChangeShapeType="1"/>
            </p:cNvSpPr>
            <p:nvPr/>
          </p:nvSpPr>
          <p:spPr bwMode="auto">
            <a:xfrm>
              <a:off x="150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8" name="Line 327"/>
            <p:cNvSpPr>
              <a:spLocks noChangeShapeType="1"/>
            </p:cNvSpPr>
            <p:nvPr/>
          </p:nvSpPr>
          <p:spPr bwMode="auto">
            <a:xfrm>
              <a:off x="150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9" name="Line 328"/>
            <p:cNvSpPr>
              <a:spLocks noChangeShapeType="1"/>
            </p:cNvSpPr>
            <p:nvPr/>
          </p:nvSpPr>
          <p:spPr bwMode="auto">
            <a:xfrm>
              <a:off x="1501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0" name="Line 329"/>
            <p:cNvSpPr>
              <a:spLocks noChangeShapeType="1"/>
            </p:cNvSpPr>
            <p:nvPr/>
          </p:nvSpPr>
          <p:spPr bwMode="auto">
            <a:xfrm>
              <a:off x="166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1" name="Line 330"/>
            <p:cNvSpPr>
              <a:spLocks noChangeShapeType="1"/>
            </p:cNvSpPr>
            <p:nvPr/>
          </p:nvSpPr>
          <p:spPr bwMode="auto">
            <a:xfrm>
              <a:off x="166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2" name="Line 331"/>
            <p:cNvSpPr>
              <a:spLocks noChangeShapeType="1"/>
            </p:cNvSpPr>
            <p:nvPr/>
          </p:nvSpPr>
          <p:spPr bwMode="auto">
            <a:xfrm>
              <a:off x="1660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3" name="Line 332"/>
            <p:cNvSpPr>
              <a:spLocks noChangeShapeType="1"/>
            </p:cNvSpPr>
            <p:nvPr/>
          </p:nvSpPr>
          <p:spPr bwMode="auto">
            <a:xfrm>
              <a:off x="181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2" name="Line 333"/>
            <p:cNvSpPr>
              <a:spLocks noChangeShapeType="1"/>
            </p:cNvSpPr>
            <p:nvPr/>
          </p:nvSpPr>
          <p:spPr bwMode="auto">
            <a:xfrm>
              <a:off x="181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3" name="Line 334"/>
            <p:cNvSpPr>
              <a:spLocks noChangeShapeType="1"/>
            </p:cNvSpPr>
            <p:nvPr/>
          </p:nvSpPr>
          <p:spPr bwMode="auto">
            <a:xfrm>
              <a:off x="1819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4" name="Line 335"/>
            <p:cNvSpPr>
              <a:spLocks noChangeShapeType="1"/>
            </p:cNvSpPr>
            <p:nvPr/>
          </p:nvSpPr>
          <p:spPr bwMode="auto">
            <a:xfrm>
              <a:off x="197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5" name="Line 336"/>
            <p:cNvSpPr>
              <a:spLocks noChangeShapeType="1"/>
            </p:cNvSpPr>
            <p:nvPr/>
          </p:nvSpPr>
          <p:spPr bwMode="auto">
            <a:xfrm>
              <a:off x="197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6" name="Line 337"/>
            <p:cNvSpPr>
              <a:spLocks noChangeShapeType="1"/>
            </p:cNvSpPr>
            <p:nvPr/>
          </p:nvSpPr>
          <p:spPr bwMode="auto">
            <a:xfrm>
              <a:off x="1978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7" name="Line 338"/>
            <p:cNvSpPr>
              <a:spLocks noChangeShapeType="1"/>
            </p:cNvSpPr>
            <p:nvPr/>
          </p:nvSpPr>
          <p:spPr bwMode="auto">
            <a:xfrm>
              <a:off x="2137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8" name="Line 339"/>
            <p:cNvSpPr>
              <a:spLocks noChangeShapeType="1"/>
            </p:cNvSpPr>
            <p:nvPr/>
          </p:nvSpPr>
          <p:spPr bwMode="auto">
            <a:xfrm>
              <a:off x="2137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9" name="Line 340"/>
            <p:cNvSpPr>
              <a:spLocks noChangeShapeType="1"/>
            </p:cNvSpPr>
            <p:nvPr/>
          </p:nvSpPr>
          <p:spPr bwMode="auto">
            <a:xfrm>
              <a:off x="2137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0" name="Line 341"/>
            <p:cNvSpPr>
              <a:spLocks noChangeShapeType="1"/>
            </p:cNvSpPr>
            <p:nvPr/>
          </p:nvSpPr>
          <p:spPr bwMode="auto">
            <a:xfrm>
              <a:off x="2295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1" name="Line 342"/>
            <p:cNvSpPr>
              <a:spLocks noChangeShapeType="1"/>
            </p:cNvSpPr>
            <p:nvPr/>
          </p:nvSpPr>
          <p:spPr bwMode="auto">
            <a:xfrm>
              <a:off x="2295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2" name="Line 343"/>
            <p:cNvSpPr>
              <a:spLocks noChangeShapeType="1"/>
            </p:cNvSpPr>
            <p:nvPr/>
          </p:nvSpPr>
          <p:spPr bwMode="auto">
            <a:xfrm>
              <a:off x="2295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3" name="Line 344"/>
            <p:cNvSpPr>
              <a:spLocks noChangeShapeType="1"/>
            </p:cNvSpPr>
            <p:nvPr/>
          </p:nvSpPr>
          <p:spPr bwMode="auto">
            <a:xfrm>
              <a:off x="2454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4" name="Line 345"/>
            <p:cNvSpPr>
              <a:spLocks noChangeShapeType="1"/>
            </p:cNvSpPr>
            <p:nvPr/>
          </p:nvSpPr>
          <p:spPr bwMode="auto">
            <a:xfrm>
              <a:off x="2454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5" name="Line 346"/>
            <p:cNvSpPr>
              <a:spLocks noChangeShapeType="1"/>
            </p:cNvSpPr>
            <p:nvPr/>
          </p:nvSpPr>
          <p:spPr bwMode="auto">
            <a:xfrm>
              <a:off x="2454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6" name="Line 347"/>
            <p:cNvSpPr>
              <a:spLocks noChangeShapeType="1"/>
            </p:cNvSpPr>
            <p:nvPr/>
          </p:nvSpPr>
          <p:spPr bwMode="auto">
            <a:xfrm>
              <a:off x="2613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7" name="Line 348"/>
            <p:cNvSpPr>
              <a:spLocks noChangeShapeType="1"/>
            </p:cNvSpPr>
            <p:nvPr/>
          </p:nvSpPr>
          <p:spPr bwMode="auto">
            <a:xfrm>
              <a:off x="2613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2" name="Line 349"/>
            <p:cNvSpPr>
              <a:spLocks noChangeShapeType="1"/>
            </p:cNvSpPr>
            <p:nvPr/>
          </p:nvSpPr>
          <p:spPr bwMode="auto">
            <a:xfrm>
              <a:off x="2613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4" name="Line 350"/>
            <p:cNvSpPr>
              <a:spLocks noChangeShapeType="1"/>
            </p:cNvSpPr>
            <p:nvPr/>
          </p:nvSpPr>
          <p:spPr bwMode="auto">
            <a:xfrm>
              <a:off x="2772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5" name="Line 351"/>
            <p:cNvSpPr>
              <a:spLocks noChangeShapeType="1"/>
            </p:cNvSpPr>
            <p:nvPr/>
          </p:nvSpPr>
          <p:spPr bwMode="auto">
            <a:xfrm>
              <a:off x="2772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6" name="Line 352"/>
            <p:cNvSpPr>
              <a:spLocks noChangeShapeType="1"/>
            </p:cNvSpPr>
            <p:nvPr/>
          </p:nvSpPr>
          <p:spPr bwMode="auto">
            <a:xfrm>
              <a:off x="2772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7" name="Line 353"/>
            <p:cNvSpPr>
              <a:spLocks noChangeShapeType="1"/>
            </p:cNvSpPr>
            <p:nvPr/>
          </p:nvSpPr>
          <p:spPr bwMode="auto">
            <a:xfrm>
              <a:off x="293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8" name="Line 354"/>
            <p:cNvSpPr>
              <a:spLocks noChangeShapeType="1"/>
            </p:cNvSpPr>
            <p:nvPr/>
          </p:nvSpPr>
          <p:spPr bwMode="auto">
            <a:xfrm>
              <a:off x="2931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9" name="Line 355"/>
            <p:cNvSpPr>
              <a:spLocks noChangeShapeType="1"/>
            </p:cNvSpPr>
            <p:nvPr/>
          </p:nvSpPr>
          <p:spPr bwMode="auto">
            <a:xfrm>
              <a:off x="2931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0" name="Line 356"/>
            <p:cNvSpPr>
              <a:spLocks noChangeShapeType="1"/>
            </p:cNvSpPr>
            <p:nvPr/>
          </p:nvSpPr>
          <p:spPr bwMode="auto">
            <a:xfrm>
              <a:off x="309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1" name="Line 357"/>
            <p:cNvSpPr>
              <a:spLocks noChangeShapeType="1"/>
            </p:cNvSpPr>
            <p:nvPr/>
          </p:nvSpPr>
          <p:spPr bwMode="auto">
            <a:xfrm>
              <a:off x="3090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2" name="Line 358"/>
            <p:cNvSpPr>
              <a:spLocks noChangeShapeType="1"/>
            </p:cNvSpPr>
            <p:nvPr/>
          </p:nvSpPr>
          <p:spPr bwMode="auto">
            <a:xfrm>
              <a:off x="3090" y="4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3" name="Line 359"/>
            <p:cNvSpPr>
              <a:spLocks noChangeShapeType="1"/>
            </p:cNvSpPr>
            <p:nvPr/>
          </p:nvSpPr>
          <p:spPr bwMode="auto">
            <a:xfrm>
              <a:off x="324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0" name="Line 360"/>
            <p:cNvSpPr>
              <a:spLocks noChangeShapeType="1"/>
            </p:cNvSpPr>
            <p:nvPr/>
          </p:nvSpPr>
          <p:spPr bwMode="auto">
            <a:xfrm>
              <a:off x="3249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1" name="Line 361"/>
            <p:cNvSpPr>
              <a:spLocks noChangeShapeType="1"/>
            </p:cNvSpPr>
            <p:nvPr/>
          </p:nvSpPr>
          <p:spPr bwMode="auto">
            <a:xfrm>
              <a:off x="3249" y="4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2" name="Line 362"/>
            <p:cNvSpPr>
              <a:spLocks noChangeShapeType="1"/>
            </p:cNvSpPr>
            <p:nvPr/>
          </p:nvSpPr>
          <p:spPr bwMode="auto">
            <a:xfrm>
              <a:off x="340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3" name="Line 363"/>
            <p:cNvSpPr>
              <a:spLocks noChangeShapeType="1"/>
            </p:cNvSpPr>
            <p:nvPr/>
          </p:nvSpPr>
          <p:spPr bwMode="auto">
            <a:xfrm>
              <a:off x="3408" y="4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4" name="Freeform 364"/>
            <p:cNvSpPr>
              <a:spLocks/>
            </p:cNvSpPr>
            <p:nvPr/>
          </p:nvSpPr>
          <p:spPr bwMode="auto">
            <a:xfrm>
              <a:off x="3408" y="4001"/>
              <a:ext cx="39" cy="1"/>
            </a:xfrm>
            <a:custGeom>
              <a:avLst/>
              <a:gdLst>
                <a:gd name="T0" fmla="*/ 0 w 80"/>
                <a:gd name="T1" fmla="*/ 0 h 1"/>
                <a:gd name="T2" fmla="*/ 78 w 80"/>
                <a:gd name="T3" fmla="*/ 0 h 1"/>
                <a:gd name="T4" fmla="*/ 80 w 8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">
                  <a:moveTo>
                    <a:pt x="0" y="0"/>
                  </a:moveTo>
                  <a:lnTo>
                    <a:pt x="78" y="0"/>
                  </a:lnTo>
                  <a:lnTo>
                    <a:pt x="80" y="1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5" name="Line 365"/>
            <p:cNvSpPr>
              <a:spLocks noChangeShapeType="1"/>
            </p:cNvSpPr>
            <p:nvPr/>
          </p:nvSpPr>
          <p:spPr bwMode="auto">
            <a:xfrm>
              <a:off x="3565" y="40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6" name="Line 366"/>
            <p:cNvSpPr>
              <a:spLocks noChangeShapeType="1"/>
            </p:cNvSpPr>
            <p:nvPr/>
          </p:nvSpPr>
          <p:spPr bwMode="auto">
            <a:xfrm>
              <a:off x="3565" y="401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8" name="Freeform 367"/>
            <p:cNvSpPr>
              <a:spLocks/>
            </p:cNvSpPr>
            <p:nvPr/>
          </p:nvSpPr>
          <p:spPr bwMode="auto">
            <a:xfrm>
              <a:off x="3565" y="4010"/>
              <a:ext cx="40" cy="6"/>
            </a:xfrm>
            <a:custGeom>
              <a:avLst/>
              <a:gdLst>
                <a:gd name="T0" fmla="*/ 0 w 79"/>
                <a:gd name="T1" fmla="*/ 0 h 6"/>
                <a:gd name="T2" fmla="*/ 28 w 79"/>
                <a:gd name="T3" fmla="*/ 2 h 6"/>
                <a:gd name="T4" fmla="*/ 71 w 79"/>
                <a:gd name="T5" fmla="*/ 5 h 6"/>
                <a:gd name="T6" fmla="*/ 79 w 79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6">
                  <a:moveTo>
                    <a:pt x="0" y="0"/>
                  </a:moveTo>
                  <a:lnTo>
                    <a:pt x="28" y="2"/>
                  </a:lnTo>
                  <a:lnTo>
                    <a:pt x="71" y="5"/>
                  </a:lnTo>
                  <a:lnTo>
                    <a:pt x="79" y="6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9" name="Line 368"/>
            <p:cNvSpPr>
              <a:spLocks noChangeShapeType="1"/>
            </p:cNvSpPr>
            <p:nvPr/>
          </p:nvSpPr>
          <p:spPr bwMode="auto">
            <a:xfrm>
              <a:off x="3719" y="405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0" name="Line 369"/>
            <p:cNvSpPr>
              <a:spLocks noChangeShapeType="1"/>
            </p:cNvSpPr>
            <p:nvPr/>
          </p:nvSpPr>
          <p:spPr bwMode="auto">
            <a:xfrm>
              <a:off x="3719" y="4050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1" name="Freeform 370"/>
            <p:cNvSpPr>
              <a:spLocks/>
            </p:cNvSpPr>
            <p:nvPr/>
          </p:nvSpPr>
          <p:spPr bwMode="auto">
            <a:xfrm>
              <a:off x="3719" y="4050"/>
              <a:ext cx="36" cy="17"/>
            </a:xfrm>
            <a:custGeom>
              <a:avLst/>
              <a:gdLst>
                <a:gd name="T0" fmla="*/ 0 w 71"/>
                <a:gd name="T1" fmla="*/ 0 h 17"/>
                <a:gd name="T2" fmla="*/ 2 w 71"/>
                <a:gd name="T3" fmla="*/ 0 h 17"/>
                <a:gd name="T4" fmla="*/ 39 w 71"/>
                <a:gd name="T5" fmla="*/ 9 h 17"/>
                <a:gd name="T6" fmla="*/ 71 w 71"/>
                <a:gd name="T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7">
                  <a:moveTo>
                    <a:pt x="0" y="0"/>
                  </a:moveTo>
                  <a:lnTo>
                    <a:pt x="2" y="0"/>
                  </a:lnTo>
                  <a:lnTo>
                    <a:pt x="39" y="9"/>
                  </a:lnTo>
                  <a:lnTo>
                    <a:pt x="71" y="1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2" name="Line 371"/>
            <p:cNvSpPr>
              <a:spLocks noChangeShapeType="1"/>
            </p:cNvSpPr>
            <p:nvPr/>
          </p:nvSpPr>
          <p:spPr bwMode="auto">
            <a:xfrm>
              <a:off x="3843" y="414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3" name="Line 372"/>
            <p:cNvSpPr>
              <a:spLocks noChangeShapeType="1"/>
            </p:cNvSpPr>
            <p:nvPr/>
          </p:nvSpPr>
          <p:spPr bwMode="auto">
            <a:xfrm>
              <a:off x="3843" y="4148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4" name="Freeform 373"/>
            <p:cNvSpPr>
              <a:spLocks/>
            </p:cNvSpPr>
            <p:nvPr/>
          </p:nvSpPr>
          <p:spPr bwMode="auto">
            <a:xfrm>
              <a:off x="3843" y="4148"/>
              <a:ext cx="20" cy="35"/>
            </a:xfrm>
            <a:custGeom>
              <a:avLst/>
              <a:gdLst>
                <a:gd name="T0" fmla="*/ 0 w 40"/>
                <a:gd name="T1" fmla="*/ 0 h 35"/>
                <a:gd name="T2" fmla="*/ 20 w 40"/>
                <a:gd name="T3" fmla="*/ 15 h 35"/>
                <a:gd name="T4" fmla="*/ 40 w 40"/>
                <a:gd name="T5" fmla="*/ 33 h 35"/>
                <a:gd name="T6" fmla="*/ 40 w 40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5">
                  <a:moveTo>
                    <a:pt x="0" y="0"/>
                  </a:moveTo>
                  <a:lnTo>
                    <a:pt x="20" y="15"/>
                  </a:lnTo>
                  <a:lnTo>
                    <a:pt x="40" y="33"/>
                  </a:lnTo>
                  <a:lnTo>
                    <a:pt x="40" y="35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5" name="Line 374"/>
            <p:cNvSpPr>
              <a:spLocks noChangeShapeType="1"/>
            </p:cNvSpPr>
            <p:nvPr/>
          </p:nvSpPr>
          <p:spPr bwMode="auto">
            <a:xfrm>
              <a:off x="3895" y="43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6" name="Line 375"/>
            <p:cNvSpPr>
              <a:spLocks noChangeShapeType="1"/>
            </p:cNvSpPr>
            <p:nvPr/>
          </p:nvSpPr>
          <p:spPr bwMode="auto">
            <a:xfrm>
              <a:off x="3895" y="43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7" name="Freeform 376"/>
            <p:cNvSpPr>
              <a:spLocks/>
            </p:cNvSpPr>
            <p:nvPr/>
          </p:nvSpPr>
          <p:spPr bwMode="auto">
            <a:xfrm>
              <a:off x="3895" y="4301"/>
              <a:ext cx="2" cy="40"/>
            </a:xfrm>
            <a:custGeom>
              <a:avLst/>
              <a:gdLst>
                <a:gd name="T0" fmla="*/ 0 w 4"/>
                <a:gd name="T1" fmla="*/ 0 h 40"/>
                <a:gd name="T2" fmla="*/ 2 w 4"/>
                <a:gd name="T3" fmla="*/ 19 h 40"/>
                <a:gd name="T4" fmla="*/ 4 w 4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0">
                  <a:moveTo>
                    <a:pt x="0" y="0"/>
                  </a:moveTo>
                  <a:lnTo>
                    <a:pt x="2" y="19"/>
                  </a:lnTo>
                  <a:lnTo>
                    <a:pt x="4" y="4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05" name="Freeform 504"/>
          <p:cNvSpPr/>
          <p:nvPr/>
        </p:nvSpPr>
        <p:spPr>
          <a:xfrm>
            <a:off x="8883876" y="2076742"/>
            <a:ext cx="480227" cy="449075"/>
          </a:xfrm>
          <a:custGeom>
            <a:avLst/>
            <a:gdLst>
              <a:gd name="connsiteX0" fmla="*/ 239213 w 480227"/>
              <a:gd name="connsiteY0" fmla="*/ 3 h 449075"/>
              <a:gd name="connsiteX1" fmla="*/ 301347 w 480227"/>
              <a:gd name="connsiteY1" fmla="*/ 25182 h 449075"/>
              <a:gd name="connsiteX2" fmla="*/ 465324 w 480227"/>
              <a:gd name="connsiteY2" fmla="*/ 186659 h 449075"/>
              <a:gd name="connsiteX3" fmla="*/ 465867 w 480227"/>
              <a:gd name="connsiteY3" fmla="*/ 257303 h 449075"/>
              <a:gd name="connsiteX4" fmla="*/ 302754 w 480227"/>
              <a:gd name="connsiteY4" fmla="*/ 422942 h 449075"/>
              <a:gd name="connsiteX5" fmla="*/ 178881 w 480227"/>
              <a:gd name="connsiteY5" fmla="*/ 423894 h 449075"/>
              <a:gd name="connsiteX6" fmla="*/ 14904 w 480227"/>
              <a:gd name="connsiteY6" fmla="*/ 262417 h 449075"/>
              <a:gd name="connsiteX7" fmla="*/ 14361 w 480227"/>
              <a:gd name="connsiteY7" fmla="*/ 191774 h 449075"/>
              <a:gd name="connsiteX8" fmla="*/ 177474 w 480227"/>
              <a:gd name="connsiteY8" fmla="*/ 26134 h 449075"/>
              <a:gd name="connsiteX9" fmla="*/ 239213 w 480227"/>
              <a:gd name="connsiteY9" fmla="*/ 3 h 4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227" h="449075">
                <a:moveTo>
                  <a:pt x="239213" y="3"/>
                </a:moveTo>
                <a:cubicBezTo>
                  <a:pt x="261629" y="-169"/>
                  <a:pt x="284112" y="8210"/>
                  <a:pt x="301347" y="25182"/>
                </a:cubicBezTo>
                <a:lnTo>
                  <a:pt x="465324" y="186659"/>
                </a:lnTo>
                <a:cubicBezTo>
                  <a:pt x="484982" y="206017"/>
                  <a:pt x="485225" y="237645"/>
                  <a:pt x="465867" y="257303"/>
                </a:cubicBezTo>
                <a:lnTo>
                  <a:pt x="302754" y="422942"/>
                </a:lnTo>
                <a:cubicBezTo>
                  <a:pt x="268811" y="457412"/>
                  <a:pt x="213351" y="457838"/>
                  <a:pt x="178881" y="423894"/>
                </a:cubicBezTo>
                <a:lnTo>
                  <a:pt x="14904" y="262417"/>
                </a:lnTo>
                <a:cubicBezTo>
                  <a:pt x="-4754" y="243059"/>
                  <a:pt x="-4997" y="211431"/>
                  <a:pt x="14361" y="191774"/>
                </a:cubicBezTo>
                <a:lnTo>
                  <a:pt x="177474" y="26134"/>
                </a:lnTo>
                <a:cubicBezTo>
                  <a:pt x="194445" y="8900"/>
                  <a:pt x="216796" y="176"/>
                  <a:pt x="23921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2" name="Freeform 141"/>
          <p:cNvSpPr/>
          <p:nvPr/>
        </p:nvSpPr>
        <p:spPr>
          <a:xfrm>
            <a:off x="6956587" y="1610382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reeform 23"/>
          <p:cNvSpPr/>
          <p:nvPr/>
        </p:nvSpPr>
        <p:spPr>
          <a:xfrm rot="1014000">
            <a:off x="1811775" y="1986529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285321" y="4132912"/>
            <a:ext cx="1182319" cy="629089"/>
            <a:chOff x="-8604" y="3031291"/>
            <a:chExt cx="1182319" cy="629089"/>
          </a:xfrm>
        </p:grpSpPr>
        <p:sp>
          <p:nvSpPr>
            <p:cNvPr id="13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554254" y="923503"/>
            <a:ext cx="1008686" cy="536702"/>
            <a:chOff x="-8604" y="3031291"/>
            <a:chExt cx="1182319" cy="629089"/>
          </a:xfrm>
        </p:grpSpPr>
        <p:sp>
          <p:nvSpPr>
            <p:cNvPr id="16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860814" y="4358890"/>
            <a:ext cx="1008686" cy="536702"/>
            <a:chOff x="-8604" y="3031291"/>
            <a:chExt cx="1182319" cy="629089"/>
          </a:xfrm>
        </p:grpSpPr>
        <p:sp>
          <p:nvSpPr>
            <p:cNvPr id="19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0" name="Group 1649"/>
          <p:cNvGrpSpPr/>
          <p:nvPr/>
        </p:nvGrpSpPr>
        <p:grpSpPr>
          <a:xfrm>
            <a:off x="3041899" y="1755994"/>
            <a:ext cx="2012702" cy="460993"/>
            <a:chOff x="3041899" y="1755994"/>
            <a:chExt cx="2012702" cy="460993"/>
          </a:xfrm>
        </p:grpSpPr>
        <p:sp>
          <p:nvSpPr>
            <p:cNvPr id="47" name="TextBox 46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9686" y="1755994"/>
              <a:ext cx="185712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Notification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7235388" y="2066434"/>
            <a:ext cx="1635002" cy="3231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/>
            <a:r>
              <a:rPr lang="en-IN" sz="1050" b="1" dirty="0">
                <a:solidFill>
                  <a:schemeClr val="bg1">
                    <a:lumMod val="50000"/>
                  </a:schemeClr>
                </a:solidFill>
              </a:rPr>
              <a:t>“All the Lorem” </a:t>
            </a:r>
            <a:r>
              <a:rPr lang="en-IN" sz="1050" dirty="0">
                <a:solidFill>
                  <a:schemeClr val="bg1">
                    <a:lumMod val="50000"/>
                  </a:schemeClr>
                </a:solidFill>
              </a:rPr>
              <a:t>Ipsum generators on </a:t>
            </a:r>
            <a:r>
              <a:rPr lang="en-IN" sz="1050" dirty="0" smtClean="0">
                <a:solidFill>
                  <a:schemeClr val="bg1">
                    <a:lumMod val="50000"/>
                  </a:schemeClr>
                </a:solidFill>
              </a:rPr>
              <a:t>the</a:t>
            </a:r>
            <a:endParaRPr lang="en-IN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 rot="10800000" flipV="1">
            <a:off x="6518566" y="1740995"/>
            <a:ext cx="472160" cy="4730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FontAwesome" pitchFamily="50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014084" y="3146046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52" name="Group 1651"/>
          <p:cNvGrpSpPr/>
          <p:nvPr/>
        </p:nvGrpSpPr>
        <p:grpSpPr>
          <a:xfrm>
            <a:off x="291091" y="3165420"/>
            <a:ext cx="1880610" cy="460993"/>
            <a:chOff x="291091" y="3165420"/>
            <a:chExt cx="1880610" cy="460993"/>
          </a:xfrm>
        </p:grpSpPr>
        <p:sp>
          <p:nvSpPr>
            <p:cNvPr id="43" name="TextBox 42"/>
            <p:cNvSpPr txBox="1"/>
            <p:nvPr/>
          </p:nvSpPr>
          <p:spPr>
            <a:xfrm>
              <a:off x="291091" y="3349414"/>
              <a:ext cx="188061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06965" y="3165420"/>
              <a:ext cx="184886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“First Launch”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40" name="Oval 39"/>
          <p:cNvSpPr/>
          <p:nvPr/>
        </p:nvSpPr>
        <p:spPr>
          <a:xfrm rot="10800000" flipV="1">
            <a:off x="1511376" y="2050094"/>
            <a:ext cx="306059" cy="3066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bg1"/>
              </a:solidFill>
              <a:latin typeface="FontAwesome" pitchFamily="50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1165002" y="2943767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654" name="Group 1653"/>
          <p:cNvGrpSpPr/>
          <p:nvPr/>
        </p:nvGrpSpPr>
        <p:grpSpPr>
          <a:xfrm>
            <a:off x="5092059" y="3453626"/>
            <a:ext cx="2019942" cy="460993"/>
            <a:chOff x="5092059" y="3453626"/>
            <a:chExt cx="2019942" cy="460993"/>
          </a:xfrm>
        </p:grpSpPr>
        <p:sp>
          <p:nvSpPr>
            <p:cNvPr id="144" name="TextBox 143"/>
            <p:cNvSpPr txBox="1"/>
            <p:nvPr/>
          </p:nvSpPr>
          <p:spPr>
            <a:xfrm>
              <a:off x="5092059" y="3637620"/>
              <a:ext cx="201994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165085" y="3453626"/>
              <a:ext cx="187389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“Second Heading”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2191357" y="5397689"/>
            <a:ext cx="2012702" cy="486393"/>
            <a:chOff x="3041899" y="1730594"/>
            <a:chExt cx="2012702" cy="486393"/>
          </a:xfrm>
        </p:grpSpPr>
        <p:sp>
          <p:nvSpPr>
            <p:cNvPr id="160" name="TextBox 159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069248" y="1730594"/>
              <a:ext cx="195800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Services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7960126" y="5126080"/>
            <a:ext cx="2012702" cy="486393"/>
            <a:chOff x="3041899" y="1730594"/>
            <a:chExt cx="2012702" cy="486393"/>
          </a:xfrm>
        </p:grpSpPr>
        <p:sp>
          <p:nvSpPr>
            <p:cNvPr id="171" name="TextBox 170"/>
            <p:cNvSpPr txBox="1"/>
            <p:nvPr/>
          </p:nvSpPr>
          <p:spPr>
            <a:xfrm>
              <a:off x="3041899" y="1939988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143654" y="1730594"/>
              <a:ext cx="1809194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Testing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8679658" y="3626586"/>
            <a:ext cx="1566470" cy="415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"On the other hand, we </a:t>
            </a:r>
            <a:r>
              <a:rPr lang="en-IN" sz="900" i="1" dirty="0" smtClean="0">
                <a:solidFill>
                  <a:schemeClr val="bg1">
                    <a:lumMod val="50000"/>
                  </a:schemeClr>
                </a:solidFill>
              </a:rPr>
              <a:t>denounce </a:t>
            </a:r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IN" sz="900" i="1" dirty="0" smtClean="0">
                <a:solidFill>
                  <a:schemeClr val="bg1">
                    <a:lumMod val="50000"/>
                  </a:schemeClr>
                </a:solidFill>
              </a:rPr>
              <a:t>righteous indignation launch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708141" y="3427098"/>
            <a:ext cx="135978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</a:rPr>
              <a:t>Management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82" name="Oval 181"/>
          <p:cNvSpPr/>
          <p:nvPr/>
        </p:nvSpPr>
        <p:spPr>
          <a:xfrm rot="10800000" flipV="1">
            <a:off x="8189967" y="3401698"/>
            <a:ext cx="312144" cy="3127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FontAwesome" pitchFamily="50" charset="0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7853208" y="4290198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3" name="TextBox 192"/>
          <p:cNvSpPr txBox="1"/>
          <p:nvPr/>
        </p:nvSpPr>
        <p:spPr>
          <a:xfrm>
            <a:off x="3007309" y="3817906"/>
            <a:ext cx="1566470" cy="415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"On the other hand, we </a:t>
            </a:r>
            <a:r>
              <a:rPr lang="en-IN" sz="900" i="1" dirty="0" smtClean="0">
                <a:solidFill>
                  <a:schemeClr val="bg1">
                    <a:lumMod val="50000"/>
                  </a:schemeClr>
                </a:solidFill>
              </a:rPr>
              <a:t>denounce </a:t>
            </a:r>
            <a:r>
              <a:rPr lang="en-IN" sz="900" i="1" dirty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IN" sz="900" i="1" dirty="0" smtClean="0">
                <a:solidFill>
                  <a:schemeClr val="bg1">
                    <a:lumMod val="50000"/>
                  </a:schemeClr>
                </a:solidFill>
              </a:rPr>
              <a:t>righteous indignation launch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Oval Callout 104"/>
          <p:cNvSpPr/>
          <p:nvPr/>
        </p:nvSpPr>
        <p:spPr>
          <a:xfrm>
            <a:off x="5849869" y="5142189"/>
            <a:ext cx="1138318" cy="988292"/>
          </a:xfrm>
          <a:prstGeom prst="wedgeEllipseCallout">
            <a:avLst>
              <a:gd name="adj1" fmla="val -59882"/>
              <a:gd name="adj2" fmla="val -25443"/>
            </a:avLst>
          </a:prstGeom>
          <a:solidFill>
            <a:srgbClr val="40C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IN" sz="800" i="1" dirty="0">
                <a:solidFill>
                  <a:schemeClr val="bg1"/>
                </a:solidFill>
              </a:rPr>
              <a:t>"On </a:t>
            </a:r>
            <a:r>
              <a:rPr lang="en-IN" sz="800" i="1" dirty="0" smtClean="0">
                <a:solidFill>
                  <a:schemeClr val="bg1"/>
                </a:solidFill>
              </a:rPr>
              <a:t>hand</a:t>
            </a:r>
            <a:r>
              <a:rPr lang="en-IN" sz="800" i="1" dirty="0">
                <a:solidFill>
                  <a:schemeClr val="bg1"/>
                </a:solidFill>
              </a:rPr>
              <a:t>, </a:t>
            </a:r>
            <a:r>
              <a:rPr lang="en-IN" sz="800" i="1" dirty="0" smtClean="0">
                <a:solidFill>
                  <a:schemeClr val="bg1"/>
                </a:solidFill>
              </a:rPr>
              <a:t>we </a:t>
            </a:r>
            <a:r>
              <a:rPr lang="en-IN" sz="800" i="1" dirty="0">
                <a:solidFill>
                  <a:schemeClr val="bg1"/>
                </a:solidFill>
              </a:rPr>
              <a:t>denounce </a:t>
            </a:r>
            <a:r>
              <a:rPr lang="en-IN" sz="800" i="1" dirty="0" smtClean="0">
                <a:solidFill>
                  <a:schemeClr val="bg1"/>
                </a:solidFill>
              </a:rPr>
              <a:t>righteous </a:t>
            </a:r>
            <a:r>
              <a:rPr lang="en-IN" sz="800" i="1" dirty="0">
                <a:solidFill>
                  <a:schemeClr val="bg1"/>
                </a:solidFill>
              </a:rPr>
              <a:t>indignation </a:t>
            </a:r>
            <a:r>
              <a:rPr lang="en-IN" sz="800" i="1" dirty="0" smtClean="0">
                <a:solidFill>
                  <a:schemeClr val="bg1"/>
                </a:solidFill>
              </a:rPr>
              <a:t>launch</a:t>
            </a:r>
            <a:endParaRPr lang="en-IN" sz="800" dirty="0">
              <a:solidFill>
                <a:schemeClr val="bg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 flipH="1">
            <a:off x="446919" y="6294143"/>
            <a:ext cx="284125" cy="602864"/>
            <a:chOff x="3616325" y="6216650"/>
            <a:chExt cx="312738" cy="663575"/>
          </a:xfrm>
        </p:grpSpPr>
        <p:sp>
          <p:nvSpPr>
            <p:cNvPr id="212" name="Rectangle 98"/>
            <p:cNvSpPr>
              <a:spLocks noChangeArrowheads="1"/>
            </p:cNvSpPr>
            <p:nvPr/>
          </p:nvSpPr>
          <p:spPr bwMode="auto">
            <a:xfrm>
              <a:off x="3754438" y="6670675"/>
              <a:ext cx="36513" cy="209550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3" name="Freeform 99"/>
            <p:cNvSpPr>
              <a:spLocks/>
            </p:cNvSpPr>
            <p:nvPr/>
          </p:nvSpPr>
          <p:spPr bwMode="auto">
            <a:xfrm>
              <a:off x="3616325" y="6216650"/>
              <a:ext cx="157163" cy="527050"/>
            </a:xfrm>
            <a:custGeom>
              <a:avLst/>
              <a:gdLst>
                <a:gd name="T0" fmla="*/ 0 w 99"/>
                <a:gd name="T1" fmla="*/ 233 h 332"/>
                <a:gd name="T2" fmla="*/ 0 w 99"/>
                <a:gd name="T3" fmla="*/ 233 h 332"/>
                <a:gd name="T4" fmla="*/ 0 w 99"/>
                <a:gd name="T5" fmla="*/ 243 h 332"/>
                <a:gd name="T6" fmla="*/ 3 w 99"/>
                <a:gd name="T7" fmla="*/ 253 h 332"/>
                <a:gd name="T8" fmla="*/ 5 w 99"/>
                <a:gd name="T9" fmla="*/ 263 h 332"/>
                <a:gd name="T10" fmla="*/ 8 w 99"/>
                <a:gd name="T11" fmla="*/ 271 h 332"/>
                <a:gd name="T12" fmla="*/ 12 w 99"/>
                <a:gd name="T13" fmla="*/ 279 h 332"/>
                <a:gd name="T14" fmla="*/ 17 w 99"/>
                <a:gd name="T15" fmla="*/ 288 h 332"/>
                <a:gd name="T16" fmla="*/ 22 w 99"/>
                <a:gd name="T17" fmla="*/ 295 h 332"/>
                <a:gd name="T18" fmla="*/ 30 w 99"/>
                <a:gd name="T19" fmla="*/ 302 h 332"/>
                <a:gd name="T20" fmla="*/ 36 w 99"/>
                <a:gd name="T21" fmla="*/ 309 h 332"/>
                <a:gd name="T22" fmla="*/ 44 w 99"/>
                <a:gd name="T23" fmla="*/ 315 h 332"/>
                <a:gd name="T24" fmla="*/ 52 w 99"/>
                <a:gd name="T25" fmla="*/ 319 h 332"/>
                <a:gd name="T26" fmla="*/ 61 w 99"/>
                <a:gd name="T27" fmla="*/ 323 h 332"/>
                <a:gd name="T28" fmla="*/ 70 w 99"/>
                <a:gd name="T29" fmla="*/ 327 h 332"/>
                <a:gd name="T30" fmla="*/ 79 w 99"/>
                <a:gd name="T31" fmla="*/ 330 h 332"/>
                <a:gd name="T32" fmla="*/ 89 w 99"/>
                <a:gd name="T33" fmla="*/ 331 h 332"/>
                <a:gd name="T34" fmla="*/ 99 w 99"/>
                <a:gd name="T35" fmla="*/ 332 h 332"/>
                <a:gd name="T36" fmla="*/ 99 w 99"/>
                <a:gd name="T37" fmla="*/ 0 h 332"/>
                <a:gd name="T38" fmla="*/ 99 w 99"/>
                <a:gd name="T39" fmla="*/ 0 h 332"/>
                <a:gd name="T40" fmla="*/ 83 w 99"/>
                <a:gd name="T41" fmla="*/ 28 h 332"/>
                <a:gd name="T42" fmla="*/ 67 w 99"/>
                <a:gd name="T43" fmla="*/ 59 h 332"/>
                <a:gd name="T44" fmla="*/ 50 w 99"/>
                <a:gd name="T45" fmla="*/ 96 h 332"/>
                <a:gd name="T46" fmla="*/ 32 w 99"/>
                <a:gd name="T47" fmla="*/ 135 h 332"/>
                <a:gd name="T48" fmla="*/ 16 w 99"/>
                <a:gd name="T49" fmla="*/ 174 h 332"/>
                <a:gd name="T50" fmla="*/ 10 w 99"/>
                <a:gd name="T51" fmla="*/ 191 h 332"/>
                <a:gd name="T52" fmla="*/ 5 w 99"/>
                <a:gd name="T53" fmla="*/ 207 h 332"/>
                <a:gd name="T54" fmla="*/ 2 w 99"/>
                <a:gd name="T55" fmla="*/ 221 h 332"/>
                <a:gd name="T56" fmla="*/ 0 w 99"/>
                <a:gd name="T57" fmla="*/ 233 h 332"/>
                <a:gd name="T58" fmla="*/ 0 w 99"/>
                <a:gd name="T59" fmla="*/ 23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332">
                  <a:moveTo>
                    <a:pt x="0" y="233"/>
                  </a:moveTo>
                  <a:lnTo>
                    <a:pt x="0" y="233"/>
                  </a:lnTo>
                  <a:lnTo>
                    <a:pt x="0" y="243"/>
                  </a:lnTo>
                  <a:lnTo>
                    <a:pt x="3" y="253"/>
                  </a:lnTo>
                  <a:lnTo>
                    <a:pt x="5" y="263"/>
                  </a:lnTo>
                  <a:lnTo>
                    <a:pt x="8" y="271"/>
                  </a:lnTo>
                  <a:lnTo>
                    <a:pt x="12" y="279"/>
                  </a:lnTo>
                  <a:lnTo>
                    <a:pt x="17" y="288"/>
                  </a:lnTo>
                  <a:lnTo>
                    <a:pt x="22" y="295"/>
                  </a:lnTo>
                  <a:lnTo>
                    <a:pt x="30" y="302"/>
                  </a:lnTo>
                  <a:lnTo>
                    <a:pt x="36" y="309"/>
                  </a:lnTo>
                  <a:lnTo>
                    <a:pt x="44" y="315"/>
                  </a:lnTo>
                  <a:lnTo>
                    <a:pt x="52" y="319"/>
                  </a:lnTo>
                  <a:lnTo>
                    <a:pt x="61" y="323"/>
                  </a:lnTo>
                  <a:lnTo>
                    <a:pt x="70" y="327"/>
                  </a:lnTo>
                  <a:lnTo>
                    <a:pt x="79" y="330"/>
                  </a:lnTo>
                  <a:lnTo>
                    <a:pt x="89" y="331"/>
                  </a:lnTo>
                  <a:lnTo>
                    <a:pt x="99" y="332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83" y="28"/>
                  </a:lnTo>
                  <a:lnTo>
                    <a:pt x="67" y="59"/>
                  </a:lnTo>
                  <a:lnTo>
                    <a:pt x="50" y="96"/>
                  </a:lnTo>
                  <a:lnTo>
                    <a:pt x="32" y="135"/>
                  </a:lnTo>
                  <a:lnTo>
                    <a:pt x="16" y="174"/>
                  </a:lnTo>
                  <a:lnTo>
                    <a:pt x="10" y="191"/>
                  </a:lnTo>
                  <a:lnTo>
                    <a:pt x="5" y="207"/>
                  </a:lnTo>
                  <a:lnTo>
                    <a:pt x="2" y="221"/>
                  </a:lnTo>
                  <a:lnTo>
                    <a:pt x="0" y="233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4" name="Freeform 100"/>
            <p:cNvSpPr>
              <a:spLocks/>
            </p:cNvSpPr>
            <p:nvPr/>
          </p:nvSpPr>
          <p:spPr bwMode="auto">
            <a:xfrm>
              <a:off x="3773488" y="6216650"/>
              <a:ext cx="155575" cy="527050"/>
            </a:xfrm>
            <a:custGeom>
              <a:avLst/>
              <a:gdLst>
                <a:gd name="T0" fmla="*/ 98 w 98"/>
                <a:gd name="T1" fmla="*/ 233 h 332"/>
                <a:gd name="T2" fmla="*/ 98 w 98"/>
                <a:gd name="T3" fmla="*/ 233 h 332"/>
                <a:gd name="T4" fmla="*/ 97 w 98"/>
                <a:gd name="T5" fmla="*/ 221 h 332"/>
                <a:gd name="T6" fmla="*/ 94 w 98"/>
                <a:gd name="T7" fmla="*/ 207 h 332"/>
                <a:gd name="T8" fmla="*/ 90 w 98"/>
                <a:gd name="T9" fmla="*/ 191 h 332"/>
                <a:gd name="T10" fmla="*/ 84 w 98"/>
                <a:gd name="T11" fmla="*/ 174 h 332"/>
                <a:gd name="T12" fmla="*/ 68 w 98"/>
                <a:gd name="T13" fmla="*/ 135 h 332"/>
                <a:gd name="T14" fmla="*/ 49 w 98"/>
                <a:gd name="T15" fmla="*/ 96 h 332"/>
                <a:gd name="T16" fmla="*/ 31 w 98"/>
                <a:gd name="T17" fmla="*/ 59 h 332"/>
                <a:gd name="T18" fmla="*/ 16 w 98"/>
                <a:gd name="T19" fmla="*/ 28 h 332"/>
                <a:gd name="T20" fmla="*/ 0 w 98"/>
                <a:gd name="T21" fmla="*/ 0 h 332"/>
                <a:gd name="T22" fmla="*/ 0 w 98"/>
                <a:gd name="T23" fmla="*/ 332 h 332"/>
                <a:gd name="T24" fmla="*/ 0 w 98"/>
                <a:gd name="T25" fmla="*/ 332 h 332"/>
                <a:gd name="T26" fmla="*/ 10 w 98"/>
                <a:gd name="T27" fmla="*/ 331 h 332"/>
                <a:gd name="T28" fmla="*/ 20 w 98"/>
                <a:gd name="T29" fmla="*/ 330 h 332"/>
                <a:gd name="T30" fmla="*/ 29 w 98"/>
                <a:gd name="T31" fmla="*/ 327 h 332"/>
                <a:gd name="T32" fmla="*/ 39 w 98"/>
                <a:gd name="T33" fmla="*/ 323 h 332"/>
                <a:gd name="T34" fmla="*/ 47 w 98"/>
                <a:gd name="T35" fmla="*/ 319 h 332"/>
                <a:gd name="T36" fmla="*/ 55 w 98"/>
                <a:gd name="T37" fmla="*/ 315 h 332"/>
                <a:gd name="T38" fmla="*/ 63 w 98"/>
                <a:gd name="T39" fmla="*/ 309 h 332"/>
                <a:gd name="T40" fmla="*/ 70 w 98"/>
                <a:gd name="T41" fmla="*/ 302 h 332"/>
                <a:gd name="T42" fmla="*/ 76 w 98"/>
                <a:gd name="T43" fmla="*/ 295 h 332"/>
                <a:gd name="T44" fmla="*/ 82 w 98"/>
                <a:gd name="T45" fmla="*/ 288 h 332"/>
                <a:gd name="T46" fmla="*/ 87 w 98"/>
                <a:gd name="T47" fmla="*/ 279 h 332"/>
                <a:gd name="T48" fmla="*/ 91 w 98"/>
                <a:gd name="T49" fmla="*/ 271 h 332"/>
                <a:gd name="T50" fmla="*/ 94 w 98"/>
                <a:gd name="T51" fmla="*/ 263 h 332"/>
                <a:gd name="T52" fmla="*/ 96 w 98"/>
                <a:gd name="T53" fmla="*/ 253 h 332"/>
                <a:gd name="T54" fmla="*/ 98 w 98"/>
                <a:gd name="T55" fmla="*/ 243 h 332"/>
                <a:gd name="T56" fmla="*/ 98 w 98"/>
                <a:gd name="T57" fmla="*/ 233 h 332"/>
                <a:gd name="T58" fmla="*/ 98 w 98"/>
                <a:gd name="T59" fmla="*/ 23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332">
                  <a:moveTo>
                    <a:pt x="98" y="233"/>
                  </a:moveTo>
                  <a:lnTo>
                    <a:pt x="98" y="233"/>
                  </a:lnTo>
                  <a:lnTo>
                    <a:pt x="97" y="221"/>
                  </a:lnTo>
                  <a:lnTo>
                    <a:pt x="94" y="207"/>
                  </a:lnTo>
                  <a:lnTo>
                    <a:pt x="90" y="191"/>
                  </a:lnTo>
                  <a:lnTo>
                    <a:pt x="84" y="174"/>
                  </a:lnTo>
                  <a:lnTo>
                    <a:pt x="68" y="135"/>
                  </a:lnTo>
                  <a:lnTo>
                    <a:pt x="49" y="96"/>
                  </a:lnTo>
                  <a:lnTo>
                    <a:pt x="31" y="59"/>
                  </a:lnTo>
                  <a:lnTo>
                    <a:pt x="16" y="28"/>
                  </a:lnTo>
                  <a:lnTo>
                    <a:pt x="0" y="0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10" y="331"/>
                  </a:lnTo>
                  <a:lnTo>
                    <a:pt x="20" y="330"/>
                  </a:lnTo>
                  <a:lnTo>
                    <a:pt x="29" y="327"/>
                  </a:lnTo>
                  <a:lnTo>
                    <a:pt x="39" y="323"/>
                  </a:lnTo>
                  <a:lnTo>
                    <a:pt x="47" y="319"/>
                  </a:lnTo>
                  <a:lnTo>
                    <a:pt x="55" y="315"/>
                  </a:lnTo>
                  <a:lnTo>
                    <a:pt x="63" y="309"/>
                  </a:lnTo>
                  <a:lnTo>
                    <a:pt x="70" y="302"/>
                  </a:lnTo>
                  <a:lnTo>
                    <a:pt x="76" y="295"/>
                  </a:lnTo>
                  <a:lnTo>
                    <a:pt x="82" y="288"/>
                  </a:lnTo>
                  <a:lnTo>
                    <a:pt x="87" y="279"/>
                  </a:lnTo>
                  <a:lnTo>
                    <a:pt x="91" y="271"/>
                  </a:lnTo>
                  <a:lnTo>
                    <a:pt x="94" y="263"/>
                  </a:lnTo>
                  <a:lnTo>
                    <a:pt x="96" y="253"/>
                  </a:lnTo>
                  <a:lnTo>
                    <a:pt x="98" y="243"/>
                  </a:lnTo>
                  <a:lnTo>
                    <a:pt x="98" y="233"/>
                  </a:lnTo>
                  <a:lnTo>
                    <a:pt x="98" y="233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656" name="Group 1655"/>
          <p:cNvGrpSpPr/>
          <p:nvPr/>
        </p:nvGrpSpPr>
        <p:grpSpPr>
          <a:xfrm>
            <a:off x="9427779" y="1963021"/>
            <a:ext cx="1452465" cy="1009193"/>
            <a:chOff x="9427779" y="1963021"/>
            <a:chExt cx="1452465" cy="1009193"/>
          </a:xfrm>
        </p:grpSpPr>
        <p:grpSp>
          <p:nvGrpSpPr>
            <p:cNvPr id="1493" name="Group 1492"/>
            <p:cNvGrpSpPr/>
            <p:nvPr/>
          </p:nvGrpSpPr>
          <p:grpSpPr>
            <a:xfrm>
              <a:off x="9427779" y="1963021"/>
              <a:ext cx="1137316" cy="904617"/>
              <a:chOff x="2167908" y="2859663"/>
              <a:chExt cx="1688066" cy="1342678"/>
            </a:xfrm>
          </p:grpSpPr>
          <p:sp>
            <p:nvSpPr>
              <p:cNvPr id="372" name="Round Same Side Corner Rectangle 371"/>
              <p:cNvSpPr/>
              <p:nvPr/>
            </p:nvSpPr>
            <p:spPr>
              <a:xfrm>
                <a:off x="2368521" y="2859663"/>
                <a:ext cx="1168516" cy="1185204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491" name="Round Same Side Corner Rectangle 1490"/>
              <p:cNvSpPr/>
              <p:nvPr/>
            </p:nvSpPr>
            <p:spPr>
              <a:xfrm>
                <a:off x="2508558" y="2888921"/>
                <a:ext cx="1104903" cy="115099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grpSp>
            <p:nvGrpSpPr>
              <p:cNvPr id="1488" name="Group 294"/>
              <p:cNvGrpSpPr>
                <a:grpSpLocks noChangeAspect="1"/>
              </p:cNvGrpSpPr>
              <p:nvPr/>
            </p:nvGrpSpPr>
            <p:grpSpPr bwMode="auto">
              <a:xfrm>
                <a:off x="2167908" y="3814814"/>
                <a:ext cx="1688066" cy="387527"/>
                <a:chOff x="3140" y="2004"/>
                <a:chExt cx="1400" cy="312"/>
              </a:xfrm>
            </p:grpSpPr>
            <p:sp>
              <p:nvSpPr>
                <p:cNvPr id="1489" name="AutoShape 29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490" name="Freeform 295"/>
                <p:cNvSpPr>
                  <a:spLocks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custGeom>
                  <a:avLst/>
                  <a:gdLst>
                    <a:gd name="T0" fmla="*/ 52 w 1400"/>
                    <a:gd name="T1" fmla="*/ 180 h 312"/>
                    <a:gd name="T2" fmla="*/ 66 w 1400"/>
                    <a:gd name="T3" fmla="*/ 142 h 312"/>
                    <a:gd name="T4" fmla="*/ 86 w 1400"/>
                    <a:gd name="T5" fmla="*/ 124 h 312"/>
                    <a:gd name="T6" fmla="*/ 120 w 1400"/>
                    <a:gd name="T7" fmla="*/ 116 h 312"/>
                    <a:gd name="T8" fmla="*/ 148 w 1400"/>
                    <a:gd name="T9" fmla="*/ 120 h 312"/>
                    <a:gd name="T10" fmla="*/ 176 w 1400"/>
                    <a:gd name="T11" fmla="*/ 118 h 312"/>
                    <a:gd name="T12" fmla="*/ 194 w 1400"/>
                    <a:gd name="T13" fmla="*/ 98 h 312"/>
                    <a:gd name="T14" fmla="*/ 232 w 1400"/>
                    <a:gd name="T15" fmla="*/ 52 h 312"/>
                    <a:gd name="T16" fmla="*/ 284 w 1400"/>
                    <a:gd name="T17" fmla="*/ 18 h 312"/>
                    <a:gd name="T18" fmla="*/ 324 w 1400"/>
                    <a:gd name="T19" fmla="*/ 2 h 312"/>
                    <a:gd name="T20" fmla="*/ 368 w 1400"/>
                    <a:gd name="T21" fmla="*/ 8 h 312"/>
                    <a:gd name="T22" fmla="*/ 402 w 1400"/>
                    <a:gd name="T23" fmla="*/ 32 h 312"/>
                    <a:gd name="T24" fmla="*/ 450 w 1400"/>
                    <a:gd name="T25" fmla="*/ 74 h 312"/>
                    <a:gd name="T26" fmla="*/ 502 w 1400"/>
                    <a:gd name="T27" fmla="*/ 92 h 312"/>
                    <a:gd name="T28" fmla="*/ 562 w 1400"/>
                    <a:gd name="T29" fmla="*/ 92 h 312"/>
                    <a:gd name="T30" fmla="*/ 604 w 1400"/>
                    <a:gd name="T31" fmla="*/ 76 h 312"/>
                    <a:gd name="T32" fmla="*/ 654 w 1400"/>
                    <a:gd name="T33" fmla="*/ 90 h 312"/>
                    <a:gd name="T34" fmla="*/ 724 w 1400"/>
                    <a:gd name="T35" fmla="*/ 118 h 312"/>
                    <a:gd name="T36" fmla="*/ 792 w 1400"/>
                    <a:gd name="T37" fmla="*/ 132 h 312"/>
                    <a:gd name="T38" fmla="*/ 850 w 1400"/>
                    <a:gd name="T39" fmla="*/ 128 h 312"/>
                    <a:gd name="T40" fmla="*/ 940 w 1400"/>
                    <a:gd name="T41" fmla="*/ 106 h 312"/>
                    <a:gd name="T42" fmla="*/ 1020 w 1400"/>
                    <a:gd name="T43" fmla="*/ 94 h 312"/>
                    <a:gd name="T44" fmla="*/ 1056 w 1400"/>
                    <a:gd name="T45" fmla="*/ 90 h 312"/>
                    <a:gd name="T46" fmla="*/ 1098 w 1400"/>
                    <a:gd name="T47" fmla="*/ 76 h 312"/>
                    <a:gd name="T48" fmla="*/ 1130 w 1400"/>
                    <a:gd name="T49" fmla="*/ 66 h 312"/>
                    <a:gd name="T50" fmla="*/ 1170 w 1400"/>
                    <a:gd name="T51" fmla="*/ 70 h 312"/>
                    <a:gd name="T52" fmla="*/ 1238 w 1400"/>
                    <a:gd name="T53" fmla="*/ 94 h 312"/>
                    <a:gd name="T54" fmla="*/ 1364 w 1400"/>
                    <a:gd name="T55" fmla="*/ 150 h 312"/>
                    <a:gd name="T56" fmla="*/ 1380 w 1400"/>
                    <a:gd name="T57" fmla="*/ 182 h 312"/>
                    <a:gd name="T58" fmla="*/ 1400 w 1400"/>
                    <a:gd name="T59" fmla="*/ 220 h 312"/>
                    <a:gd name="T60" fmla="*/ 1390 w 1400"/>
                    <a:gd name="T61" fmla="*/ 218 h 312"/>
                    <a:gd name="T62" fmla="*/ 1340 w 1400"/>
                    <a:gd name="T63" fmla="*/ 224 h 312"/>
                    <a:gd name="T64" fmla="*/ 1282 w 1400"/>
                    <a:gd name="T65" fmla="*/ 246 h 312"/>
                    <a:gd name="T66" fmla="*/ 1212 w 1400"/>
                    <a:gd name="T67" fmla="*/ 276 h 312"/>
                    <a:gd name="T68" fmla="*/ 1180 w 1400"/>
                    <a:gd name="T69" fmla="*/ 280 h 312"/>
                    <a:gd name="T70" fmla="*/ 1122 w 1400"/>
                    <a:gd name="T71" fmla="*/ 264 h 312"/>
                    <a:gd name="T72" fmla="*/ 1036 w 1400"/>
                    <a:gd name="T73" fmla="*/ 246 h 312"/>
                    <a:gd name="T74" fmla="*/ 900 w 1400"/>
                    <a:gd name="T75" fmla="*/ 234 h 312"/>
                    <a:gd name="T76" fmla="*/ 792 w 1400"/>
                    <a:gd name="T77" fmla="*/ 242 h 312"/>
                    <a:gd name="T78" fmla="*/ 654 w 1400"/>
                    <a:gd name="T79" fmla="*/ 256 h 312"/>
                    <a:gd name="T80" fmla="*/ 502 w 1400"/>
                    <a:gd name="T81" fmla="*/ 260 h 312"/>
                    <a:gd name="T82" fmla="*/ 354 w 1400"/>
                    <a:gd name="T83" fmla="*/ 280 h 312"/>
                    <a:gd name="T84" fmla="*/ 230 w 1400"/>
                    <a:gd name="T85" fmla="*/ 302 h 312"/>
                    <a:gd name="T86" fmla="*/ 78 w 1400"/>
                    <a:gd name="T87" fmla="*/ 312 h 312"/>
                    <a:gd name="T88" fmla="*/ 28 w 1400"/>
                    <a:gd name="T89" fmla="*/ 302 h 312"/>
                    <a:gd name="T90" fmla="*/ 4 w 1400"/>
                    <a:gd name="T91" fmla="*/ 280 h 312"/>
                    <a:gd name="T92" fmla="*/ 0 w 1400"/>
                    <a:gd name="T93" fmla="*/ 262 h 312"/>
                    <a:gd name="T94" fmla="*/ 10 w 1400"/>
                    <a:gd name="T95" fmla="*/ 232 h 312"/>
                    <a:gd name="T96" fmla="*/ 40 w 1400"/>
                    <a:gd name="T97" fmla="*/ 20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00" h="312">
                      <a:moveTo>
                        <a:pt x="50" y="194"/>
                      </a:moveTo>
                      <a:lnTo>
                        <a:pt x="50" y="194"/>
                      </a:lnTo>
                      <a:lnTo>
                        <a:pt x="52" y="180"/>
                      </a:lnTo>
                      <a:lnTo>
                        <a:pt x="54" y="166"/>
                      </a:lnTo>
                      <a:lnTo>
                        <a:pt x="62" y="150"/>
                      </a:lnTo>
                      <a:lnTo>
                        <a:pt x="66" y="142"/>
                      </a:lnTo>
                      <a:lnTo>
                        <a:pt x="72" y="136"/>
                      </a:lnTo>
                      <a:lnTo>
                        <a:pt x="78" y="128"/>
                      </a:lnTo>
                      <a:lnTo>
                        <a:pt x="86" y="124"/>
                      </a:lnTo>
                      <a:lnTo>
                        <a:pt x="96" y="120"/>
                      </a:lnTo>
                      <a:lnTo>
                        <a:pt x="108" y="118"/>
                      </a:lnTo>
                      <a:lnTo>
                        <a:pt x="120" y="116"/>
                      </a:lnTo>
                      <a:lnTo>
                        <a:pt x="134" y="118"/>
                      </a:lnTo>
                      <a:lnTo>
                        <a:pt x="134" y="118"/>
                      </a:lnTo>
                      <a:lnTo>
                        <a:pt x="148" y="120"/>
                      </a:lnTo>
                      <a:lnTo>
                        <a:pt x="160" y="122"/>
                      </a:lnTo>
                      <a:lnTo>
                        <a:pt x="168" y="120"/>
                      </a:lnTo>
                      <a:lnTo>
                        <a:pt x="176" y="118"/>
                      </a:lnTo>
                      <a:lnTo>
                        <a:pt x="182" y="116"/>
                      </a:lnTo>
                      <a:lnTo>
                        <a:pt x="186" y="110"/>
                      </a:lnTo>
                      <a:lnTo>
                        <a:pt x="194" y="98"/>
                      </a:lnTo>
                      <a:lnTo>
                        <a:pt x="204" y="82"/>
                      </a:lnTo>
                      <a:lnTo>
                        <a:pt x="220" y="62"/>
                      </a:lnTo>
                      <a:lnTo>
                        <a:pt x="232" y="52"/>
                      </a:lnTo>
                      <a:lnTo>
                        <a:pt x="246" y="40"/>
                      </a:lnTo>
                      <a:lnTo>
                        <a:pt x="264" y="30"/>
                      </a:lnTo>
                      <a:lnTo>
                        <a:pt x="284" y="18"/>
                      </a:lnTo>
                      <a:lnTo>
                        <a:pt x="284" y="18"/>
                      </a:lnTo>
                      <a:lnTo>
                        <a:pt x="306" y="8"/>
                      </a:lnTo>
                      <a:lnTo>
                        <a:pt x="324" y="2"/>
                      </a:lnTo>
                      <a:lnTo>
                        <a:pt x="340" y="0"/>
                      </a:lnTo>
                      <a:lnTo>
                        <a:pt x="356" y="2"/>
                      </a:lnTo>
                      <a:lnTo>
                        <a:pt x="368" y="8"/>
                      </a:lnTo>
                      <a:lnTo>
                        <a:pt x="380" y="14"/>
                      </a:lnTo>
                      <a:lnTo>
                        <a:pt x="392" y="22"/>
                      </a:lnTo>
                      <a:lnTo>
                        <a:pt x="402" y="32"/>
                      </a:lnTo>
                      <a:lnTo>
                        <a:pt x="424" y="54"/>
                      </a:lnTo>
                      <a:lnTo>
                        <a:pt x="436" y="64"/>
                      </a:lnTo>
                      <a:lnTo>
                        <a:pt x="450" y="74"/>
                      </a:lnTo>
                      <a:lnTo>
                        <a:pt x="464" y="82"/>
                      </a:lnTo>
                      <a:lnTo>
                        <a:pt x="482" y="88"/>
                      </a:lnTo>
                      <a:lnTo>
                        <a:pt x="502" y="92"/>
                      </a:lnTo>
                      <a:lnTo>
                        <a:pt x="524" y="94"/>
                      </a:lnTo>
                      <a:lnTo>
                        <a:pt x="524" y="94"/>
                      </a:lnTo>
                      <a:lnTo>
                        <a:pt x="562" y="92"/>
                      </a:lnTo>
                      <a:lnTo>
                        <a:pt x="584" y="86"/>
                      </a:lnTo>
                      <a:lnTo>
                        <a:pt x="598" y="82"/>
                      </a:lnTo>
                      <a:lnTo>
                        <a:pt x="604" y="76"/>
                      </a:lnTo>
                      <a:lnTo>
                        <a:pt x="614" y="76"/>
                      </a:lnTo>
                      <a:lnTo>
                        <a:pt x="628" y="80"/>
                      </a:lnTo>
                      <a:lnTo>
                        <a:pt x="654" y="90"/>
                      </a:lnTo>
                      <a:lnTo>
                        <a:pt x="698" y="108"/>
                      </a:lnTo>
                      <a:lnTo>
                        <a:pt x="698" y="108"/>
                      </a:lnTo>
                      <a:lnTo>
                        <a:pt x="724" y="118"/>
                      </a:lnTo>
                      <a:lnTo>
                        <a:pt x="748" y="126"/>
                      </a:lnTo>
                      <a:lnTo>
                        <a:pt x="770" y="130"/>
                      </a:lnTo>
                      <a:lnTo>
                        <a:pt x="792" y="132"/>
                      </a:lnTo>
                      <a:lnTo>
                        <a:pt x="812" y="132"/>
                      </a:lnTo>
                      <a:lnTo>
                        <a:pt x="832" y="132"/>
                      </a:lnTo>
                      <a:lnTo>
                        <a:pt x="850" y="128"/>
                      </a:lnTo>
                      <a:lnTo>
                        <a:pt x="868" y="124"/>
                      </a:lnTo>
                      <a:lnTo>
                        <a:pt x="904" y="116"/>
                      </a:lnTo>
                      <a:lnTo>
                        <a:pt x="940" y="106"/>
                      </a:lnTo>
                      <a:lnTo>
                        <a:pt x="978" y="98"/>
                      </a:lnTo>
                      <a:lnTo>
                        <a:pt x="998" y="94"/>
                      </a:lnTo>
                      <a:lnTo>
                        <a:pt x="1020" y="94"/>
                      </a:lnTo>
                      <a:lnTo>
                        <a:pt x="1020" y="94"/>
                      </a:lnTo>
                      <a:lnTo>
                        <a:pt x="1040" y="92"/>
                      </a:lnTo>
                      <a:lnTo>
                        <a:pt x="1056" y="90"/>
                      </a:lnTo>
                      <a:lnTo>
                        <a:pt x="1070" y="88"/>
                      </a:lnTo>
                      <a:lnTo>
                        <a:pt x="1082" y="84"/>
                      </a:lnTo>
                      <a:lnTo>
                        <a:pt x="1098" y="76"/>
                      </a:lnTo>
                      <a:lnTo>
                        <a:pt x="1114" y="70"/>
                      </a:lnTo>
                      <a:lnTo>
                        <a:pt x="1122" y="68"/>
                      </a:lnTo>
                      <a:lnTo>
                        <a:pt x="1130" y="66"/>
                      </a:lnTo>
                      <a:lnTo>
                        <a:pt x="1140" y="66"/>
                      </a:lnTo>
                      <a:lnTo>
                        <a:pt x="1154" y="68"/>
                      </a:lnTo>
                      <a:lnTo>
                        <a:pt x="1170" y="70"/>
                      </a:lnTo>
                      <a:lnTo>
                        <a:pt x="1188" y="76"/>
                      </a:lnTo>
                      <a:lnTo>
                        <a:pt x="1238" y="94"/>
                      </a:lnTo>
                      <a:lnTo>
                        <a:pt x="1238" y="94"/>
                      </a:lnTo>
                      <a:lnTo>
                        <a:pt x="1326" y="128"/>
                      </a:lnTo>
                      <a:lnTo>
                        <a:pt x="1350" y="140"/>
                      </a:lnTo>
                      <a:lnTo>
                        <a:pt x="1364" y="150"/>
                      </a:lnTo>
                      <a:lnTo>
                        <a:pt x="1372" y="158"/>
                      </a:lnTo>
                      <a:lnTo>
                        <a:pt x="1376" y="168"/>
                      </a:lnTo>
                      <a:lnTo>
                        <a:pt x="1380" y="182"/>
                      </a:lnTo>
                      <a:lnTo>
                        <a:pt x="1388" y="198"/>
                      </a:lnTo>
                      <a:lnTo>
                        <a:pt x="1388" y="198"/>
                      </a:lnTo>
                      <a:lnTo>
                        <a:pt x="1400" y="220"/>
                      </a:lnTo>
                      <a:lnTo>
                        <a:pt x="1400" y="220"/>
                      </a:lnTo>
                      <a:lnTo>
                        <a:pt x="1398" y="220"/>
                      </a:lnTo>
                      <a:lnTo>
                        <a:pt x="1390" y="218"/>
                      </a:lnTo>
                      <a:lnTo>
                        <a:pt x="1376" y="218"/>
                      </a:lnTo>
                      <a:lnTo>
                        <a:pt x="1354" y="220"/>
                      </a:lnTo>
                      <a:lnTo>
                        <a:pt x="1340" y="224"/>
                      </a:lnTo>
                      <a:lnTo>
                        <a:pt x="1322" y="228"/>
                      </a:lnTo>
                      <a:lnTo>
                        <a:pt x="1304" y="236"/>
                      </a:lnTo>
                      <a:lnTo>
                        <a:pt x="1282" y="246"/>
                      </a:lnTo>
                      <a:lnTo>
                        <a:pt x="1282" y="246"/>
                      </a:lnTo>
                      <a:lnTo>
                        <a:pt x="1242" y="266"/>
                      </a:lnTo>
                      <a:lnTo>
                        <a:pt x="1212" y="276"/>
                      </a:lnTo>
                      <a:lnTo>
                        <a:pt x="1202" y="280"/>
                      </a:lnTo>
                      <a:lnTo>
                        <a:pt x="1190" y="280"/>
                      </a:lnTo>
                      <a:lnTo>
                        <a:pt x="1180" y="280"/>
                      </a:lnTo>
                      <a:lnTo>
                        <a:pt x="1170" y="278"/>
                      </a:lnTo>
                      <a:lnTo>
                        <a:pt x="1150" y="272"/>
                      </a:lnTo>
                      <a:lnTo>
                        <a:pt x="1122" y="264"/>
                      </a:lnTo>
                      <a:lnTo>
                        <a:pt x="1086" y="256"/>
                      </a:lnTo>
                      <a:lnTo>
                        <a:pt x="1036" y="246"/>
                      </a:lnTo>
                      <a:lnTo>
                        <a:pt x="1036" y="246"/>
                      </a:lnTo>
                      <a:lnTo>
                        <a:pt x="984" y="240"/>
                      </a:lnTo>
                      <a:lnTo>
                        <a:pt x="938" y="236"/>
                      </a:lnTo>
                      <a:lnTo>
                        <a:pt x="900" y="234"/>
                      </a:lnTo>
                      <a:lnTo>
                        <a:pt x="864" y="236"/>
                      </a:lnTo>
                      <a:lnTo>
                        <a:pt x="828" y="238"/>
                      </a:lnTo>
                      <a:lnTo>
                        <a:pt x="792" y="242"/>
                      </a:lnTo>
                      <a:lnTo>
                        <a:pt x="702" y="252"/>
                      </a:lnTo>
                      <a:lnTo>
                        <a:pt x="702" y="252"/>
                      </a:lnTo>
                      <a:lnTo>
                        <a:pt x="654" y="256"/>
                      </a:lnTo>
                      <a:lnTo>
                        <a:pt x="612" y="258"/>
                      </a:lnTo>
                      <a:lnTo>
                        <a:pt x="538" y="258"/>
                      </a:lnTo>
                      <a:lnTo>
                        <a:pt x="502" y="260"/>
                      </a:lnTo>
                      <a:lnTo>
                        <a:pt x="460" y="264"/>
                      </a:lnTo>
                      <a:lnTo>
                        <a:pt x="412" y="270"/>
                      </a:lnTo>
                      <a:lnTo>
                        <a:pt x="354" y="280"/>
                      </a:lnTo>
                      <a:lnTo>
                        <a:pt x="354" y="280"/>
                      </a:lnTo>
                      <a:lnTo>
                        <a:pt x="290" y="292"/>
                      </a:lnTo>
                      <a:lnTo>
                        <a:pt x="230" y="302"/>
                      </a:lnTo>
                      <a:lnTo>
                        <a:pt x="172" y="310"/>
                      </a:lnTo>
                      <a:lnTo>
                        <a:pt x="122" y="312"/>
                      </a:lnTo>
                      <a:lnTo>
                        <a:pt x="78" y="312"/>
                      </a:lnTo>
                      <a:lnTo>
                        <a:pt x="58" y="310"/>
                      </a:lnTo>
                      <a:lnTo>
                        <a:pt x="42" y="306"/>
                      </a:lnTo>
                      <a:lnTo>
                        <a:pt x="28" y="302"/>
                      </a:lnTo>
                      <a:lnTo>
                        <a:pt x="18" y="296"/>
                      </a:lnTo>
                      <a:lnTo>
                        <a:pt x="10" y="290"/>
                      </a:lnTo>
                      <a:lnTo>
                        <a:pt x="4" y="280"/>
                      </a:lnTo>
                      <a:lnTo>
                        <a:pt x="4" y="280"/>
                      </a:lnTo>
                      <a:lnTo>
                        <a:pt x="2" y="272"/>
                      </a:lnTo>
                      <a:lnTo>
                        <a:pt x="0" y="262"/>
                      </a:lnTo>
                      <a:lnTo>
                        <a:pt x="2" y="254"/>
                      </a:lnTo>
                      <a:lnTo>
                        <a:pt x="4" y="246"/>
                      </a:lnTo>
                      <a:lnTo>
                        <a:pt x="10" y="232"/>
                      </a:lnTo>
                      <a:lnTo>
                        <a:pt x="20" y="218"/>
                      </a:lnTo>
                      <a:lnTo>
                        <a:pt x="30" y="208"/>
                      </a:lnTo>
                      <a:lnTo>
                        <a:pt x="40" y="20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close/>
                    </a:path>
                  </a:pathLst>
                </a:custGeom>
                <a:solidFill>
                  <a:srgbClr val="6EAF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97" name="TextBox 96"/>
            <p:cNvSpPr txBox="1"/>
            <p:nvPr/>
          </p:nvSpPr>
          <p:spPr>
            <a:xfrm>
              <a:off x="9704165" y="2118754"/>
              <a:ext cx="6422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spc="4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Jan</a:t>
              </a:r>
              <a:endParaRPr lang="en-IN" sz="24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 flipH="1">
              <a:off x="10596119" y="2369350"/>
              <a:ext cx="284125" cy="602864"/>
              <a:chOff x="3616325" y="6216650"/>
              <a:chExt cx="312738" cy="663575"/>
            </a:xfrm>
          </p:grpSpPr>
          <p:sp>
            <p:nvSpPr>
              <p:cNvPr id="216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7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18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57" name="Group 1656"/>
          <p:cNvGrpSpPr/>
          <p:nvPr/>
        </p:nvGrpSpPr>
        <p:grpSpPr>
          <a:xfrm>
            <a:off x="1749492" y="3775998"/>
            <a:ext cx="1079381" cy="714793"/>
            <a:chOff x="1749492" y="3775998"/>
            <a:chExt cx="1079381" cy="714793"/>
          </a:xfrm>
        </p:grpSpPr>
        <p:grpSp>
          <p:nvGrpSpPr>
            <p:cNvPr id="116" name="Group 115"/>
            <p:cNvGrpSpPr/>
            <p:nvPr/>
          </p:nvGrpSpPr>
          <p:grpSpPr>
            <a:xfrm>
              <a:off x="2029751" y="3775998"/>
              <a:ext cx="799122" cy="635618"/>
              <a:chOff x="2167908" y="2859663"/>
              <a:chExt cx="1688066" cy="1342678"/>
            </a:xfrm>
          </p:grpSpPr>
          <p:sp>
            <p:nvSpPr>
              <p:cNvPr id="124" name="Round Same Side Corner Rectangle 123"/>
              <p:cNvSpPr/>
              <p:nvPr/>
            </p:nvSpPr>
            <p:spPr>
              <a:xfrm>
                <a:off x="2368523" y="2859663"/>
                <a:ext cx="1168517" cy="1185203"/>
              </a:xfrm>
              <a:prstGeom prst="round2Same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119" name="Round Same Side Corner Rectangle 118"/>
              <p:cNvSpPr/>
              <p:nvPr/>
            </p:nvSpPr>
            <p:spPr>
              <a:xfrm>
                <a:off x="2508558" y="2888921"/>
                <a:ext cx="1104903" cy="1150992"/>
              </a:xfrm>
              <a:prstGeom prst="round2Same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grpSp>
            <p:nvGrpSpPr>
              <p:cNvPr id="120" name="Group 294"/>
              <p:cNvGrpSpPr>
                <a:grpSpLocks noChangeAspect="1"/>
              </p:cNvGrpSpPr>
              <p:nvPr/>
            </p:nvGrpSpPr>
            <p:grpSpPr bwMode="auto">
              <a:xfrm>
                <a:off x="2167908" y="3814814"/>
                <a:ext cx="1688066" cy="387527"/>
                <a:chOff x="3140" y="2004"/>
                <a:chExt cx="1400" cy="312"/>
              </a:xfrm>
            </p:grpSpPr>
            <p:sp>
              <p:nvSpPr>
                <p:cNvPr id="122" name="AutoShape 29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23" name="Freeform 295"/>
                <p:cNvSpPr>
                  <a:spLocks/>
                </p:cNvSpPr>
                <p:nvPr/>
              </p:nvSpPr>
              <p:spPr bwMode="auto">
                <a:xfrm>
                  <a:off x="3140" y="2004"/>
                  <a:ext cx="1400" cy="312"/>
                </a:xfrm>
                <a:custGeom>
                  <a:avLst/>
                  <a:gdLst>
                    <a:gd name="T0" fmla="*/ 52 w 1400"/>
                    <a:gd name="T1" fmla="*/ 180 h 312"/>
                    <a:gd name="T2" fmla="*/ 66 w 1400"/>
                    <a:gd name="T3" fmla="*/ 142 h 312"/>
                    <a:gd name="T4" fmla="*/ 86 w 1400"/>
                    <a:gd name="T5" fmla="*/ 124 h 312"/>
                    <a:gd name="T6" fmla="*/ 120 w 1400"/>
                    <a:gd name="T7" fmla="*/ 116 h 312"/>
                    <a:gd name="T8" fmla="*/ 148 w 1400"/>
                    <a:gd name="T9" fmla="*/ 120 h 312"/>
                    <a:gd name="T10" fmla="*/ 176 w 1400"/>
                    <a:gd name="T11" fmla="*/ 118 h 312"/>
                    <a:gd name="T12" fmla="*/ 194 w 1400"/>
                    <a:gd name="T13" fmla="*/ 98 h 312"/>
                    <a:gd name="T14" fmla="*/ 232 w 1400"/>
                    <a:gd name="T15" fmla="*/ 52 h 312"/>
                    <a:gd name="T16" fmla="*/ 284 w 1400"/>
                    <a:gd name="T17" fmla="*/ 18 h 312"/>
                    <a:gd name="T18" fmla="*/ 324 w 1400"/>
                    <a:gd name="T19" fmla="*/ 2 h 312"/>
                    <a:gd name="T20" fmla="*/ 368 w 1400"/>
                    <a:gd name="T21" fmla="*/ 8 h 312"/>
                    <a:gd name="T22" fmla="*/ 402 w 1400"/>
                    <a:gd name="T23" fmla="*/ 32 h 312"/>
                    <a:gd name="T24" fmla="*/ 450 w 1400"/>
                    <a:gd name="T25" fmla="*/ 74 h 312"/>
                    <a:gd name="T26" fmla="*/ 502 w 1400"/>
                    <a:gd name="T27" fmla="*/ 92 h 312"/>
                    <a:gd name="T28" fmla="*/ 562 w 1400"/>
                    <a:gd name="T29" fmla="*/ 92 h 312"/>
                    <a:gd name="T30" fmla="*/ 604 w 1400"/>
                    <a:gd name="T31" fmla="*/ 76 h 312"/>
                    <a:gd name="T32" fmla="*/ 654 w 1400"/>
                    <a:gd name="T33" fmla="*/ 90 h 312"/>
                    <a:gd name="T34" fmla="*/ 724 w 1400"/>
                    <a:gd name="T35" fmla="*/ 118 h 312"/>
                    <a:gd name="T36" fmla="*/ 792 w 1400"/>
                    <a:gd name="T37" fmla="*/ 132 h 312"/>
                    <a:gd name="T38" fmla="*/ 850 w 1400"/>
                    <a:gd name="T39" fmla="*/ 128 h 312"/>
                    <a:gd name="T40" fmla="*/ 940 w 1400"/>
                    <a:gd name="T41" fmla="*/ 106 h 312"/>
                    <a:gd name="T42" fmla="*/ 1020 w 1400"/>
                    <a:gd name="T43" fmla="*/ 94 h 312"/>
                    <a:gd name="T44" fmla="*/ 1056 w 1400"/>
                    <a:gd name="T45" fmla="*/ 90 h 312"/>
                    <a:gd name="T46" fmla="*/ 1098 w 1400"/>
                    <a:gd name="T47" fmla="*/ 76 h 312"/>
                    <a:gd name="T48" fmla="*/ 1130 w 1400"/>
                    <a:gd name="T49" fmla="*/ 66 h 312"/>
                    <a:gd name="T50" fmla="*/ 1170 w 1400"/>
                    <a:gd name="T51" fmla="*/ 70 h 312"/>
                    <a:gd name="T52" fmla="*/ 1238 w 1400"/>
                    <a:gd name="T53" fmla="*/ 94 h 312"/>
                    <a:gd name="T54" fmla="*/ 1364 w 1400"/>
                    <a:gd name="T55" fmla="*/ 150 h 312"/>
                    <a:gd name="T56" fmla="*/ 1380 w 1400"/>
                    <a:gd name="T57" fmla="*/ 182 h 312"/>
                    <a:gd name="T58" fmla="*/ 1400 w 1400"/>
                    <a:gd name="T59" fmla="*/ 220 h 312"/>
                    <a:gd name="T60" fmla="*/ 1390 w 1400"/>
                    <a:gd name="T61" fmla="*/ 218 h 312"/>
                    <a:gd name="T62" fmla="*/ 1340 w 1400"/>
                    <a:gd name="T63" fmla="*/ 224 h 312"/>
                    <a:gd name="T64" fmla="*/ 1282 w 1400"/>
                    <a:gd name="T65" fmla="*/ 246 h 312"/>
                    <a:gd name="T66" fmla="*/ 1212 w 1400"/>
                    <a:gd name="T67" fmla="*/ 276 h 312"/>
                    <a:gd name="T68" fmla="*/ 1180 w 1400"/>
                    <a:gd name="T69" fmla="*/ 280 h 312"/>
                    <a:gd name="T70" fmla="*/ 1122 w 1400"/>
                    <a:gd name="T71" fmla="*/ 264 h 312"/>
                    <a:gd name="T72" fmla="*/ 1036 w 1400"/>
                    <a:gd name="T73" fmla="*/ 246 h 312"/>
                    <a:gd name="T74" fmla="*/ 900 w 1400"/>
                    <a:gd name="T75" fmla="*/ 234 h 312"/>
                    <a:gd name="T76" fmla="*/ 792 w 1400"/>
                    <a:gd name="T77" fmla="*/ 242 h 312"/>
                    <a:gd name="T78" fmla="*/ 654 w 1400"/>
                    <a:gd name="T79" fmla="*/ 256 h 312"/>
                    <a:gd name="T80" fmla="*/ 502 w 1400"/>
                    <a:gd name="T81" fmla="*/ 260 h 312"/>
                    <a:gd name="T82" fmla="*/ 354 w 1400"/>
                    <a:gd name="T83" fmla="*/ 280 h 312"/>
                    <a:gd name="T84" fmla="*/ 230 w 1400"/>
                    <a:gd name="T85" fmla="*/ 302 h 312"/>
                    <a:gd name="T86" fmla="*/ 78 w 1400"/>
                    <a:gd name="T87" fmla="*/ 312 h 312"/>
                    <a:gd name="T88" fmla="*/ 28 w 1400"/>
                    <a:gd name="T89" fmla="*/ 302 h 312"/>
                    <a:gd name="T90" fmla="*/ 4 w 1400"/>
                    <a:gd name="T91" fmla="*/ 280 h 312"/>
                    <a:gd name="T92" fmla="*/ 0 w 1400"/>
                    <a:gd name="T93" fmla="*/ 262 h 312"/>
                    <a:gd name="T94" fmla="*/ 10 w 1400"/>
                    <a:gd name="T95" fmla="*/ 232 h 312"/>
                    <a:gd name="T96" fmla="*/ 40 w 1400"/>
                    <a:gd name="T97" fmla="*/ 200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00" h="312">
                      <a:moveTo>
                        <a:pt x="50" y="194"/>
                      </a:moveTo>
                      <a:lnTo>
                        <a:pt x="50" y="194"/>
                      </a:lnTo>
                      <a:lnTo>
                        <a:pt x="52" y="180"/>
                      </a:lnTo>
                      <a:lnTo>
                        <a:pt x="54" y="166"/>
                      </a:lnTo>
                      <a:lnTo>
                        <a:pt x="62" y="150"/>
                      </a:lnTo>
                      <a:lnTo>
                        <a:pt x="66" y="142"/>
                      </a:lnTo>
                      <a:lnTo>
                        <a:pt x="72" y="136"/>
                      </a:lnTo>
                      <a:lnTo>
                        <a:pt x="78" y="128"/>
                      </a:lnTo>
                      <a:lnTo>
                        <a:pt x="86" y="124"/>
                      </a:lnTo>
                      <a:lnTo>
                        <a:pt x="96" y="120"/>
                      </a:lnTo>
                      <a:lnTo>
                        <a:pt x="108" y="118"/>
                      </a:lnTo>
                      <a:lnTo>
                        <a:pt x="120" y="116"/>
                      </a:lnTo>
                      <a:lnTo>
                        <a:pt x="134" y="118"/>
                      </a:lnTo>
                      <a:lnTo>
                        <a:pt x="134" y="118"/>
                      </a:lnTo>
                      <a:lnTo>
                        <a:pt x="148" y="120"/>
                      </a:lnTo>
                      <a:lnTo>
                        <a:pt x="160" y="122"/>
                      </a:lnTo>
                      <a:lnTo>
                        <a:pt x="168" y="120"/>
                      </a:lnTo>
                      <a:lnTo>
                        <a:pt x="176" y="118"/>
                      </a:lnTo>
                      <a:lnTo>
                        <a:pt x="182" y="116"/>
                      </a:lnTo>
                      <a:lnTo>
                        <a:pt x="186" y="110"/>
                      </a:lnTo>
                      <a:lnTo>
                        <a:pt x="194" y="98"/>
                      </a:lnTo>
                      <a:lnTo>
                        <a:pt x="204" y="82"/>
                      </a:lnTo>
                      <a:lnTo>
                        <a:pt x="220" y="62"/>
                      </a:lnTo>
                      <a:lnTo>
                        <a:pt x="232" y="52"/>
                      </a:lnTo>
                      <a:lnTo>
                        <a:pt x="246" y="40"/>
                      </a:lnTo>
                      <a:lnTo>
                        <a:pt x="264" y="30"/>
                      </a:lnTo>
                      <a:lnTo>
                        <a:pt x="284" y="18"/>
                      </a:lnTo>
                      <a:lnTo>
                        <a:pt x="284" y="18"/>
                      </a:lnTo>
                      <a:lnTo>
                        <a:pt x="306" y="8"/>
                      </a:lnTo>
                      <a:lnTo>
                        <a:pt x="324" y="2"/>
                      </a:lnTo>
                      <a:lnTo>
                        <a:pt x="340" y="0"/>
                      </a:lnTo>
                      <a:lnTo>
                        <a:pt x="356" y="2"/>
                      </a:lnTo>
                      <a:lnTo>
                        <a:pt x="368" y="8"/>
                      </a:lnTo>
                      <a:lnTo>
                        <a:pt x="380" y="14"/>
                      </a:lnTo>
                      <a:lnTo>
                        <a:pt x="392" y="22"/>
                      </a:lnTo>
                      <a:lnTo>
                        <a:pt x="402" y="32"/>
                      </a:lnTo>
                      <a:lnTo>
                        <a:pt x="424" y="54"/>
                      </a:lnTo>
                      <a:lnTo>
                        <a:pt x="436" y="64"/>
                      </a:lnTo>
                      <a:lnTo>
                        <a:pt x="450" y="74"/>
                      </a:lnTo>
                      <a:lnTo>
                        <a:pt x="464" y="82"/>
                      </a:lnTo>
                      <a:lnTo>
                        <a:pt x="482" y="88"/>
                      </a:lnTo>
                      <a:lnTo>
                        <a:pt x="502" y="92"/>
                      </a:lnTo>
                      <a:lnTo>
                        <a:pt x="524" y="94"/>
                      </a:lnTo>
                      <a:lnTo>
                        <a:pt x="524" y="94"/>
                      </a:lnTo>
                      <a:lnTo>
                        <a:pt x="562" y="92"/>
                      </a:lnTo>
                      <a:lnTo>
                        <a:pt x="584" y="86"/>
                      </a:lnTo>
                      <a:lnTo>
                        <a:pt x="598" y="82"/>
                      </a:lnTo>
                      <a:lnTo>
                        <a:pt x="604" y="76"/>
                      </a:lnTo>
                      <a:lnTo>
                        <a:pt x="614" y="76"/>
                      </a:lnTo>
                      <a:lnTo>
                        <a:pt x="628" y="80"/>
                      </a:lnTo>
                      <a:lnTo>
                        <a:pt x="654" y="90"/>
                      </a:lnTo>
                      <a:lnTo>
                        <a:pt x="698" y="108"/>
                      </a:lnTo>
                      <a:lnTo>
                        <a:pt x="698" y="108"/>
                      </a:lnTo>
                      <a:lnTo>
                        <a:pt x="724" y="118"/>
                      </a:lnTo>
                      <a:lnTo>
                        <a:pt x="748" y="126"/>
                      </a:lnTo>
                      <a:lnTo>
                        <a:pt x="770" y="130"/>
                      </a:lnTo>
                      <a:lnTo>
                        <a:pt x="792" y="132"/>
                      </a:lnTo>
                      <a:lnTo>
                        <a:pt x="812" y="132"/>
                      </a:lnTo>
                      <a:lnTo>
                        <a:pt x="832" y="132"/>
                      </a:lnTo>
                      <a:lnTo>
                        <a:pt x="850" y="128"/>
                      </a:lnTo>
                      <a:lnTo>
                        <a:pt x="868" y="124"/>
                      </a:lnTo>
                      <a:lnTo>
                        <a:pt x="904" y="116"/>
                      </a:lnTo>
                      <a:lnTo>
                        <a:pt x="940" y="106"/>
                      </a:lnTo>
                      <a:lnTo>
                        <a:pt x="978" y="98"/>
                      </a:lnTo>
                      <a:lnTo>
                        <a:pt x="998" y="94"/>
                      </a:lnTo>
                      <a:lnTo>
                        <a:pt x="1020" y="94"/>
                      </a:lnTo>
                      <a:lnTo>
                        <a:pt x="1020" y="94"/>
                      </a:lnTo>
                      <a:lnTo>
                        <a:pt x="1040" y="92"/>
                      </a:lnTo>
                      <a:lnTo>
                        <a:pt x="1056" y="90"/>
                      </a:lnTo>
                      <a:lnTo>
                        <a:pt x="1070" y="88"/>
                      </a:lnTo>
                      <a:lnTo>
                        <a:pt x="1082" y="84"/>
                      </a:lnTo>
                      <a:lnTo>
                        <a:pt x="1098" y="76"/>
                      </a:lnTo>
                      <a:lnTo>
                        <a:pt x="1114" y="70"/>
                      </a:lnTo>
                      <a:lnTo>
                        <a:pt x="1122" y="68"/>
                      </a:lnTo>
                      <a:lnTo>
                        <a:pt x="1130" y="66"/>
                      </a:lnTo>
                      <a:lnTo>
                        <a:pt x="1140" y="66"/>
                      </a:lnTo>
                      <a:lnTo>
                        <a:pt x="1154" y="68"/>
                      </a:lnTo>
                      <a:lnTo>
                        <a:pt x="1170" y="70"/>
                      </a:lnTo>
                      <a:lnTo>
                        <a:pt x="1188" y="76"/>
                      </a:lnTo>
                      <a:lnTo>
                        <a:pt x="1238" y="94"/>
                      </a:lnTo>
                      <a:lnTo>
                        <a:pt x="1238" y="94"/>
                      </a:lnTo>
                      <a:lnTo>
                        <a:pt x="1326" y="128"/>
                      </a:lnTo>
                      <a:lnTo>
                        <a:pt x="1350" y="140"/>
                      </a:lnTo>
                      <a:lnTo>
                        <a:pt x="1364" y="150"/>
                      </a:lnTo>
                      <a:lnTo>
                        <a:pt x="1372" y="158"/>
                      </a:lnTo>
                      <a:lnTo>
                        <a:pt x="1376" y="168"/>
                      </a:lnTo>
                      <a:lnTo>
                        <a:pt x="1380" y="182"/>
                      </a:lnTo>
                      <a:lnTo>
                        <a:pt x="1388" y="198"/>
                      </a:lnTo>
                      <a:lnTo>
                        <a:pt x="1388" y="198"/>
                      </a:lnTo>
                      <a:lnTo>
                        <a:pt x="1400" y="220"/>
                      </a:lnTo>
                      <a:lnTo>
                        <a:pt x="1400" y="220"/>
                      </a:lnTo>
                      <a:lnTo>
                        <a:pt x="1398" y="220"/>
                      </a:lnTo>
                      <a:lnTo>
                        <a:pt x="1390" y="218"/>
                      </a:lnTo>
                      <a:lnTo>
                        <a:pt x="1376" y="218"/>
                      </a:lnTo>
                      <a:lnTo>
                        <a:pt x="1354" y="220"/>
                      </a:lnTo>
                      <a:lnTo>
                        <a:pt x="1340" y="224"/>
                      </a:lnTo>
                      <a:lnTo>
                        <a:pt x="1322" y="228"/>
                      </a:lnTo>
                      <a:lnTo>
                        <a:pt x="1304" y="236"/>
                      </a:lnTo>
                      <a:lnTo>
                        <a:pt x="1282" y="246"/>
                      </a:lnTo>
                      <a:lnTo>
                        <a:pt x="1282" y="246"/>
                      </a:lnTo>
                      <a:lnTo>
                        <a:pt x="1242" y="266"/>
                      </a:lnTo>
                      <a:lnTo>
                        <a:pt x="1212" y="276"/>
                      </a:lnTo>
                      <a:lnTo>
                        <a:pt x="1202" y="280"/>
                      </a:lnTo>
                      <a:lnTo>
                        <a:pt x="1190" y="280"/>
                      </a:lnTo>
                      <a:lnTo>
                        <a:pt x="1180" y="280"/>
                      </a:lnTo>
                      <a:lnTo>
                        <a:pt x="1170" y="278"/>
                      </a:lnTo>
                      <a:lnTo>
                        <a:pt x="1150" y="272"/>
                      </a:lnTo>
                      <a:lnTo>
                        <a:pt x="1122" y="264"/>
                      </a:lnTo>
                      <a:lnTo>
                        <a:pt x="1086" y="256"/>
                      </a:lnTo>
                      <a:lnTo>
                        <a:pt x="1036" y="246"/>
                      </a:lnTo>
                      <a:lnTo>
                        <a:pt x="1036" y="246"/>
                      </a:lnTo>
                      <a:lnTo>
                        <a:pt x="984" y="240"/>
                      </a:lnTo>
                      <a:lnTo>
                        <a:pt x="938" y="236"/>
                      </a:lnTo>
                      <a:lnTo>
                        <a:pt x="900" y="234"/>
                      </a:lnTo>
                      <a:lnTo>
                        <a:pt x="864" y="236"/>
                      </a:lnTo>
                      <a:lnTo>
                        <a:pt x="828" y="238"/>
                      </a:lnTo>
                      <a:lnTo>
                        <a:pt x="792" y="242"/>
                      </a:lnTo>
                      <a:lnTo>
                        <a:pt x="702" y="252"/>
                      </a:lnTo>
                      <a:lnTo>
                        <a:pt x="702" y="252"/>
                      </a:lnTo>
                      <a:lnTo>
                        <a:pt x="654" y="256"/>
                      </a:lnTo>
                      <a:lnTo>
                        <a:pt x="612" y="258"/>
                      </a:lnTo>
                      <a:lnTo>
                        <a:pt x="538" y="258"/>
                      </a:lnTo>
                      <a:lnTo>
                        <a:pt x="502" y="260"/>
                      </a:lnTo>
                      <a:lnTo>
                        <a:pt x="460" y="264"/>
                      </a:lnTo>
                      <a:lnTo>
                        <a:pt x="412" y="270"/>
                      </a:lnTo>
                      <a:lnTo>
                        <a:pt x="354" y="280"/>
                      </a:lnTo>
                      <a:lnTo>
                        <a:pt x="354" y="280"/>
                      </a:lnTo>
                      <a:lnTo>
                        <a:pt x="290" y="292"/>
                      </a:lnTo>
                      <a:lnTo>
                        <a:pt x="230" y="302"/>
                      </a:lnTo>
                      <a:lnTo>
                        <a:pt x="172" y="310"/>
                      </a:lnTo>
                      <a:lnTo>
                        <a:pt x="122" y="312"/>
                      </a:lnTo>
                      <a:lnTo>
                        <a:pt x="78" y="312"/>
                      </a:lnTo>
                      <a:lnTo>
                        <a:pt x="58" y="310"/>
                      </a:lnTo>
                      <a:lnTo>
                        <a:pt x="42" y="306"/>
                      </a:lnTo>
                      <a:lnTo>
                        <a:pt x="28" y="302"/>
                      </a:lnTo>
                      <a:lnTo>
                        <a:pt x="18" y="296"/>
                      </a:lnTo>
                      <a:lnTo>
                        <a:pt x="10" y="290"/>
                      </a:lnTo>
                      <a:lnTo>
                        <a:pt x="4" y="280"/>
                      </a:lnTo>
                      <a:lnTo>
                        <a:pt x="4" y="280"/>
                      </a:lnTo>
                      <a:lnTo>
                        <a:pt x="2" y="272"/>
                      </a:lnTo>
                      <a:lnTo>
                        <a:pt x="0" y="262"/>
                      </a:lnTo>
                      <a:lnTo>
                        <a:pt x="2" y="254"/>
                      </a:lnTo>
                      <a:lnTo>
                        <a:pt x="4" y="246"/>
                      </a:lnTo>
                      <a:lnTo>
                        <a:pt x="10" y="232"/>
                      </a:lnTo>
                      <a:lnTo>
                        <a:pt x="20" y="218"/>
                      </a:lnTo>
                      <a:lnTo>
                        <a:pt x="30" y="208"/>
                      </a:lnTo>
                      <a:lnTo>
                        <a:pt x="40" y="200"/>
                      </a:lnTo>
                      <a:lnTo>
                        <a:pt x="50" y="194"/>
                      </a:lnTo>
                      <a:lnTo>
                        <a:pt x="50" y="194"/>
                      </a:lnTo>
                      <a:close/>
                    </a:path>
                  </a:pathLst>
                </a:custGeom>
                <a:solidFill>
                  <a:srgbClr val="6EAF0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  <p:sp>
          <p:nvSpPr>
            <p:cNvPr id="148" name="TextBox 147"/>
            <p:cNvSpPr txBox="1"/>
            <p:nvPr/>
          </p:nvSpPr>
          <p:spPr>
            <a:xfrm>
              <a:off x="2188635" y="3862049"/>
              <a:ext cx="536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600" spc="4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Apr</a:t>
              </a:r>
              <a:endParaRPr lang="en-IN" sz="1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 flipH="1">
              <a:off x="1749492" y="3880607"/>
              <a:ext cx="287575" cy="610184"/>
              <a:chOff x="3616325" y="6216650"/>
              <a:chExt cx="312738" cy="663575"/>
            </a:xfrm>
          </p:grpSpPr>
          <p:sp>
            <p:nvSpPr>
              <p:cNvPr id="220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1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  <p:sp>
            <p:nvSpPr>
              <p:cNvPr id="222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</p:grpSp>
      <p:grpSp>
        <p:nvGrpSpPr>
          <p:cNvPr id="1651" name="Group 1650"/>
          <p:cNvGrpSpPr/>
          <p:nvPr/>
        </p:nvGrpSpPr>
        <p:grpSpPr>
          <a:xfrm>
            <a:off x="3831298" y="1003155"/>
            <a:ext cx="433904" cy="433904"/>
            <a:chOff x="3831298" y="1003155"/>
            <a:chExt cx="433904" cy="433904"/>
          </a:xfrm>
        </p:grpSpPr>
        <p:sp>
          <p:nvSpPr>
            <p:cNvPr id="8" name="Teardrop 7"/>
            <p:cNvSpPr/>
            <p:nvPr/>
          </p:nvSpPr>
          <p:spPr>
            <a:xfrm rot="8100000">
              <a:off x="3831298" y="1003155"/>
              <a:ext cx="433904" cy="433904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4048217" y="1108555"/>
              <a:ext cx="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8" name="Group 1657"/>
          <p:cNvGrpSpPr/>
          <p:nvPr/>
        </p:nvGrpSpPr>
        <p:grpSpPr>
          <a:xfrm>
            <a:off x="2980756" y="4670250"/>
            <a:ext cx="433904" cy="433904"/>
            <a:chOff x="2980756" y="4670250"/>
            <a:chExt cx="433904" cy="433904"/>
          </a:xfrm>
        </p:grpSpPr>
        <p:sp>
          <p:nvSpPr>
            <p:cNvPr id="157" name="Teardrop 156"/>
            <p:cNvSpPr/>
            <p:nvPr/>
          </p:nvSpPr>
          <p:spPr>
            <a:xfrm rot="8100000">
              <a:off x="2980756" y="4670250"/>
              <a:ext cx="433904" cy="433904"/>
            </a:xfrm>
            <a:prstGeom prst="teardrop">
              <a:avLst/>
            </a:prstGeom>
            <a:solidFill>
              <a:schemeClr val="tx2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4298" y="4784282"/>
              <a:ext cx="6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9" name="Group 1658"/>
          <p:cNvGrpSpPr/>
          <p:nvPr/>
        </p:nvGrpSpPr>
        <p:grpSpPr>
          <a:xfrm>
            <a:off x="8749525" y="4398641"/>
            <a:ext cx="433904" cy="433904"/>
            <a:chOff x="8749525" y="4398641"/>
            <a:chExt cx="433904" cy="433904"/>
          </a:xfrm>
        </p:grpSpPr>
        <p:sp>
          <p:nvSpPr>
            <p:cNvPr id="168" name="Teardrop 167"/>
            <p:cNvSpPr/>
            <p:nvPr/>
          </p:nvSpPr>
          <p:spPr>
            <a:xfrm rot="8100000">
              <a:off x="8749525" y="4398641"/>
              <a:ext cx="433904" cy="433904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970179" y="4520303"/>
              <a:ext cx="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3" name="Freeform 132"/>
          <p:cNvSpPr/>
          <p:nvPr/>
        </p:nvSpPr>
        <p:spPr>
          <a:xfrm>
            <a:off x="5751468" y="275546"/>
            <a:ext cx="619374" cy="34040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1987</a:t>
            </a:r>
            <a:endParaRPr lang="en-IN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4" name="Freeform 133"/>
          <p:cNvSpPr/>
          <p:nvPr/>
        </p:nvSpPr>
        <p:spPr>
          <a:xfrm>
            <a:off x="7167596" y="1198636"/>
            <a:ext cx="688164" cy="378210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000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1990</a:t>
            </a:r>
            <a:endParaRPr lang="en-IN" sz="20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5" name="Freeform 134"/>
          <p:cNvSpPr/>
          <p:nvPr/>
        </p:nvSpPr>
        <p:spPr>
          <a:xfrm>
            <a:off x="2123089" y="1721165"/>
            <a:ext cx="619374" cy="34040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1995</a:t>
            </a:r>
            <a:endParaRPr lang="en-IN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36" name="Freeform 135"/>
          <p:cNvSpPr/>
          <p:nvPr/>
        </p:nvSpPr>
        <p:spPr>
          <a:xfrm>
            <a:off x="3323054" y="3232897"/>
            <a:ext cx="827788" cy="454946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400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2005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425310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402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6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602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6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02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46000" fill="hold" grpId="0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0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1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accel="46000" fill="hold" grpId="0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accel="46000" fill="hold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68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69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02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78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79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8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8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96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accel="46000" fill="hold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99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100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16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1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2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3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5" grpId="0" animBg="1"/>
          <p:bldP spid="142" grpId="0" animBg="1"/>
          <p:bldP spid="24" grpId="0" animBg="1"/>
          <p:bldP spid="102" grpId="0"/>
          <p:bldP spid="128" grpId="0" animBg="1"/>
          <p:bldP spid="129" grpId="0" animBg="1"/>
          <p:bldP spid="40" grpId="0" animBg="1"/>
          <p:bldP spid="132" grpId="0" animBg="1"/>
          <p:bldP spid="187" grpId="0"/>
          <p:bldP spid="188" grpId="0"/>
          <p:bldP spid="182" grpId="0" animBg="1"/>
          <p:bldP spid="189" grpId="0" animBg="1"/>
          <p:bldP spid="193" grpId="0"/>
          <p:bldP spid="105" grpId="0" animBg="1"/>
          <p:bldP spid="105" grpId="1" animBg="1"/>
          <p:bldP spid="133" grpId="0" animBg="1"/>
          <p:bldP spid="134" grpId="0" animBg="1"/>
          <p:bldP spid="135" grpId="0" animBg="1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grpId="0" nodeType="withEffect">
                                      <p:stCondLst>
                                        <p:cond delay="402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6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6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65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6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602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602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42" presetClass="entr" presetSubtype="0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6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6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602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602"/>
                                            <p:tgtEl>
                                              <p:spTgt spid="1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9" dur="500"/>
                                            <p:tgtEl>
                                              <p:spTgt spid="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2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42" presetClass="entr" presetSubtype="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1000"/>
                                            <p:tgtEl>
                                              <p:spTgt spid="16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1000" fill="hold"/>
                                            <p:tgtEl>
                                              <p:spTgt spid="16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2" presetClass="entr" presetSubtype="1" accel="46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1000" fill="hold"/>
                                            <p:tgtEl>
                                              <p:spTgt spid="50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2" presetID="2" presetClass="entr" presetSubtype="2" accel="46000" fill="hold" grpId="0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1000" fill="hold"/>
                                            <p:tgtEl>
                                              <p:spTgt spid="10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8" accel="46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000" fill="hold"/>
                                            <p:tgtEl>
                                              <p:spTgt spid="16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3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602" fill="hold"/>
                                            <p:tgtEl>
                                              <p:spTgt spid="1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602"/>
                                            <p:tgtEl>
                                              <p:spTgt spid="1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1000" fill="hold"/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6" dur="500"/>
                                            <p:tgtEl>
                                              <p:spTgt spid="1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8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10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" presetClass="entr" presetSubtype="2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9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0" dur="1000" fill="hold"/>
                                            <p:tgtEl>
                                              <p:spTgt spid="16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02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4" dur="1000"/>
                                            <p:tgtEl>
                                              <p:spTgt spid="16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5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1000" fill="hold"/>
                                            <p:tgtEl>
                                              <p:spTgt spid="16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9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1000" fill="hold"/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47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4" dur="1000"/>
                                            <p:tgtEl>
                                              <p:spTgt spid="16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16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7" presetID="42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9" dur="1000"/>
                                            <p:tgtEl>
                                              <p:spTgt spid="15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23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2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9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2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31" dur="1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2" dur="200" fill="hold">
                                              <p:stCondLst>
                                                <p:cond delay="2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33" dur="2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4" dur="2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35" dur="2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05" grpId="0" animBg="1"/>
          <p:bldP spid="142" grpId="0" animBg="1"/>
          <p:bldP spid="24" grpId="0" animBg="1"/>
          <p:bldP spid="102" grpId="0"/>
          <p:bldP spid="128" grpId="0" animBg="1"/>
          <p:bldP spid="129" grpId="0" animBg="1"/>
          <p:bldP spid="40" grpId="0" animBg="1"/>
          <p:bldP spid="132" grpId="0" animBg="1"/>
          <p:bldP spid="187" grpId="0"/>
          <p:bldP spid="188" grpId="0"/>
          <p:bldP spid="182" grpId="0" animBg="1"/>
          <p:bldP spid="189" grpId="0" animBg="1"/>
          <p:bldP spid="193" grpId="0"/>
          <p:bldP spid="105" grpId="0" animBg="1"/>
          <p:bldP spid="105" grpId="1" animBg="1"/>
          <p:bldP spid="133" grpId="0" animBg="1"/>
          <p:bldP spid="134" grpId="0" animBg="1"/>
          <p:bldP spid="135" grpId="0" animBg="1"/>
          <p:bldP spid="136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1066800" y="-347663"/>
            <a:ext cx="10058400" cy="4470401"/>
            <a:chOff x="672" y="-219"/>
            <a:chExt cx="6336" cy="281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-219"/>
              <a:ext cx="6336" cy="2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6" name="Group 205"/>
            <p:cNvGrpSpPr>
              <a:grpSpLocks/>
            </p:cNvGrpSpPr>
            <p:nvPr/>
          </p:nvGrpSpPr>
          <p:grpSpPr bwMode="auto">
            <a:xfrm>
              <a:off x="785" y="-100"/>
              <a:ext cx="6106" cy="2683"/>
              <a:chOff x="785" y="-100"/>
              <a:chExt cx="6106" cy="2683"/>
            </a:xfrm>
          </p:grpSpPr>
          <p:sp>
            <p:nvSpPr>
              <p:cNvPr id="189" name="Freeform 5"/>
              <p:cNvSpPr>
                <a:spLocks/>
              </p:cNvSpPr>
              <p:nvPr/>
            </p:nvSpPr>
            <p:spPr bwMode="auto">
              <a:xfrm>
                <a:off x="791" y="-100"/>
                <a:ext cx="6098" cy="2112"/>
              </a:xfrm>
              <a:custGeom>
                <a:avLst/>
                <a:gdLst>
                  <a:gd name="T0" fmla="*/ 6170 w 12196"/>
                  <a:gd name="T1" fmla="*/ 42 h 4224"/>
                  <a:gd name="T2" fmla="*/ 6160 w 12196"/>
                  <a:gd name="T3" fmla="*/ 160 h 4224"/>
                  <a:gd name="T4" fmla="*/ 6141 w 12196"/>
                  <a:gd name="T5" fmla="*/ 268 h 4224"/>
                  <a:gd name="T6" fmla="*/ 6109 w 12196"/>
                  <a:gd name="T7" fmla="*/ 363 h 4224"/>
                  <a:gd name="T8" fmla="*/ 6069 w 12196"/>
                  <a:gd name="T9" fmla="*/ 446 h 4224"/>
                  <a:gd name="T10" fmla="*/ 6020 w 12196"/>
                  <a:gd name="T11" fmla="*/ 519 h 4224"/>
                  <a:gd name="T12" fmla="*/ 5960 w 12196"/>
                  <a:gd name="T13" fmla="*/ 583 h 4224"/>
                  <a:gd name="T14" fmla="*/ 5895 w 12196"/>
                  <a:gd name="T15" fmla="*/ 638 h 4224"/>
                  <a:gd name="T16" fmla="*/ 5796 w 12196"/>
                  <a:gd name="T17" fmla="*/ 698 h 4224"/>
                  <a:gd name="T18" fmla="*/ 5627 w 12196"/>
                  <a:gd name="T19" fmla="*/ 763 h 4224"/>
                  <a:gd name="T20" fmla="*/ 5437 w 12196"/>
                  <a:gd name="T21" fmla="*/ 803 h 4224"/>
                  <a:gd name="T22" fmla="*/ 5229 w 12196"/>
                  <a:gd name="T23" fmla="*/ 825 h 4224"/>
                  <a:gd name="T24" fmla="*/ 4937 w 12196"/>
                  <a:gd name="T25" fmla="*/ 834 h 4224"/>
                  <a:gd name="T26" fmla="*/ 4489 w 12196"/>
                  <a:gd name="T27" fmla="*/ 832 h 4224"/>
                  <a:gd name="T28" fmla="*/ 1015 w 12196"/>
                  <a:gd name="T29" fmla="*/ 834 h 4224"/>
                  <a:gd name="T30" fmla="*/ 815 w 12196"/>
                  <a:gd name="T31" fmla="*/ 854 h 4224"/>
                  <a:gd name="T32" fmla="*/ 638 w 12196"/>
                  <a:gd name="T33" fmla="*/ 896 h 4224"/>
                  <a:gd name="T34" fmla="*/ 486 w 12196"/>
                  <a:gd name="T35" fmla="*/ 957 h 4224"/>
                  <a:gd name="T36" fmla="*/ 353 w 12196"/>
                  <a:gd name="T37" fmla="*/ 1037 h 4224"/>
                  <a:gd name="T38" fmla="*/ 242 w 12196"/>
                  <a:gd name="T39" fmla="*/ 1132 h 4224"/>
                  <a:gd name="T40" fmla="*/ 153 w 12196"/>
                  <a:gd name="T41" fmla="*/ 1239 h 4224"/>
                  <a:gd name="T42" fmla="*/ 83 w 12196"/>
                  <a:gd name="T43" fmla="*/ 1356 h 4224"/>
                  <a:gd name="T44" fmla="*/ 36 w 12196"/>
                  <a:gd name="T45" fmla="*/ 1481 h 4224"/>
                  <a:gd name="T46" fmla="*/ 8 w 12196"/>
                  <a:gd name="T47" fmla="*/ 1612 h 4224"/>
                  <a:gd name="T48" fmla="*/ 0 w 12196"/>
                  <a:gd name="T49" fmla="*/ 1744 h 4224"/>
                  <a:gd name="T50" fmla="*/ 10 w 12196"/>
                  <a:gd name="T51" fmla="*/ 1879 h 4224"/>
                  <a:gd name="T52" fmla="*/ 40 w 12196"/>
                  <a:gd name="T53" fmla="*/ 2012 h 4224"/>
                  <a:gd name="T54" fmla="*/ 87 w 12196"/>
                  <a:gd name="T55" fmla="*/ 2141 h 4224"/>
                  <a:gd name="T56" fmla="*/ 153 w 12196"/>
                  <a:gd name="T57" fmla="*/ 2264 h 4224"/>
                  <a:gd name="T58" fmla="*/ 236 w 12196"/>
                  <a:gd name="T59" fmla="*/ 2379 h 4224"/>
                  <a:gd name="T60" fmla="*/ 337 w 12196"/>
                  <a:gd name="T61" fmla="*/ 2482 h 4224"/>
                  <a:gd name="T62" fmla="*/ 456 w 12196"/>
                  <a:gd name="T63" fmla="*/ 2571 h 4224"/>
                  <a:gd name="T64" fmla="*/ 589 w 12196"/>
                  <a:gd name="T65" fmla="*/ 2644 h 4224"/>
                  <a:gd name="T66" fmla="*/ 740 w 12196"/>
                  <a:gd name="T67" fmla="*/ 2700 h 4224"/>
                  <a:gd name="T68" fmla="*/ 906 w 12196"/>
                  <a:gd name="T69" fmla="*/ 2736 h 4224"/>
                  <a:gd name="T70" fmla="*/ 1087 w 12196"/>
                  <a:gd name="T71" fmla="*/ 2747 h 4224"/>
                  <a:gd name="T72" fmla="*/ 11516 w 12196"/>
                  <a:gd name="T73" fmla="*/ 2747 h 4224"/>
                  <a:gd name="T74" fmla="*/ 11635 w 12196"/>
                  <a:gd name="T75" fmla="*/ 2757 h 4224"/>
                  <a:gd name="T76" fmla="*/ 11742 w 12196"/>
                  <a:gd name="T77" fmla="*/ 2783 h 4224"/>
                  <a:gd name="T78" fmla="*/ 11839 w 12196"/>
                  <a:gd name="T79" fmla="*/ 2823 h 4224"/>
                  <a:gd name="T80" fmla="*/ 11924 w 12196"/>
                  <a:gd name="T81" fmla="*/ 2876 h 4224"/>
                  <a:gd name="T82" fmla="*/ 11998 w 12196"/>
                  <a:gd name="T83" fmla="*/ 2942 h 4224"/>
                  <a:gd name="T84" fmla="*/ 12059 w 12196"/>
                  <a:gd name="T85" fmla="*/ 3019 h 4224"/>
                  <a:gd name="T86" fmla="*/ 12111 w 12196"/>
                  <a:gd name="T87" fmla="*/ 3102 h 4224"/>
                  <a:gd name="T88" fmla="*/ 12150 w 12196"/>
                  <a:gd name="T89" fmla="*/ 3192 h 4224"/>
                  <a:gd name="T90" fmla="*/ 12176 w 12196"/>
                  <a:gd name="T91" fmla="*/ 3287 h 4224"/>
                  <a:gd name="T92" fmla="*/ 12192 w 12196"/>
                  <a:gd name="T93" fmla="*/ 3384 h 4224"/>
                  <a:gd name="T94" fmla="*/ 12196 w 12196"/>
                  <a:gd name="T95" fmla="*/ 3483 h 4224"/>
                  <a:gd name="T96" fmla="*/ 12188 w 12196"/>
                  <a:gd name="T97" fmla="*/ 3580 h 4224"/>
                  <a:gd name="T98" fmla="*/ 12166 w 12196"/>
                  <a:gd name="T99" fmla="*/ 3675 h 4224"/>
                  <a:gd name="T100" fmla="*/ 12135 w 12196"/>
                  <a:gd name="T101" fmla="*/ 3768 h 4224"/>
                  <a:gd name="T102" fmla="*/ 12089 w 12196"/>
                  <a:gd name="T103" fmla="*/ 3854 h 4224"/>
                  <a:gd name="T104" fmla="*/ 12031 w 12196"/>
                  <a:gd name="T105" fmla="*/ 3931 h 4224"/>
                  <a:gd name="T106" fmla="*/ 11962 w 12196"/>
                  <a:gd name="T107" fmla="*/ 4000 h 4224"/>
                  <a:gd name="T108" fmla="*/ 11881 w 12196"/>
                  <a:gd name="T109" fmla="*/ 4060 h 4224"/>
                  <a:gd name="T110" fmla="*/ 11786 w 12196"/>
                  <a:gd name="T111" fmla="*/ 4103 h 4224"/>
                  <a:gd name="T112" fmla="*/ 11679 w 12196"/>
                  <a:gd name="T113" fmla="*/ 4135 h 4224"/>
                  <a:gd name="T114" fmla="*/ 11560 w 12196"/>
                  <a:gd name="T115" fmla="*/ 4149 h 4224"/>
                  <a:gd name="T116" fmla="*/ 7164 w 12196"/>
                  <a:gd name="T117" fmla="*/ 4151 h 4224"/>
                  <a:gd name="T118" fmla="*/ 7045 w 12196"/>
                  <a:gd name="T119" fmla="*/ 4155 h 4224"/>
                  <a:gd name="T120" fmla="*/ 6862 w 12196"/>
                  <a:gd name="T121" fmla="*/ 4177 h 4224"/>
                  <a:gd name="T122" fmla="*/ 6678 w 12196"/>
                  <a:gd name="T123" fmla="*/ 4224 h 4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96" h="4224">
                    <a:moveTo>
                      <a:pt x="6170" y="0"/>
                    </a:moveTo>
                    <a:lnTo>
                      <a:pt x="6170" y="0"/>
                    </a:lnTo>
                    <a:lnTo>
                      <a:pt x="6170" y="42"/>
                    </a:lnTo>
                    <a:lnTo>
                      <a:pt x="6168" y="83"/>
                    </a:lnTo>
                    <a:lnTo>
                      <a:pt x="6164" y="123"/>
                    </a:lnTo>
                    <a:lnTo>
                      <a:pt x="6160" y="160"/>
                    </a:lnTo>
                    <a:lnTo>
                      <a:pt x="6155" y="198"/>
                    </a:lnTo>
                    <a:lnTo>
                      <a:pt x="6149" y="234"/>
                    </a:lnTo>
                    <a:lnTo>
                      <a:pt x="6141" y="268"/>
                    </a:lnTo>
                    <a:lnTo>
                      <a:pt x="6131" y="301"/>
                    </a:lnTo>
                    <a:lnTo>
                      <a:pt x="6121" y="333"/>
                    </a:lnTo>
                    <a:lnTo>
                      <a:pt x="6109" y="363"/>
                    </a:lnTo>
                    <a:lnTo>
                      <a:pt x="6097" y="392"/>
                    </a:lnTo>
                    <a:lnTo>
                      <a:pt x="6083" y="420"/>
                    </a:lnTo>
                    <a:lnTo>
                      <a:pt x="6069" y="446"/>
                    </a:lnTo>
                    <a:lnTo>
                      <a:pt x="6053" y="472"/>
                    </a:lnTo>
                    <a:lnTo>
                      <a:pt x="6036" y="495"/>
                    </a:lnTo>
                    <a:lnTo>
                      <a:pt x="6020" y="519"/>
                    </a:lnTo>
                    <a:lnTo>
                      <a:pt x="6000" y="541"/>
                    </a:lnTo>
                    <a:lnTo>
                      <a:pt x="5982" y="563"/>
                    </a:lnTo>
                    <a:lnTo>
                      <a:pt x="5960" y="583"/>
                    </a:lnTo>
                    <a:lnTo>
                      <a:pt x="5940" y="603"/>
                    </a:lnTo>
                    <a:lnTo>
                      <a:pt x="5919" y="620"/>
                    </a:lnTo>
                    <a:lnTo>
                      <a:pt x="5895" y="638"/>
                    </a:lnTo>
                    <a:lnTo>
                      <a:pt x="5871" y="654"/>
                    </a:lnTo>
                    <a:lnTo>
                      <a:pt x="5847" y="670"/>
                    </a:lnTo>
                    <a:lnTo>
                      <a:pt x="5796" y="698"/>
                    </a:lnTo>
                    <a:lnTo>
                      <a:pt x="5742" y="721"/>
                    </a:lnTo>
                    <a:lnTo>
                      <a:pt x="5685" y="743"/>
                    </a:lnTo>
                    <a:lnTo>
                      <a:pt x="5627" y="763"/>
                    </a:lnTo>
                    <a:lnTo>
                      <a:pt x="5566" y="779"/>
                    </a:lnTo>
                    <a:lnTo>
                      <a:pt x="5502" y="791"/>
                    </a:lnTo>
                    <a:lnTo>
                      <a:pt x="5437" y="803"/>
                    </a:lnTo>
                    <a:lnTo>
                      <a:pt x="5369" y="813"/>
                    </a:lnTo>
                    <a:lnTo>
                      <a:pt x="5300" y="819"/>
                    </a:lnTo>
                    <a:lnTo>
                      <a:pt x="5229" y="825"/>
                    </a:lnTo>
                    <a:lnTo>
                      <a:pt x="5157" y="829"/>
                    </a:lnTo>
                    <a:lnTo>
                      <a:pt x="5086" y="832"/>
                    </a:lnTo>
                    <a:lnTo>
                      <a:pt x="4937" y="834"/>
                    </a:lnTo>
                    <a:lnTo>
                      <a:pt x="4788" y="834"/>
                    </a:lnTo>
                    <a:lnTo>
                      <a:pt x="4489" y="832"/>
                    </a:lnTo>
                    <a:lnTo>
                      <a:pt x="4489" y="832"/>
                    </a:lnTo>
                    <a:lnTo>
                      <a:pt x="1087" y="832"/>
                    </a:lnTo>
                    <a:lnTo>
                      <a:pt x="1087" y="832"/>
                    </a:lnTo>
                    <a:lnTo>
                      <a:pt x="1015" y="834"/>
                    </a:lnTo>
                    <a:lnTo>
                      <a:pt x="946" y="838"/>
                    </a:lnTo>
                    <a:lnTo>
                      <a:pt x="880" y="844"/>
                    </a:lnTo>
                    <a:lnTo>
                      <a:pt x="815" y="854"/>
                    </a:lnTo>
                    <a:lnTo>
                      <a:pt x="753" y="866"/>
                    </a:lnTo>
                    <a:lnTo>
                      <a:pt x="696" y="880"/>
                    </a:lnTo>
                    <a:lnTo>
                      <a:pt x="638" y="896"/>
                    </a:lnTo>
                    <a:lnTo>
                      <a:pt x="585" y="914"/>
                    </a:lnTo>
                    <a:lnTo>
                      <a:pt x="533" y="936"/>
                    </a:lnTo>
                    <a:lnTo>
                      <a:pt x="486" y="957"/>
                    </a:lnTo>
                    <a:lnTo>
                      <a:pt x="438" y="983"/>
                    </a:lnTo>
                    <a:lnTo>
                      <a:pt x="395" y="1009"/>
                    </a:lnTo>
                    <a:lnTo>
                      <a:pt x="353" y="1037"/>
                    </a:lnTo>
                    <a:lnTo>
                      <a:pt x="313" y="1066"/>
                    </a:lnTo>
                    <a:lnTo>
                      <a:pt x="276" y="1098"/>
                    </a:lnTo>
                    <a:lnTo>
                      <a:pt x="242" y="1132"/>
                    </a:lnTo>
                    <a:lnTo>
                      <a:pt x="210" y="1166"/>
                    </a:lnTo>
                    <a:lnTo>
                      <a:pt x="180" y="1201"/>
                    </a:lnTo>
                    <a:lnTo>
                      <a:pt x="153" y="1239"/>
                    </a:lnTo>
                    <a:lnTo>
                      <a:pt x="127" y="1277"/>
                    </a:lnTo>
                    <a:lnTo>
                      <a:pt x="105" y="1316"/>
                    </a:lnTo>
                    <a:lnTo>
                      <a:pt x="83" y="1356"/>
                    </a:lnTo>
                    <a:lnTo>
                      <a:pt x="65" y="1397"/>
                    </a:lnTo>
                    <a:lnTo>
                      <a:pt x="50" y="1439"/>
                    </a:lnTo>
                    <a:lnTo>
                      <a:pt x="36" y="1481"/>
                    </a:lnTo>
                    <a:lnTo>
                      <a:pt x="24" y="1524"/>
                    </a:lnTo>
                    <a:lnTo>
                      <a:pt x="16" y="1568"/>
                    </a:lnTo>
                    <a:lnTo>
                      <a:pt x="8" y="1612"/>
                    </a:lnTo>
                    <a:lnTo>
                      <a:pt x="2" y="1655"/>
                    </a:lnTo>
                    <a:lnTo>
                      <a:pt x="0" y="1701"/>
                    </a:lnTo>
                    <a:lnTo>
                      <a:pt x="0" y="1744"/>
                    </a:lnTo>
                    <a:lnTo>
                      <a:pt x="0" y="1790"/>
                    </a:lnTo>
                    <a:lnTo>
                      <a:pt x="4" y="1836"/>
                    </a:lnTo>
                    <a:lnTo>
                      <a:pt x="10" y="1879"/>
                    </a:lnTo>
                    <a:lnTo>
                      <a:pt x="18" y="1925"/>
                    </a:lnTo>
                    <a:lnTo>
                      <a:pt x="28" y="1968"/>
                    </a:lnTo>
                    <a:lnTo>
                      <a:pt x="40" y="2012"/>
                    </a:lnTo>
                    <a:lnTo>
                      <a:pt x="53" y="2056"/>
                    </a:lnTo>
                    <a:lnTo>
                      <a:pt x="69" y="2099"/>
                    </a:lnTo>
                    <a:lnTo>
                      <a:pt x="87" y="2141"/>
                    </a:lnTo>
                    <a:lnTo>
                      <a:pt x="107" y="2183"/>
                    </a:lnTo>
                    <a:lnTo>
                      <a:pt x="129" y="2224"/>
                    </a:lnTo>
                    <a:lnTo>
                      <a:pt x="153" y="2264"/>
                    </a:lnTo>
                    <a:lnTo>
                      <a:pt x="178" y="2303"/>
                    </a:lnTo>
                    <a:lnTo>
                      <a:pt x="206" y="2341"/>
                    </a:lnTo>
                    <a:lnTo>
                      <a:pt x="236" y="2379"/>
                    </a:lnTo>
                    <a:lnTo>
                      <a:pt x="268" y="2414"/>
                    </a:lnTo>
                    <a:lnTo>
                      <a:pt x="301" y="2448"/>
                    </a:lnTo>
                    <a:lnTo>
                      <a:pt x="337" y="2482"/>
                    </a:lnTo>
                    <a:lnTo>
                      <a:pt x="375" y="2514"/>
                    </a:lnTo>
                    <a:lnTo>
                      <a:pt x="414" y="2543"/>
                    </a:lnTo>
                    <a:lnTo>
                      <a:pt x="456" y="2571"/>
                    </a:lnTo>
                    <a:lnTo>
                      <a:pt x="498" y="2597"/>
                    </a:lnTo>
                    <a:lnTo>
                      <a:pt x="543" y="2623"/>
                    </a:lnTo>
                    <a:lnTo>
                      <a:pt x="589" y="2644"/>
                    </a:lnTo>
                    <a:lnTo>
                      <a:pt x="638" y="2664"/>
                    </a:lnTo>
                    <a:lnTo>
                      <a:pt x="688" y="2684"/>
                    </a:lnTo>
                    <a:lnTo>
                      <a:pt x="740" y="2700"/>
                    </a:lnTo>
                    <a:lnTo>
                      <a:pt x="793" y="2714"/>
                    </a:lnTo>
                    <a:lnTo>
                      <a:pt x="849" y="2726"/>
                    </a:lnTo>
                    <a:lnTo>
                      <a:pt x="906" y="2736"/>
                    </a:lnTo>
                    <a:lnTo>
                      <a:pt x="964" y="2742"/>
                    </a:lnTo>
                    <a:lnTo>
                      <a:pt x="1025" y="2746"/>
                    </a:lnTo>
                    <a:lnTo>
                      <a:pt x="1087" y="2747"/>
                    </a:lnTo>
                    <a:lnTo>
                      <a:pt x="1087" y="2747"/>
                    </a:lnTo>
                    <a:lnTo>
                      <a:pt x="11516" y="2747"/>
                    </a:lnTo>
                    <a:lnTo>
                      <a:pt x="11516" y="2747"/>
                    </a:lnTo>
                    <a:lnTo>
                      <a:pt x="11558" y="2749"/>
                    </a:lnTo>
                    <a:lnTo>
                      <a:pt x="11597" y="2751"/>
                    </a:lnTo>
                    <a:lnTo>
                      <a:pt x="11635" y="2757"/>
                    </a:lnTo>
                    <a:lnTo>
                      <a:pt x="11673" y="2763"/>
                    </a:lnTo>
                    <a:lnTo>
                      <a:pt x="11708" y="2771"/>
                    </a:lnTo>
                    <a:lnTo>
                      <a:pt x="11742" y="2783"/>
                    </a:lnTo>
                    <a:lnTo>
                      <a:pt x="11776" y="2795"/>
                    </a:lnTo>
                    <a:lnTo>
                      <a:pt x="11807" y="2807"/>
                    </a:lnTo>
                    <a:lnTo>
                      <a:pt x="11839" y="2823"/>
                    </a:lnTo>
                    <a:lnTo>
                      <a:pt x="11869" y="2839"/>
                    </a:lnTo>
                    <a:lnTo>
                      <a:pt x="11897" y="2859"/>
                    </a:lnTo>
                    <a:lnTo>
                      <a:pt x="11924" y="2876"/>
                    </a:lnTo>
                    <a:lnTo>
                      <a:pt x="11950" y="2898"/>
                    </a:lnTo>
                    <a:lnTo>
                      <a:pt x="11974" y="2920"/>
                    </a:lnTo>
                    <a:lnTo>
                      <a:pt x="11998" y="2942"/>
                    </a:lnTo>
                    <a:lnTo>
                      <a:pt x="12020" y="2968"/>
                    </a:lnTo>
                    <a:lnTo>
                      <a:pt x="12041" y="2991"/>
                    </a:lnTo>
                    <a:lnTo>
                      <a:pt x="12059" y="3019"/>
                    </a:lnTo>
                    <a:lnTo>
                      <a:pt x="12079" y="3045"/>
                    </a:lnTo>
                    <a:lnTo>
                      <a:pt x="12095" y="3073"/>
                    </a:lnTo>
                    <a:lnTo>
                      <a:pt x="12111" y="3102"/>
                    </a:lnTo>
                    <a:lnTo>
                      <a:pt x="12125" y="3130"/>
                    </a:lnTo>
                    <a:lnTo>
                      <a:pt x="12139" y="3162"/>
                    </a:lnTo>
                    <a:lnTo>
                      <a:pt x="12150" y="3192"/>
                    </a:lnTo>
                    <a:lnTo>
                      <a:pt x="12160" y="3223"/>
                    </a:lnTo>
                    <a:lnTo>
                      <a:pt x="12168" y="3255"/>
                    </a:lnTo>
                    <a:lnTo>
                      <a:pt x="12176" y="3287"/>
                    </a:lnTo>
                    <a:lnTo>
                      <a:pt x="12184" y="3318"/>
                    </a:lnTo>
                    <a:lnTo>
                      <a:pt x="12188" y="3350"/>
                    </a:lnTo>
                    <a:lnTo>
                      <a:pt x="12192" y="3384"/>
                    </a:lnTo>
                    <a:lnTo>
                      <a:pt x="12194" y="3416"/>
                    </a:lnTo>
                    <a:lnTo>
                      <a:pt x="12196" y="3449"/>
                    </a:lnTo>
                    <a:lnTo>
                      <a:pt x="12196" y="3483"/>
                    </a:lnTo>
                    <a:lnTo>
                      <a:pt x="12194" y="3515"/>
                    </a:lnTo>
                    <a:lnTo>
                      <a:pt x="12192" y="3548"/>
                    </a:lnTo>
                    <a:lnTo>
                      <a:pt x="12188" y="3580"/>
                    </a:lnTo>
                    <a:lnTo>
                      <a:pt x="12182" y="3612"/>
                    </a:lnTo>
                    <a:lnTo>
                      <a:pt x="12174" y="3644"/>
                    </a:lnTo>
                    <a:lnTo>
                      <a:pt x="12166" y="3675"/>
                    </a:lnTo>
                    <a:lnTo>
                      <a:pt x="12156" y="3707"/>
                    </a:lnTo>
                    <a:lnTo>
                      <a:pt x="12146" y="3737"/>
                    </a:lnTo>
                    <a:lnTo>
                      <a:pt x="12135" y="3768"/>
                    </a:lnTo>
                    <a:lnTo>
                      <a:pt x="12121" y="3796"/>
                    </a:lnTo>
                    <a:lnTo>
                      <a:pt x="12105" y="3826"/>
                    </a:lnTo>
                    <a:lnTo>
                      <a:pt x="12089" y="3854"/>
                    </a:lnTo>
                    <a:lnTo>
                      <a:pt x="12071" y="3879"/>
                    </a:lnTo>
                    <a:lnTo>
                      <a:pt x="12053" y="3907"/>
                    </a:lnTo>
                    <a:lnTo>
                      <a:pt x="12031" y="3931"/>
                    </a:lnTo>
                    <a:lnTo>
                      <a:pt x="12010" y="3957"/>
                    </a:lnTo>
                    <a:lnTo>
                      <a:pt x="11988" y="3979"/>
                    </a:lnTo>
                    <a:lnTo>
                      <a:pt x="11962" y="4000"/>
                    </a:lnTo>
                    <a:lnTo>
                      <a:pt x="11936" y="4022"/>
                    </a:lnTo>
                    <a:lnTo>
                      <a:pt x="11909" y="4040"/>
                    </a:lnTo>
                    <a:lnTo>
                      <a:pt x="11881" y="4060"/>
                    </a:lnTo>
                    <a:lnTo>
                      <a:pt x="11851" y="4076"/>
                    </a:lnTo>
                    <a:lnTo>
                      <a:pt x="11819" y="4092"/>
                    </a:lnTo>
                    <a:lnTo>
                      <a:pt x="11786" y="4103"/>
                    </a:lnTo>
                    <a:lnTo>
                      <a:pt x="11752" y="4115"/>
                    </a:lnTo>
                    <a:lnTo>
                      <a:pt x="11716" y="4127"/>
                    </a:lnTo>
                    <a:lnTo>
                      <a:pt x="11679" y="4135"/>
                    </a:lnTo>
                    <a:lnTo>
                      <a:pt x="11641" y="4141"/>
                    </a:lnTo>
                    <a:lnTo>
                      <a:pt x="11599" y="4147"/>
                    </a:lnTo>
                    <a:lnTo>
                      <a:pt x="11560" y="4149"/>
                    </a:lnTo>
                    <a:lnTo>
                      <a:pt x="11516" y="4151"/>
                    </a:lnTo>
                    <a:lnTo>
                      <a:pt x="11516" y="4151"/>
                    </a:lnTo>
                    <a:lnTo>
                      <a:pt x="7164" y="4151"/>
                    </a:lnTo>
                    <a:lnTo>
                      <a:pt x="7164" y="4151"/>
                    </a:lnTo>
                    <a:lnTo>
                      <a:pt x="7106" y="4151"/>
                    </a:lnTo>
                    <a:lnTo>
                      <a:pt x="7045" y="4155"/>
                    </a:lnTo>
                    <a:lnTo>
                      <a:pt x="6985" y="4159"/>
                    </a:lnTo>
                    <a:lnTo>
                      <a:pt x="6924" y="4167"/>
                    </a:lnTo>
                    <a:lnTo>
                      <a:pt x="6862" y="4177"/>
                    </a:lnTo>
                    <a:lnTo>
                      <a:pt x="6801" y="4189"/>
                    </a:lnTo>
                    <a:lnTo>
                      <a:pt x="6739" y="4205"/>
                    </a:lnTo>
                    <a:lnTo>
                      <a:pt x="6678" y="4224"/>
                    </a:lnTo>
                  </a:path>
                </a:pathLst>
              </a:custGeom>
              <a:noFill/>
              <a:ln w="377825">
                <a:solidFill>
                  <a:srgbClr val="3F3F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0" name="Freeform 6"/>
              <p:cNvSpPr>
                <a:spLocks/>
              </p:cNvSpPr>
              <p:nvPr/>
            </p:nvSpPr>
            <p:spPr bwMode="auto">
              <a:xfrm>
                <a:off x="3769" y="1896"/>
                <a:ext cx="609" cy="659"/>
              </a:xfrm>
              <a:custGeom>
                <a:avLst/>
                <a:gdLst>
                  <a:gd name="T0" fmla="*/ 1140 w 1220"/>
                  <a:gd name="T1" fmla="*/ 456 h 1318"/>
                  <a:gd name="T2" fmla="*/ 1119 w 1220"/>
                  <a:gd name="T3" fmla="*/ 485 h 1318"/>
                  <a:gd name="T4" fmla="*/ 1053 w 1220"/>
                  <a:gd name="T5" fmla="*/ 487 h 1318"/>
                  <a:gd name="T6" fmla="*/ 1010 w 1220"/>
                  <a:gd name="T7" fmla="*/ 483 h 1318"/>
                  <a:gd name="T8" fmla="*/ 984 w 1220"/>
                  <a:gd name="T9" fmla="*/ 523 h 1318"/>
                  <a:gd name="T10" fmla="*/ 966 w 1220"/>
                  <a:gd name="T11" fmla="*/ 541 h 1318"/>
                  <a:gd name="T12" fmla="*/ 891 w 1220"/>
                  <a:gd name="T13" fmla="*/ 539 h 1318"/>
                  <a:gd name="T14" fmla="*/ 861 w 1220"/>
                  <a:gd name="T15" fmla="*/ 533 h 1318"/>
                  <a:gd name="T16" fmla="*/ 857 w 1220"/>
                  <a:gd name="T17" fmla="*/ 569 h 1318"/>
                  <a:gd name="T18" fmla="*/ 827 w 1220"/>
                  <a:gd name="T19" fmla="*/ 658 h 1318"/>
                  <a:gd name="T20" fmla="*/ 754 w 1220"/>
                  <a:gd name="T21" fmla="*/ 761 h 1318"/>
                  <a:gd name="T22" fmla="*/ 740 w 1220"/>
                  <a:gd name="T23" fmla="*/ 783 h 1318"/>
                  <a:gd name="T24" fmla="*/ 766 w 1220"/>
                  <a:gd name="T25" fmla="*/ 818 h 1318"/>
                  <a:gd name="T26" fmla="*/ 758 w 1220"/>
                  <a:gd name="T27" fmla="*/ 878 h 1318"/>
                  <a:gd name="T28" fmla="*/ 752 w 1220"/>
                  <a:gd name="T29" fmla="*/ 894 h 1318"/>
                  <a:gd name="T30" fmla="*/ 770 w 1220"/>
                  <a:gd name="T31" fmla="*/ 935 h 1318"/>
                  <a:gd name="T32" fmla="*/ 764 w 1220"/>
                  <a:gd name="T33" fmla="*/ 959 h 1318"/>
                  <a:gd name="T34" fmla="*/ 694 w 1220"/>
                  <a:gd name="T35" fmla="*/ 999 h 1318"/>
                  <a:gd name="T36" fmla="*/ 661 w 1220"/>
                  <a:gd name="T37" fmla="*/ 1029 h 1318"/>
                  <a:gd name="T38" fmla="*/ 599 w 1220"/>
                  <a:gd name="T39" fmla="*/ 1062 h 1318"/>
                  <a:gd name="T40" fmla="*/ 565 w 1220"/>
                  <a:gd name="T41" fmla="*/ 1116 h 1318"/>
                  <a:gd name="T42" fmla="*/ 536 w 1220"/>
                  <a:gd name="T43" fmla="*/ 1148 h 1318"/>
                  <a:gd name="T44" fmla="*/ 494 w 1220"/>
                  <a:gd name="T45" fmla="*/ 1151 h 1318"/>
                  <a:gd name="T46" fmla="*/ 450 w 1220"/>
                  <a:gd name="T47" fmla="*/ 1122 h 1318"/>
                  <a:gd name="T48" fmla="*/ 429 w 1220"/>
                  <a:gd name="T49" fmla="*/ 1078 h 1318"/>
                  <a:gd name="T50" fmla="*/ 397 w 1220"/>
                  <a:gd name="T51" fmla="*/ 1060 h 1318"/>
                  <a:gd name="T52" fmla="*/ 337 w 1220"/>
                  <a:gd name="T53" fmla="*/ 971 h 1318"/>
                  <a:gd name="T54" fmla="*/ 308 w 1220"/>
                  <a:gd name="T55" fmla="*/ 993 h 1318"/>
                  <a:gd name="T56" fmla="*/ 260 w 1220"/>
                  <a:gd name="T57" fmla="*/ 1052 h 1318"/>
                  <a:gd name="T58" fmla="*/ 242 w 1220"/>
                  <a:gd name="T59" fmla="*/ 1100 h 1318"/>
                  <a:gd name="T60" fmla="*/ 197 w 1220"/>
                  <a:gd name="T61" fmla="*/ 1173 h 1318"/>
                  <a:gd name="T62" fmla="*/ 163 w 1220"/>
                  <a:gd name="T63" fmla="*/ 1223 h 1318"/>
                  <a:gd name="T64" fmla="*/ 133 w 1220"/>
                  <a:gd name="T65" fmla="*/ 1270 h 1318"/>
                  <a:gd name="T66" fmla="*/ 92 w 1220"/>
                  <a:gd name="T67" fmla="*/ 1310 h 1318"/>
                  <a:gd name="T68" fmla="*/ 52 w 1220"/>
                  <a:gd name="T69" fmla="*/ 1318 h 1318"/>
                  <a:gd name="T70" fmla="*/ 2 w 1220"/>
                  <a:gd name="T71" fmla="*/ 1300 h 1318"/>
                  <a:gd name="T72" fmla="*/ 6 w 1220"/>
                  <a:gd name="T73" fmla="*/ 1280 h 1318"/>
                  <a:gd name="T74" fmla="*/ 30 w 1220"/>
                  <a:gd name="T75" fmla="*/ 1209 h 1318"/>
                  <a:gd name="T76" fmla="*/ 48 w 1220"/>
                  <a:gd name="T77" fmla="*/ 1173 h 1318"/>
                  <a:gd name="T78" fmla="*/ 70 w 1220"/>
                  <a:gd name="T79" fmla="*/ 1122 h 1318"/>
                  <a:gd name="T80" fmla="*/ 99 w 1220"/>
                  <a:gd name="T81" fmla="*/ 1038 h 1318"/>
                  <a:gd name="T82" fmla="*/ 105 w 1220"/>
                  <a:gd name="T83" fmla="*/ 1001 h 1318"/>
                  <a:gd name="T84" fmla="*/ 115 w 1220"/>
                  <a:gd name="T85" fmla="*/ 985 h 1318"/>
                  <a:gd name="T86" fmla="*/ 123 w 1220"/>
                  <a:gd name="T87" fmla="*/ 953 h 1318"/>
                  <a:gd name="T88" fmla="*/ 165 w 1220"/>
                  <a:gd name="T89" fmla="*/ 860 h 1318"/>
                  <a:gd name="T90" fmla="*/ 193 w 1220"/>
                  <a:gd name="T91" fmla="*/ 771 h 1318"/>
                  <a:gd name="T92" fmla="*/ 220 w 1220"/>
                  <a:gd name="T93" fmla="*/ 670 h 1318"/>
                  <a:gd name="T94" fmla="*/ 238 w 1220"/>
                  <a:gd name="T95" fmla="*/ 634 h 1318"/>
                  <a:gd name="T96" fmla="*/ 504 w 1220"/>
                  <a:gd name="T97" fmla="*/ 398 h 1318"/>
                  <a:gd name="T98" fmla="*/ 510 w 1220"/>
                  <a:gd name="T99" fmla="*/ 386 h 1318"/>
                  <a:gd name="T100" fmla="*/ 504 w 1220"/>
                  <a:gd name="T101" fmla="*/ 370 h 1318"/>
                  <a:gd name="T102" fmla="*/ 494 w 1220"/>
                  <a:gd name="T103" fmla="*/ 339 h 1318"/>
                  <a:gd name="T104" fmla="*/ 522 w 1220"/>
                  <a:gd name="T105" fmla="*/ 275 h 1318"/>
                  <a:gd name="T106" fmla="*/ 508 w 1220"/>
                  <a:gd name="T107" fmla="*/ 251 h 1318"/>
                  <a:gd name="T108" fmla="*/ 510 w 1220"/>
                  <a:gd name="T109" fmla="*/ 224 h 1318"/>
                  <a:gd name="T110" fmla="*/ 593 w 1220"/>
                  <a:gd name="T111" fmla="*/ 41 h 1318"/>
                  <a:gd name="T112" fmla="*/ 611 w 1220"/>
                  <a:gd name="T113" fmla="*/ 4 h 1318"/>
                  <a:gd name="T114" fmla="*/ 639 w 1220"/>
                  <a:gd name="T115" fmla="*/ 4 h 1318"/>
                  <a:gd name="T116" fmla="*/ 1218 w 1220"/>
                  <a:gd name="T117" fmla="*/ 253 h 1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20" h="1318">
                    <a:moveTo>
                      <a:pt x="1218" y="269"/>
                    </a:moveTo>
                    <a:lnTo>
                      <a:pt x="1218" y="269"/>
                    </a:lnTo>
                    <a:lnTo>
                      <a:pt x="1184" y="345"/>
                    </a:lnTo>
                    <a:lnTo>
                      <a:pt x="1140" y="456"/>
                    </a:lnTo>
                    <a:lnTo>
                      <a:pt x="1140" y="456"/>
                    </a:lnTo>
                    <a:lnTo>
                      <a:pt x="1134" y="470"/>
                    </a:lnTo>
                    <a:lnTo>
                      <a:pt x="1127" y="479"/>
                    </a:lnTo>
                    <a:lnTo>
                      <a:pt x="1119" y="485"/>
                    </a:lnTo>
                    <a:lnTo>
                      <a:pt x="1107" y="489"/>
                    </a:lnTo>
                    <a:lnTo>
                      <a:pt x="1093" y="491"/>
                    </a:lnTo>
                    <a:lnTo>
                      <a:pt x="1075" y="491"/>
                    </a:lnTo>
                    <a:lnTo>
                      <a:pt x="1053" y="487"/>
                    </a:lnTo>
                    <a:lnTo>
                      <a:pt x="1027" y="481"/>
                    </a:lnTo>
                    <a:lnTo>
                      <a:pt x="1027" y="481"/>
                    </a:lnTo>
                    <a:lnTo>
                      <a:pt x="1018" y="481"/>
                    </a:lnTo>
                    <a:lnTo>
                      <a:pt x="1010" y="483"/>
                    </a:lnTo>
                    <a:lnTo>
                      <a:pt x="1004" y="487"/>
                    </a:lnTo>
                    <a:lnTo>
                      <a:pt x="1000" y="495"/>
                    </a:lnTo>
                    <a:lnTo>
                      <a:pt x="990" y="513"/>
                    </a:lnTo>
                    <a:lnTo>
                      <a:pt x="984" y="523"/>
                    </a:lnTo>
                    <a:lnTo>
                      <a:pt x="978" y="535"/>
                    </a:lnTo>
                    <a:lnTo>
                      <a:pt x="978" y="535"/>
                    </a:lnTo>
                    <a:lnTo>
                      <a:pt x="972" y="539"/>
                    </a:lnTo>
                    <a:lnTo>
                      <a:pt x="966" y="541"/>
                    </a:lnTo>
                    <a:lnTo>
                      <a:pt x="952" y="545"/>
                    </a:lnTo>
                    <a:lnTo>
                      <a:pt x="934" y="545"/>
                    </a:lnTo>
                    <a:lnTo>
                      <a:pt x="918" y="545"/>
                    </a:lnTo>
                    <a:lnTo>
                      <a:pt x="891" y="539"/>
                    </a:lnTo>
                    <a:lnTo>
                      <a:pt x="879" y="535"/>
                    </a:lnTo>
                    <a:lnTo>
                      <a:pt x="879" y="535"/>
                    </a:lnTo>
                    <a:lnTo>
                      <a:pt x="869" y="533"/>
                    </a:lnTo>
                    <a:lnTo>
                      <a:pt x="861" y="533"/>
                    </a:lnTo>
                    <a:lnTo>
                      <a:pt x="859" y="537"/>
                    </a:lnTo>
                    <a:lnTo>
                      <a:pt x="857" y="543"/>
                    </a:lnTo>
                    <a:lnTo>
                      <a:pt x="857" y="543"/>
                    </a:lnTo>
                    <a:lnTo>
                      <a:pt x="857" y="569"/>
                    </a:lnTo>
                    <a:lnTo>
                      <a:pt x="853" y="592"/>
                    </a:lnTo>
                    <a:lnTo>
                      <a:pt x="845" y="616"/>
                    </a:lnTo>
                    <a:lnTo>
                      <a:pt x="837" y="638"/>
                    </a:lnTo>
                    <a:lnTo>
                      <a:pt x="827" y="658"/>
                    </a:lnTo>
                    <a:lnTo>
                      <a:pt x="817" y="678"/>
                    </a:lnTo>
                    <a:lnTo>
                      <a:pt x="795" y="711"/>
                    </a:lnTo>
                    <a:lnTo>
                      <a:pt x="772" y="739"/>
                    </a:lnTo>
                    <a:lnTo>
                      <a:pt x="754" y="761"/>
                    </a:lnTo>
                    <a:lnTo>
                      <a:pt x="742" y="775"/>
                    </a:lnTo>
                    <a:lnTo>
                      <a:pt x="740" y="781"/>
                    </a:lnTo>
                    <a:lnTo>
                      <a:pt x="740" y="783"/>
                    </a:lnTo>
                    <a:lnTo>
                      <a:pt x="740" y="783"/>
                    </a:lnTo>
                    <a:lnTo>
                      <a:pt x="750" y="791"/>
                    </a:lnTo>
                    <a:lnTo>
                      <a:pt x="756" y="801"/>
                    </a:lnTo>
                    <a:lnTo>
                      <a:pt x="762" y="811"/>
                    </a:lnTo>
                    <a:lnTo>
                      <a:pt x="766" y="818"/>
                    </a:lnTo>
                    <a:lnTo>
                      <a:pt x="768" y="836"/>
                    </a:lnTo>
                    <a:lnTo>
                      <a:pt x="768" y="852"/>
                    </a:lnTo>
                    <a:lnTo>
                      <a:pt x="764" y="866"/>
                    </a:lnTo>
                    <a:lnTo>
                      <a:pt x="758" y="878"/>
                    </a:lnTo>
                    <a:lnTo>
                      <a:pt x="750" y="886"/>
                    </a:lnTo>
                    <a:lnTo>
                      <a:pt x="742" y="888"/>
                    </a:lnTo>
                    <a:lnTo>
                      <a:pt x="742" y="888"/>
                    </a:lnTo>
                    <a:lnTo>
                      <a:pt x="752" y="894"/>
                    </a:lnTo>
                    <a:lnTo>
                      <a:pt x="760" y="902"/>
                    </a:lnTo>
                    <a:lnTo>
                      <a:pt x="764" y="912"/>
                    </a:lnTo>
                    <a:lnTo>
                      <a:pt x="768" y="924"/>
                    </a:lnTo>
                    <a:lnTo>
                      <a:pt x="770" y="935"/>
                    </a:lnTo>
                    <a:lnTo>
                      <a:pt x="768" y="945"/>
                    </a:lnTo>
                    <a:lnTo>
                      <a:pt x="766" y="953"/>
                    </a:lnTo>
                    <a:lnTo>
                      <a:pt x="764" y="959"/>
                    </a:lnTo>
                    <a:lnTo>
                      <a:pt x="764" y="959"/>
                    </a:lnTo>
                    <a:lnTo>
                      <a:pt x="748" y="969"/>
                    </a:lnTo>
                    <a:lnTo>
                      <a:pt x="734" y="979"/>
                    </a:lnTo>
                    <a:lnTo>
                      <a:pt x="712" y="989"/>
                    </a:lnTo>
                    <a:lnTo>
                      <a:pt x="694" y="999"/>
                    </a:lnTo>
                    <a:lnTo>
                      <a:pt x="686" y="1005"/>
                    </a:lnTo>
                    <a:lnTo>
                      <a:pt x="676" y="1015"/>
                    </a:lnTo>
                    <a:lnTo>
                      <a:pt x="676" y="1015"/>
                    </a:lnTo>
                    <a:lnTo>
                      <a:pt x="661" y="1029"/>
                    </a:lnTo>
                    <a:lnTo>
                      <a:pt x="645" y="1038"/>
                    </a:lnTo>
                    <a:lnTo>
                      <a:pt x="619" y="1050"/>
                    </a:lnTo>
                    <a:lnTo>
                      <a:pt x="609" y="1056"/>
                    </a:lnTo>
                    <a:lnTo>
                      <a:pt x="599" y="1062"/>
                    </a:lnTo>
                    <a:lnTo>
                      <a:pt x="589" y="1074"/>
                    </a:lnTo>
                    <a:lnTo>
                      <a:pt x="579" y="1092"/>
                    </a:lnTo>
                    <a:lnTo>
                      <a:pt x="579" y="1092"/>
                    </a:lnTo>
                    <a:lnTo>
                      <a:pt x="565" y="1116"/>
                    </a:lnTo>
                    <a:lnTo>
                      <a:pt x="554" y="1132"/>
                    </a:lnTo>
                    <a:lnTo>
                      <a:pt x="544" y="1142"/>
                    </a:lnTo>
                    <a:lnTo>
                      <a:pt x="536" y="1148"/>
                    </a:lnTo>
                    <a:lnTo>
                      <a:pt x="536" y="1148"/>
                    </a:lnTo>
                    <a:lnTo>
                      <a:pt x="524" y="1151"/>
                    </a:lnTo>
                    <a:lnTo>
                      <a:pt x="514" y="1153"/>
                    </a:lnTo>
                    <a:lnTo>
                      <a:pt x="504" y="1153"/>
                    </a:lnTo>
                    <a:lnTo>
                      <a:pt x="494" y="1151"/>
                    </a:lnTo>
                    <a:lnTo>
                      <a:pt x="486" y="1149"/>
                    </a:lnTo>
                    <a:lnTo>
                      <a:pt x="478" y="1146"/>
                    </a:lnTo>
                    <a:lnTo>
                      <a:pt x="462" y="1136"/>
                    </a:lnTo>
                    <a:lnTo>
                      <a:pt x="450" y="1122"/>
                    </a:lnTo>
                    <a:lnTo>
                      <a:pt x="441" y="1108"/>
                    </a:lnTo>
                    <a:lnTo>
                      <a:pt x="433" y="1092"/>
                    </a:lnTo>
                    <a:lnTo>
                      <a:pt x="429" y="1078"/>
                    </a:lnTo>
                    <a:lnTo>
                      <a:pt x="429" y="1078"/>
                    </a:lnTo>
                    <a:lnTo>
                      <a:pt x="421" y="1076"/>
                    </a:lnTo>
                    <a:lnTo>
                      <a:pt x="413" y="1072"/>
                    </a:lnTo>
                    <a:lnTo>
                      <a:pt x="405" y="1066"/>
                    </a:lnTo>
                    <a:lnTo>
                      <a:pt x="397" y="1060"/>
                    </a:lnTo>
                    <a:lnTo>
                      <a:pt x="385" y="1044"/>
                    </a:lnTo>
                    <a:lnTo>
                      <a:pt x="371" y="1027"/>
                    </a:lnTo>
                    <a:lnTo>
                      <a:pt x="349" y="987"/>
                    </a:lnTo>
                    <a:lnTo>
                      <a:pt x="337" y="971"/>
                    </a:lnTo>
                    <a:lnTo>
                      <a:pt x="327" y="957"/>
                    </a:lnTo>
                    <a:lnTo>
                      <a:pt x="327" y="957"/>
                    </a:lnTo>
                    <a:lnTo>
                      <a:pt x="320" y="973"/>
                    </a:lnTo>
                    <a:lnTo>
                      <a:pt x="308" y="993"/>
                    </a:lnTo>
                    <a:lnTo>
                      <a:pt x="290" y="1015"/>
                    </a:lnTo>
                    <a:lnTo>
                      <a:pt x="268" y="1040"/>
                    </a:lnTo>
                    <a:lnTo>
                      <a:pt x="268" y="1040"/>
                    </a:lnTo>
                    <a:lnTo>
                      <a:pt x="260" y="1052"/>
                    </a:lnTo>
                    <a:lnTo>
                      <a:pt x="256" y="1062"/>
                    </a:lnTo>
                    <a:lnTo>
                      <a:pt x="252" y="1076"/>
                    </a:lnTo>
                    <a:lnTo>
                      <a:pt x="248" y="1086"/>
                    </a:lnTo>
                    <a:lnTo>
                      <a:pt x="242" y="1100"/>
                    </a:lnTo>
                    <a:lnTo>
                      <a:pt x="242" y="1100"/>
                    </a:lnTo>
                    <a:lnTo>
                      <a:pt x="224" y="1134"/>
                    </a:lnTo>
                    <a:lnTo>
                      <a:pt x="209" y="1157"/>
                    </a:lnTo>
                    <a:lnTo>
                      <a:pt x="197" y="1173"/>
                    </a:lnTo>
                    <a:lnTo>
                      <a:pt x="185" y="1185"/>
                    </a:lnTo>
                    <a:lnTo>
                      <a:pt x="185" y="1185"/>
                    </a:lnTo>
                    <a:lnTo>
                      <a:pt x="175" y="1199"/>
                    </a:lnTo>
                    <a:lnTo>
                      <a:pt x="163" y="1223"/>
                    </a:lnTo>
                    <a:lnTo>
                      <a:pt x="149" y="1249"/>
                    </a:lnTo>
                    <a:lnTo>
                      <a:pt x="141" y="1261"/>
                    </a:lnTo>
                    <a:lnTo>
                      <a:pt x="133" y="1270"/>
                    </a:lnTo>
                    <a:lnTo>
                      <a:pt x="133" y="1270"/>
                    </a:lnTo>
                    <a:lnTo>
                      <a:pt x="123" y="1284"/>
                    </a:lnTo>
                    <a:lnTo>
                      <a:pt x="113" y="1296"/>
                    </a:lnTo>
                    <a:lnTo>
                      <a:pt x="101" y="1304"/>
                    </a:lnTo>
                    <a:lnTo>
                      <a:pt x="92" y="1310"/>
                    </a:lnTo>
                    <a:lnTo>
                      <a:pt x="82" y="1314"/>
                    </a:lnTo>
                    <a:lnTo>
                      <a:pt x="72" y="1318"/>
                    </a:lnTo>
                    <a:lnTo>
                      <a:pt x="62" y="1318"/>
                    </a:lnTo>
                    <a:lnTo>
                      <a:pt x="52" y="1318"/>
                    </a:lnTo>
                    <a:lnTo>
                      <a:pt x="34" y="1314"/>
                    </a:lnTo>
                    <a:lnTo>
                      <a:pt x="18" y="1310"/>
                    </a:lnTo>
                    <a:lnTo>
                      <a:pt x="8" y="1304"/>
                    </a:lnTo>
                    <a:lnTo>
                      <a:pt x="2" y="1300"/>
                    </a:lnTo>
                    <a:lnTo>
                      <a:pt x="2" y="1300"/>
                    </a:lnTo>
                    <a:lnTo>
                      <a:pt x="0" y="1298"/>
                    </a:lnTo>
                    <a:lnTo>
                      <a:pt x="0" y="1296"/>
                    </a:lnTo>
                    <a:lnTo>
                      <a:pt x="6" y="1280"/>
                    </a:lnTo>
                    <a:lnTo>
                      <a:pt x="6" y="1280"/>
                    </a:lnTo>
                    <a:lnTo>
                      <a:pt x="14" y="1261"/>
                    </a:lnTo>
                    <a:lnTo>
                      <a:pt x="22" y="1237"/>
                    </a:lnTo>
                    <a:lnTo>
                      <a:pt x="30" y="1209"/>
                    </a:lnTo>
                    <a:lnTo>
                      <a:pt x="36" y="1197"/>
                    </a:lnTo>
                    <a:lnTo>
                      <a:pt x="42" y="1185"/>
                    </a:lnTo>
                    <a:lnTo>
                      <a:pt x="42" y="1185"/>
                    </a:lnTo>
                    <a:lnTo>
                      <a:pt x="48" y="1173"/>
                    </a:lnTo>
                    <a:lnTo>
                      <a:pt x="52" y="1159"/>
                    </a:lnTo>
                    <a:lnTo>
                      <a:pt x="58" y="1142"/>
                    </a:lnTo>
                    <a:lnTo>
                      <a:pt x="70" y="1122"/>
                    </a:lnTo>
                    <a:lnTo>
                      <a:pt x="70" y="1122"/>
                    </a:lnTo>
                    <a:lnTo>
                      <a:pt x="74" y="1106"/>
                    </a:lnTo>
                    <a:lnTo>
                      <a:pt x="78" y="1092"/>
                    </a:lnTo>
                    <a:lnTo>
                      <a:pt x="90" y="1066"/>
                    </a:lnTo>
                    <a:lnTo>
                      <a:pt x="99" y="1038"/>
                    </a:lnTo>
                    <a:lnTo>
                      <a:pt x="101" y="1023"/>
                    </a:lnTo>
                    <a:lnTo>
                      <a:pt x="103" y="1005"/>
                    </a:lnTo>
                    <a:lnTo>
                      <a:pt x="103" y="1005"/>
                    </a:lnTo>
                    <a:lnTo>
                      <a:pt x="105" y="1001"/>
                    </a:lnTo>
                    <a:lnTo>
                      <a:pt x="107" y="999"/>
                    </a:lnTo>
                    <a:lnTo>
                      <a:pt x="111" y="995"/>
                    </a:lnTo>
                    <a:lnTo>
                      <a:pt x="115" y="985"/>
                    </a:lnTo>
                    <a:lnTo>
                      <a:pt x="115" y="985"/>
                    </a:lnTo>
                    <a:lnTo>
                      <a:pt x="115" y="981"/>
                    </a:lnTo>
                    <a:lnTo>
                      <a:pt x="115" y="975"/>
                    </a:lnTo>
                    <a:lnTo>
                      <a:pt x="117" y="967"/>
                    </a:lnTo>
                    <a:lnTo>
                      <a:pt x="123" y="953"/>
                    </a:lnTo>
                    <a:lnTo>
                      <a:pt x="123" y="953"/>
                    </a:lnTo>
                    <a:lnTo>
                      <a:pt x="135" y="933"/>
                    </a:lnTo>
                    <a:lnTo>
                      <a:pt x="145" y="910"/>
                    </a:lnTo>
                    <a:lnTo>
                      <a:pt x="165" y="860"/>
                    </a:lnTo>
                    <a:lnTo>
                      <a:pt x="165" y="860"/>
                    </a:lnTo>
                    <a:lnTo>
                      <a:pt x="173" y="836"/>
                    </a:lnTo>
                    <a:lnTo>
                      <a:pt x="183" y="809"/>
                    </a:lnTo>
                    <a:lnTo>
                      <a:pt x="193" y="771"/>
                    </a:lnTo>
                    <a:lnTo>
                      <a:pt x="209" y="717"/>
                    </a:lnTo>
                    <a:lnTo>
                      <a:pt x="209" y="717"/>
                    </a:lnTo>
                    <a:lnTo>
                      <a:pt x="214" y="694"/>
                    </a:lnTo>
                    <a:lnTo>
                      <a:pt x="220" y="670"/>
                    </a:lnTo>
                    <a:lnTo>
                      <a:pt x="222" y="660"/>
                    </a:lnTo>
                    <a:lnTo>
                      <a:pt x="226" y="650"/>
                    </a:lnTo>
                    <a:lnTo>
                      <a:pt x="230" y="642"/>
                    </a:lnTo>
                    <a:lnTo>
                      <a:pt x="238" y="634"/>
                    </a:lnTo>
                    <a:lnTo>
                      <a:pt x="238" y="634"/>
                    </a:lnTo>
                    <a:lnTo>
                      <a:pt x="337" y="545"/>
                    </a:lnTo>
                    <a:lnTo>
                      <a:pt x="415" y="475"/>
                    </a:lnTo>
                    <a:lnTo>
                      <a:pt x="504" y="398"/>
                    </a:lnTo>
                    <a:lnTo>
                      <a:pt x="504" y="398"/>
                    </a:lnTo>
                    <a:lnTo>
                      <a:pt x="506" y="394"/>
                    </a:lnTo>
                    <a:lnTo>
                      <a:pt x="510" y="388"/>
                    </a:lnTo>
                    <a:lnTo>
                      <a:pt x="510" y="386"/>
                    </a:lnTo>
                    <a:lnTo>
                      <a:pt x="510" y="382"/>
                    </a:lnTo>
                    <a:lnTo>
                      <a:pt x="508" y="376"/>
                    </a:lnTo>
                    <a:lnTo>
                      <a:pt x="504" y="370"/>
                    </a:lnTo>
                    <a:lnTo>
                      <a:pt x="504" y="370"/>
                    </a:lnTo>
                    <a:lnTo>
                      <a:pt x="496" y="362"/>
                    </a:lnTo>
                    <a:lnTo>
                      <a:pt x="494" y="355"/>
                    </a:lnTo>
                    <a:lnTo>
                      <a:pt x="492" y="347"/>
                    </a:lnTo>
                    <a:lnTo>
                      <a:pt x="494" y="339"/>
                    </a:lnTo>
                    <a:lnTo>
                      <a:pt x="502" y="319"/>
                    </a:lnTo>
                    <a:lnTo>
                      <a:pt x="518" y="287"/>
                    </a:lnTo>
                    <a:lnTo>
                      <a:pt x="518" y="287"/>
                    </a:lnTo>
                    <a:lnTo>
                      <a:pt x="522" y="275"/>
                    </a:lnTo>
                    <a:lnTo>
                      <a:pt x="520" y="267"/>
                    </a:lnTo>
                    <a:lnTo>
                      <a:pt x="518" y="261"/>
                    </a:lnTo>
                    <a:lnTo>
                      <a:pt x="512" y="255"/>
                    </a:lnTo>
                    <a:lnTo>
                      <a:pt x="508" y="251"/>
                    </a:lnTo>
                    <a:lnTo>
                      <a:pt x="506" y="246"/>
                    </a:lnTo>
                    <a:lnTo>
                      <a:pt x="506" y="236"/>
                    </a:lnTo>
                    <a:lnTo>
                      <a:pt x="510" y="224"/>
                    </a:lnTo>
                    <a:lnTo>
                      <a:pt x="510" y="224"/>
                    </a:lnTo>
                    <a:lnTo>
                      <a:pt x="530" y="180"/>
                    </a:lnTo>
                    <a:lnTo>
                      <a:pt x="548" y="144"/>
                    </a:lnTo>
                    <a:lnTo>
                      <a:pt x="567" y="101"/>
                    </a:lnTo>
                    <a:lnTo>
                      <a:pt x="593" y="41"/>
                    </a:lnTo>
                    <a:lnTo>
                      <a:pt x="593" y="41"/>
                    </a:lnTo>
                    <a:lnTo>
                      <a:pt x="603" y="18"/>
                    </a:lnTo>
                    <a:lnTo>
                      <a:pt x="607" y="10"/>
                    </a:lnTo>
                    <a:lnTo>
                      <a:pt x="611" y="4"/>
                    </a:lnTo>
                    <a:lnTo>
                      <a:pt x="617" y="2"/>
                    </a:lnTo>
                    <a:lnTo>
                      <a:pt x="623" y="0"/>
                    </a:lnTo>
                    <a:lnTo>
                      <a:pt x="629" y="0"/>
                    </a:lnTo>
                    <a:lnTo>
                      <a:pt x="639" y="4"/>
                    </a:lnTo>
                    <a:lnTo>
                      <a:pt x="1208" y="246"/>
                    </a:lnTo>
                    <a:lnTo>
                      <a:pt x="1208" y="246"/>
                    </a:lnTo>
                    <a:lnTo>
                      <a:pt x="1214" y="249"/>
                    </a:lnTo>
                    <a:lnTo>
                      <a:pt x="1218" y="253"/>
                    </a:lnTo>
                    <a:lnTo>
                      <a:pt x="1220" y="261"/>
                    </a:lnTo>
                    <a:lnTo>
                      <a:pt x="1218" y="269"/>
                    </a:lnTo>
                    <a:lnTo>
                      <a:pt x="1218" y="269"/>
                    </a:ln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91" name="Freeform 7"/>
              <p:cNvSpPr>
                <a:spLocks/>
              </p:cNvSpPr>
              <p:nvPr/>
            </p:nvSpPr>
            <p:spPr bwMode="auto">
              <a:xfrm>
                <a:off x="3719" y="2543"/>
                <a:ext cx="20" cy="40"/>
              </a:xfrm>
              <a:custGeom>
                <a:avLst/>
                <a:gdLst>
                  <a:gd name="T0" fmla="*/ 0 w 42"/>
                  <a:gd name="T1" fmla="*/ 77 h 79"/>
                  <a:gd name="T2" fmla="*/ 0 w 42"/>
                  <a:gd name="T3" fmla="*/ 77 h 79"/>
                  <a:gd name="T4" fmla="*/ 4 w 42"/>
                  <a:gd name="T5" fmla="*/ 79 h 79"/>
                  <a:gd name="T6" fmla="*/ 8 w 42"/>
                  <a:gd name="T7" fmla="*/ 79 h 79"/>
                  <a:gd name="T8" fmla="*/ 16 w 42"/>
                  <a:gd name="T9" fmla="*/ 77 h 79"/>
                  <a:gd name="T10" fmla="*/ 24 w 42"/>
                  <a:gd name="T11" fmla="*/ 69 h 79"/>
                  <a:gd name="T12" fmla="*/ 30 w 42"/>
                  <a:gd name="T13" fmla="*/ 61 h 79"/>
                  <a:gd name="T14" fmla="*/ 38 w 42"/>
                  <a:gd name="T15" fmla="*/ 40 h 79"/>
                  <a:gd name="T16" fmla="*/ 42 w 42"/>
                  <a:gd name="T17" fmla="*/ 20 h 79"/>
                  <a:gd name="T18" fmla="*/ 42 w 42"/>
                  <a:gd name="T19" fmla="*/ 20 h 79"/>
                  <a:gd name="T20" fmla="*/ 42 w 42"/>
                  <a:gd name="T21" fmla="*/ 16 h 79"/>
                  <a:gd name="T22" fmla="*/ 42 w 42"/>
                  <a:gd name="T23" fmla="*/ 12 h 79"/>
                  <a:gd name="T24" fmla="*/ 36 w 42"/>
                  <a:gd name="T25" fmla="*/ 4 h 79"/>
                  <a:gd name="T26" fmla="*/ 34 w 42"/>
                  <a:gd name="T27" fmla="*/ 0 h 79"/>
                  <a:gd name="T28" fmla="*/ 30 w 42"/>
                  <a:gd name="T29" fmla="*/ 0 h 79"/>
                  <a:gd name="T30" fmla="*/ 26 w 42"/>
                  <a:gd name="T31" fmla="*/ 0 h 79"/>
                  <a:gd name="T32" fmla="*/ 22 w 42"/>
                  <a:gd name="T33" fmla="*/ 2 h 79"/>
                  <a:gd name="T34" fmla="*/ 0 w 42"/>
                  <a:gd name="T35" fmla="*/ 73 h 79"/>
                  <a:gd name="T36" fmla="*/ 0 w 42"/>
                  <a:gd name="T37" fmla="*/ 73 h 79"/>
                  <a:gd name="T38" fmla="*/ 0 w 42"/>
                  <a:gd name="T39" fmla="*/ 77 h 79"/>
                  <a:gd name="T40" fmla="*/ 0 w 42"/>
                  <a:gd name="T41" fmla="*/ 7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79">
                    <a:moveTo>
                      <a:pt x="0" y="77"/>
                    </a:moveTo>
                    <a:lnTo>
                      <a:pt x="0" y="77"/>
                    </a:lnTo>
                    <a:lnTo>
                      <a:pt x="4" y="79"/>
                    </a:lnTo>
                    <a:lnTo>
                      <a:pt x="8" y="79"/>
                    </a:lnTo>
                    <a:lnTo>
                      <a:pt x="16" y="77"/>
                    </a:lnTo>
                    <a:lnTo>
                      <a:pt x="24" y="69"/>
                    </a:lnTo>
                    <a:lnTo>
                      <a:pt x="30" y="61"/>
                    </a:lnTo>
                    <a:lnTo>
                      <a:pt x="38" y="40"/>
                    </a:lnTo>
                    <a:lnTo>
                      <a:pt x="42" y="20"/>
                    </a:lnTo>
                    <a:lnTo>
                      <a:pt x="42" y="20"/>
                    </a:lnTo>
                    <a:lnTo>
                      <a:pt x="42" y="16"/>
                    </a:lnTo>
                    <a:lnTo>
                      <a:pt x="42" y="12"/>
                    </a:lnTo>
                    <a:lnTo>
                      <a:pt x="36" y="4"/>
                    </a:lnTo>
                    <a:lnTo>
                      <a:pt x="34" y="0"/>
                    </a:lnTo>
                    <a:lnTo>
                      <a:pt x="30" y="0"/>
                    </a:lnTo>
                    <a:lnTo>
                      <a:pt x="26" y="0"/>
                    </a:lnTo>
                    <a:lnTo>
                      <a:pt x="22" y="2"/>
                    </a:lnTo>
                    <a:lnTo>
                      <a:pt x="0" y="73"/>
                    </a:lnTo>
                    <a:lnTo>
                      <a:pt x="0" y="73"/>
                    </a:lnTo>
                    <a:lnTo>
                      <a:pt x="0" y="77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2" name="Freeform 8"/>
              <p:cNvSpPr>
                <a:spLocks/>
              </p:cNvSpPr>
              <p:nvPr/>
            </p:nvSpPr>
            <p:spPr bwMode="auto">
              <a:xfrm>
                <a:off x="3797" y="2082"/>
                <a:ext cx="322" cy="463"/>
              </a:xfrm>
              <a:custGeom>
                <a:avLst/>
                <a:gdLst>
                  <a:gd name="T0" fmla="*/ 430 w 642"/>
                  <a:gd name="T1" fmla="*/ 657 h 926"/>
                  <a:gd name="T2" fmla="*/ 450 w 642"/>
                  <a:gd name="T3" fmla="*/ 637 h 926"/>
                  <a:gd name="T4" fmla="*/ 456 w 642"/>
                  <a:gd name="T5" fmla="*/ 601 h 926"/>
                  <a:gd name="T6" fmla="*/ 486 w 642"/>
                  <a:gd name="T7" fmla="*/ 534 h 926"/>
                  <a:gd name="T8" fmla="*/ 494 w 642"/>
                  <a:gd name="T9" fmla="*/ 510 h 926"/>
                  <a:gd name="T10" fmla="*/ 505 w 642"/>
                  <a:gd name="T11" fmla="*/ 494 h 926"/>
                  <a:gd name="T12" fmla="*/ 531 w 642"/>
                  <a:gd name="T13" fmla="*/ 439 h 926"/>
                  <a:gd name="T14" fmla="*/ 551 w 642"/>
                  <a:gd name="T15" fmla="*/ 395 h 926"/>
                  <a:gd name="T16" fmla="*/ 547 w 642"/>
                  <a:gd name="T17" fmla="*/ 339 h 926"/>
                  <a:gd name="T18" fmla="*/ 553 w 642"/>
                  <a:gd name="T19" fmla="*/ 314 h 926"/>
                  <a:gd name="T20" fmla="*/ 613 w 642"/>
                  <a:gd name="T21" fmla="*/ 197 h 926"/>
                  <a:gd name="T22" fmla="*/ 642 w 642"/>
                  <a:gd name="T23" fmla="*/ 86 h 926"/>
                  <a:gd name="T24" fmla="*/ 609 w 642"/>
                  <a:gd name="T25" fmla="*/ 34 h 926"/>
                  <a:gd name="T26" fmla="*/ 543 w 642"/>
                  <a:gd name="T27" fmla="*/ 6 h 926"/>
                  <a:gd name="T28" fmla="*/ 490 w 642"/>
                  <a:gd name="T29" fmla="*/ 10 h 926"/>
                  <a:gd name="T30" fmla="*/ 361 w 642"/>
                  <a:gd name="T31" fmla="*/ 129 h 926"/>
                  <a:gd name="T32" fmla="*/ 204 w 642"/>
                  <a:gd name="T33" fmla="*/ 282 h 926"/>
                  <a:gd name="T34" fmla="*/ 178 w 642"/>
                  <a:gd name="T35" fmla="*/ 339 h 926"/>
                  <a:gd name="T36" fmla="*/ 141 w 642"/>
                  <a:gd name="T37" fmla="*/ 476 h 926"/>
                  <a:gd name="T38" fmla="*/ 95 w 642"/>
                  <a:gd name="T39" fmla="*/ 583 h 926"/>
                  <a:gd name="T40" fmla="*/ 93 w 642"/>
                  <a:gd name="T41" fmla="*/ 629 h 926"/>
                  <a:gd name="T42" fmla="*/ 81 w 642"/>
                  <a:gd name="T43" fmla="*/ 647 h 926"/>
                  <a:gd name="T44" fmla="*/ 57 w 642"/>
                  <a:gd name="T45" fmla="*/ 688 h 926"/>
                  <a:gd name="T46" fmla="*/ 18 w 642"/>
                  <a:gd name="T47" fmla="*/ 787 h 926"/>
                  <a:gd name="T48" fmla="*/ 12 w 642"/>
                  <a:gd name="T49" fmla="*/ 821 h 926"/>
                  <a:gd name="T50" fmla="*/ 28 w 642"/>
                  <a:gd name="T51" fmla="*/ 849 h 926"/>
                  <a:gd name="T52" fmla="*/ 8 w 642"/>
                  <a:gd name="T53" fmla="*/ 908 h 926"/>
                  <a:gd name="T54" fmla="*/ 0 w 642"/>
                  <a:gd name="T55" fmla="*/ 922 h 926"/>
                  <a:gd name="T56" fmla="*/ 10 w 642"/>
                  <a:gd name="T57" fmla="*/ 922 h 926"/>
                  <a:gd name="T58" fmla="*/ 53 w 642"/>
                  <a:gd name="T59" fmla="*/ 875 h 926"/>
                  <a:gd name="T60" fmla="*/ 81 w 642"/>
                  <a:gd name="T61" fmla="*/ 811 h 926"/>
                  <a:gd name="T62" fmla="*/ 107 w 642"/>
                  <a:gd name="T63" fmla="*/ 770 h 926"/>
                  <a:gd name="T64" fmla="*/ 133 w 642"/>
                  <a:gd name="T65" fmla="*/ 708 h 926"/>
                  <a:gd name="T66" fmla="*/ 154 w 642"/>
                  <a:gd name="T67" fmla="*/ 670 h 926"/>
                  <a:gd name="T68" fmla="*/ 184 w 642"/>
                  <a:gd name="T69" fmla="*/ 603 h 926"/>
                  <a:gd name="T70" fmla="*/ 202 w 642"/>
                  <a:gd name="T71" fmla="*/ 555 h 926"/>
                  <a:gd name="T72" fmla="*/ 242 w 642"/>
                  <a:gd name="T73" fmla="*/ 506 h 926"/>
                  <a:gd name="T74" fmla="*/ 266 w 642"/>
                  <a:gd name="T75" fmla="*/ 450 h 926"/>
                  <a:gd name="T76" fmla="*/ 277 w 642"/>
                  <a:gd name="T77" fmla="*/ 377 h 926"/>
                  <a:gd name="T78" fmla="*/ 285 w 642"/>
                  <a:gd name="T79" fmla="*/ 371 h 926"/>
                  <a:gd name="T80" fmla="*/ 321 w 642"/>
                  <a:gd name="T81" fmla="*/ 389 h 926"/>
                  <a:gd name="T82" fmla="*/ 349 w 642"/>
                  <a:gd name="T83" fmla="*/ 379 h 926"/>
                  <a:gd name="T84" fmla="*/ 341 w 642"/>
                  <a:gd name="T85" fmla="*/ 349 h 926"/>
                  <a:gd name="T86" fmla="*/ 329 w 642"/>
                  <a:gd name="T87" fmla="*/ 314 h 926"/>
                  <a:gd name="T88" fmla="*/ 353 w 642"/>
                  <a:gd name="T89" fmla="*/ 316 h 926"/>
                  <a:gd name="T90" fmla="*/ 377 w 642"/>
                  <a:gd name="T91" fmla="*/ 339 h 926"/>
                  <a:gd name="T92" fmla="*/ 398 w 642"/>
                  <a:gd name="T93" fmla="*/ 341 h 926"/>
                  <a:gd name="T94" fmla="*/ 410 w 642"/>
                  <a:gd name="T95" fmla="*/ 320 h 926"/>
                  <a:gd name="T96" fmla="*/ 412 w 642"/>
                  <a:gd name="T97" fmla="*/ 250 h 926"/>
                  <a:gd name="T98" fmla="*/ 430 w 642"/>
                  <a:gd name="T99" fmla="*/ 222 h 926"/>
                  <a:gd name="T100" fmla="*/ 440 w 642"/>
                  <a:gd name="T101" fmla="*/ 222 h 926"/>
                  <a:gd name="T102" fmla="*/ 442 w 642"/>
                  <a:gd name="T103" fmla="*/ 240 h 926"/>
                  <a:gd name="T104" fmla="*/ 438 w 642"/>
                  <a:gd name="T105" fmla="*/ 296 h 926"/>
                  <a:gd name="T106" fmla="*/ 450 w 642"/>
                  <a:gd name="T107" fmla="*/ 363 h 926"/>
                  <a:gd name="T108" fmla="*/ 450 w 642"/>
                  <a:gd name="T109" fmla="*/ 439 h 926"/>
                  <a:gd name="T110" fmla="*/ 432 w 642"/>
                  <a:gd name="T111" fmla="*/ 502 h 926"/>
                  <a:gd name="T112" fmla="*/ 436 w 642"/>
                  <a:gd name="T113" fmla="*/ 522 h 926"/>
                  <a:gd name="T114" fmla="*/ 414 w 642"/>
                  <a:gd name="T115" fmla="*/ 550 h 926"/>
                  <a:gd name="T116" fmla="*/ 388 w 642"/>
                  <a:gd name="T117" fmla="*/ 601 h 926"/>
                  <a:gd name="T118" fmla="*/ 384 w 642"/>
                  <a:gd name="T119" fmla="*/ 692 h 926"/>
                  <a:gd name="T120" fmla="*/ 396 w 642"/>
                  <a:gd name="T121" fmla="*/ 710 h 926"/>
                  <a:gd name="T122" fmla="*/ 408 w 642"/>
                  <a:gd name="T123" fmla="*/ 700 h 926"/>
                  <a:gd name="T124" fmla="*/ 420 w 642"/>
                  <a:gd name="T125" fmla="*/ 67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42" h="926">
                    <a:moveTo>
                      <a:pt x="420" y="670"/>
                    </a:moveTo>
                    <a:lnTo>
                      <a:pt x="420" y="670"/>
                    </a:lnTo>
                    <a:lnTo>
                      <a:pt x="426" y="663"/>
                    </a:lnTo>
                    <a:lnTo>
                      <a:pt x="430" y="657"/>
                    </a:lnTo>
                    <a:lnTo>
                      <a:pt x="440" y="651"/>
                    </a:lnTo>
                    <a:lnTo>
                      <a:pt x="446" y="645"/>
                    </a:lnTo>
                    <a:lnTo>
                      <a:pt x="448" y="641"/>
                    </a:lnTo>
                    <a:lnTo>
                      <a:pt x="450" y="637"/>
                    </a:lnTo>
                    <a:lnTo>
                      <a:pt x="450" y="637"/>
                    </a:lnTo>
                    <a:lnTo>
                      <a:pt x="452" y="627"/>
                    </a:lnTo>
                    <a:lnTo>
                      <a:pt x="452" y="619"/>
                    </a:lnTo>
                    <a:lnTo>
                      <a:pt x="456" y="601"/>
                    </a:lnTo>
                    <a:lnTo>
                      <a:pt x="470" y="565"/>
                    </a:lnTo>
                    <a:lnTo>
                      <a:pt x="470" y="565"/>
                    </a:lnTo>
                    <a:lnTo>
                      <a:pt x="480" y="544"/>
                    </a:lnTo>
                    <a:lnTo>
                      <a:pt x="486" y="534"/>
                    </a:lnTo>
                    <a:lnTo>
                      <a:pt x="496" y="528"/>
                    </a:lnTo>
                    <a:lnTo>
                      <a:pt x="496" y="528"/>
                    </a:lnTo>
                    <a:lnTo>
                      <a:pt x="494" y="520"/>
                    </a:lnTo>
                    <a:lnTo>
                      <a:pt x="494" y="510"/>
                    </a:lnTo>
                    <a:lnTo>
                      <a:pt x="498" y="500"/>
                    </a:lnTo>
                    <a:lnTo>
                      <a:pt x="501" y="496"/>
                    </a:lnTo>
                    <a:lnTo>
                      <a:pt x="505" y="494"/>
                    </a:lnTo>
                    <a:lnTo>
                      <a:pt x="505" y="494"/>
                    </a:lnTo>
                    <a:lnTo>
                      <a:pt x="507" y="480"/>
                    </a:lnTo>
                    <a:lnTo>
                      <a:pt x="509" y="470"/>
                    </a:lnTo>
                    <a:lnTo>
                      <a:pt x="515" y="460"/>
                    </a:lnTo>
                    <a:lnTo>
                      <a:pt x="531" y="439"/>
                    </a:lnTo>
                    <a:lnTo>
                      <a:pt x="531" y="439"/>
                    </a:lnTo>
                    <a:lnTo>
                      <a:pt x="541" y="423"/>
                    </a:lnTo>
                    <a:lnTo>
                      <a:pt x="547" y="407"/>
                    </a:lnTo>
                    <a:lnTo>
                      <a:pt x="551" y="395"/>
                    </a:lnTo>
                    <a:lnTo>
                      <a:pt x="553" y="383"/>
                    </a:lnTo>
                    <a:lnTo>
                      <a:pt x="551" y="371"/>
                    </a:lnTo>
                    <a:lnTo>
                      <a:pt x="549" y="361"/>
                    </a:lnTo>
                    <a:lnTo>
                      <a:pt x="547" y="339"/>
                    </a:lnTo>
                    <a:lnTo>
                      <a:pt x="547" y="339"/>
                    </a:lnTo>
                    <a:lnTo>
                      <a:pt x="547" y="329"/>
                    </a:lnTo>
                    <a:lnTo>
                      <a:pt x="549" y="322"/>
                    </a:lnTo>
                    <a:lnTo>
                      <a:pt x="553" y="314"/>
                    </a:lnTo>
                    <a:lnTo>
                      <a:pt x="553" y="314"/>
                    </a:lnTo>
                    <a:lnTo>
                      <a:pt x="583" y="264"/>
                    </a:lnTo>
                    <a:lnTo>
                      <a:pt x="599" y="234"/>
                    </a:lnTo>
                    <a:lnTo>
                      <a:pt x="613" y="197"/>
                    </a:lnTo>
                    <a:lnTo>
                      <a:pt x="640" y="121"/>
                    </a:lnTo>
                    <a:lnTo>
                      <a:pt x="640" y="121"/>
                    </a:lnTo>
                    <a:lnTo>
                      <a:pt x="642" y="101"/>
                    </a:lnTo>
                    <a:lnTo>
                      <a:pt x="642" y="86"/>
                    </a:lnTo>
                    <a:lnTo>
                      <a:pt x="638" y="72"/>
                    </a:lnTo>
                    <a:lnTo>
                      <a:pt x="632" y="58"/>
                    </a:lnTo>
                    <a:lnTo>
                      <a:pt x="622" y="46"/>
                    </a:lnTo>
                    <a:lnTo>
                      <a:pt x="609" y="34"/>
                    </a:lnTo>
                    <a:lnTo>
                      <a:pt x="591" y="24"/>
                    </a:lnTo>
                    <a:lnTo>
                      <a:pt x="567" y="14"/>
                    </a:lnTo>
                    <a:lnTo>
                      <a:pt x="567" y="14"/>
                    </a:lnTo>
                    <a:lnTo>
                      <a:pt x="543" y="6"/>
                    </a:lnTo>
                    <a:lnTo>
                      <a:pt x="523" y="2"/>
                    </a:lnTo>
                    <a:lnTo>
                      <a:pt x="509" y="0"/>
                    </a:lnTo>
                    <a:lnTo>
                      <a:pt x="499" y="4"/>
                    </a:lnTo>
                    <a:lnTo>
                      <a:pt x="490" y="10"/>
                    </a:lnTo>
                    <a:lnTo>
                      <a:pt x="482" y="18"/>
                    </a:lnTo>
                    <a:lnTo>
                      <a:pt x="462" y="40"/>
                    </a:lnTo>
                    <a:lnTo>
                      <a:pt x="462" y="40"/>
                    </a:lnTo>
                    <a:lnTo>
                      <a:pt x="361" y="129"/>
                    </a:lnTo>
                    <a:lnTo>
                      <a:pt x="279" y="203"/>
                    </a:lnTo>
                    <a:lnTo>
                      <a:pt x="248" y="232"/>
                    </a:lnTo>
                    <a:lnTo>
                      <a:pt x="222" y="260"/>
                    </a:lnTo>
                    <a:lnTo>
                      <a:pt x="204" y="282"/>
                    </a:lnTo>
                    <a:lnTo>
                      <a:pt x="198" y="292"/>
                    </a:lnTo>
                    <a:lnTo>
                      <a:pt x="194" y="300"/>
                    </a:lnTo>
                    <a:lnTo>
                      <a:pt x="194" y="300"/>
                    </a:lnTo>
                    <a:lnTo>
                      <a:pt x="178" y="339"/>
                    </a:lnTo>
                    <a:lnTo>
                      <a:pt x="168" y="371"/>
                    </a:lnTo>
                    <a:lnTo>
                      <a:pt x="156" y="421"/>
                    </a:lnTo>
                    <a:lnTo>
                      <a:pt x="151" y="444"/>
                    </a:lnTo>
                    <a:lnTo>
                      <a:pt x="141" y="476"/>
                    </a:lnTo>
                    <a:lnTo>
                      <a:pt x="125" y="516"/>
                    </a:lnTo>
                    <a:lnTo>
                      <a:pt x="103" y="567"/>
                    </a:lnTo>
                    <a:lnTo>
                      <a:pt x="103" y="567"/>
                    </a:lnTo>
                    <a:lnTo>
                      <a:pt x="95" y="583"/>
                    </a:lnTo>
                    <a:lnTo>
                      <a:pt x="91" y="597"/>
                    </a:lnTo>
                    <a:lnTo>
                      <a:pt x="89" y="607"/>
                    </a:lnTo>
                    <a:lnTo>
                      <a:pt x="91" y="615"/>
                    </a:lnTo>
                    <a:lnTo>
                      <a:pt x="93" y="629"/>
                    </a:lnTo>
                    <a:lnTo>
                      <a:pt x="93" y="635"/>
                    </a:lnTo>
                    <a:lnTo>
                      <a:pt x="91" y="643"/>
                    </a:lnTo>
                    <a:lnTo>
                      <a:pt x="91" y="643"/>
                    </a:lnTo>
                    <a:lnTo>
                      <a:pt x="81" y="647"/>
                    </a:lnTo>
                    <a:lnTo>
                      <a:pt x="75" y="651"/>
                    </a:lnTo>
                    <a:lnTo>
                      <a:pt x="71" y="655"/>
                    </a:lnTo>
                    <a:lnTo>
                      <a:pt x="67" y="661"/>
                    </a:lnTo>
                    <a:lnTo>
                      <a:pt x="57" y="688"/>
                    </a:lnTo>
                    <a:lnTo>
                      <a:pt x="57" y="688"/>
                    </a:lnTo>
                    <a:lnTo>
                      <a:pt x="45" y="724"/>
                    </a:lnTo>
                    <a:lnTo>
                      <a:pt x="36" y="750"/>
                    </a:lnTo>
                    <a:lnTo>
                      <a:pt x="18" y="787"/>
                    </a:lnTo>
                    <a:lnTo>
                      <a:pt x="12" y="799"/>
                    </a:lnTo>
                    <a:lnTo>
                      <a:pt x="8" y="807"/>
                    </a:lnTo>
                    <a:lnTo>
                      <a:pt x="8" y="815"/>
                    </a:lnTo>
                    <a:lnTo>
                      <a:pt x="12" y="821"/>
                    </a:lnTo>
                    <a:lnTo>
                      <a:pt x="12" y="821"/>
                    </a:lnTo>
                    <a:lnTo>
                      <a:pt x="22" y="835"/>
                    </a:lnTo>
                    <a:lnTo>
                      <a:pt x="26" y="841"/>
                    </a:lnTo>
                    <a:lnTo>
                      <a:pt x="28" y="849"/>
                    </a:lnTo>
                    <a:lnTo>
                      <a:pt x="28" y="859"/>
                    </a:lnTo>
                    <a:lnTo>
                      <a:pt x="24" y="871"/>
                    </a:lnTo>
                    <a:lnTo>
                      <a:pt x="18" y="889"/>
                    </a:lnTo>
                    <a:lnTo>
                      <a:pt x="8" y="908"/>
                    </a:lnTo>
                    <a:lnTo>
                      <a:pt x="8" y="908"/>
                    </a:lnTo>
                    <a:lnTo>
                      <a:pt x="2" y="918"/>
                    </a:lnTo>
                    <a:lnTo>
                      <a:pt x="2" y="918"/>
                    </a:lnTo>
                    <a:lnTo>
                      <a:pt x="0" y="922"/>
                    </a:lnTo>
                    <a:lnTo>
                      <a:pt x="0" y="924"/>
                    </a:lnTo>
                    <a:lnTo>
                      <a:pt x="4" y="926"/>
                    </a:lnTo>
                    <a:lnTo>
                      <a:pt x="10" y="922"/>
                    </a:lnTo>
                    <a:lnTo>
                      <a:pt x="10" y="922"/>
                    </a:lnTo>
                    <a:lnTo>
                      <a:pt x="22" y="912"/>
                    </a:lnTo>
                    <a:lnTo>
                      <a:pt x="32" y="902"/>
                    </a:lnTo>
                    <a:lnTo>
                      <a:pt x="43" y="890"/>
                    </a:lnTo>
                    <a:lnTo>
                      <a:pt x="53" y="875"/>
                    </a:lnTo>
                    <a:lnTo>
                      <a:pt x="65" y="855"/>
                    </a:lnTo>
                    <a:lnTo>
                      <a:pt x="75" y="835"/>
                    </a:lnTo>
                    <a:lnTo>
                      <a:pt x="81" y="811"/>
                    </a:lnTo>
                    <a:lnTo>
                      <a:pt x="81" y="811"/>
                    </a:lnTo>
                    <a:lnTo>
                      <a:pt x="85" y="799"/>
                    </a:lnTo>
                    <a:lnTo>
                      <a:pt x="89" y="793"/>
                    </a:lnTo>
                    <a:lnTo>
                      <a:pt x="97" y="783"/>
                    </a:lnTo>
                    <a:lnTo>
                      <a:pt x="107" y="770"/>
                    </a:lnTo>
                    <a:lnTo>
                      <a:pt x="113" y="758"/>
                    </a:lnTo>
                    <a:lnTo>
                      <a:pt x="121" y="740"/>
                    </a:lnTo>
                    <a:lnTo>
                      <a:pt x="121" y="740"/>
                    </a:lnTo>
                    <a:lnTo>
                      <a:pt x="133" y="708"/>
                    </a:lnTo>
                    <a:lnTo>
                      <a:pt x="139" y="690"/>
                    </a:lnTo>
                    <a:lnTo>
                      <a:pt x="139" y="690"/>
                    </a:lnTo>
                    <a:lnTo>
                      <a:pt x="147" y="680"/>
                    </a:lnTo>
                    <a:lnTo>
                      <a:pt x="154" y="670"/>
                    </a:lnTo>
                    <a:lnTo>
                      <a:pt x="168" y="645"/>
                    </a:lnTo>
                    <a:lnTo>
                      <a:pt x="178" y="621"/>
                    </a:lnTo>
                    <a:lnTo>
                      <a:pt x="184" y="603"/>
                    </a:lnTo>
                    <a:lnTo>
                      <a:pt x="184" y="603"/>
                    </a:lnTo>
                    <a:lnTo>
                      <a:pt x="186" y="587"/>
                    </a:lnTo>
                    <a:lnTo>
                      <a:pt x="188" y="575"/>
                    </a:lnTo>
                    <a:lnTo>
                      <a:pt x="192" y="565"/>
                    </a:lnTo>
                    <a:lnTo>
                      <a:pt x="202" y="555"/>
                    </a:lnTo>
                    <a:lnTo>
                      <a:pt x="202" y="555"/>
                    </a:lnTo>
                    <a:lnTo>
                      <a:pt x="216" y="542"/>
                    </a:lnTo>
                    <a:lnTo>
                      <a:pt x="234" y="520"/>
                    </a:lnTo>
                    <a:lnTo>
                      <a:pt x="242" y="506"/>
                    </a:lnTo>
                    <a:lnTo>
                      <a:pt x="252" y="490"/>
                    </a:lnTo>
                    <a:lnTo>
                      <a:pt x="260" y="470"/>
                    </a:lnTo>
                    <a:lnTo>
                      <a:pt x="266" y="450"/>
                    </a:lnTo>
                    <a:lnTo>
                      <a:pt x="266" y="450"/>
                    </a:lnTo>
                    <a:lnTo>
                      <a:pt x="271" y="427"/>
                    </a:lnTo>
                    <a:lnTo>
                      <a:pt x="275" y="409"/>
                    </a:lnTo>
                    <a:lnTo>
                      <a:pt x="277" y="387"/>
                    </a:lnTo>
                    <a:lnTo>
                      <a:pt x="277" y="377"/>
                    </a:lnTo>
                    <a:lnTo>
                      <a:pt x="277" y="375"/>
                    </a:lnTo>
                    <a:lnTo>
                      <a:pt x="279" y="373"/>
                    </a:lnTo>
                    <a:lnTo>
                      <a:pt x="279" y="373"/>
                    </a:lnTo>
                    <a:lnTo>
                      <a:pt x="285" y="371"/>
                    </a:lnTo>
                    <a:lnTo>
                      <a:pt x="291" y="373"/>
                    </a:lnTo>
                    <a:lnTo>
                      <a:pt x="305" y="383"/>
                    </a:lnTo>
                    <a:lnTo>
                      <a:pt x="311" y="387"/>
                    </a:lnTo>
                    <a:lnTo>
                      <a:pt x="321" y="389"/>
                    </a:lnTo>
                    <a:lnTo>
                      <a:pt x="331" y="387"/>
                    </a:lnTo>
                    <a:lnTo>
                      <a:pt x="345" y="381"/>
                    </a:lnTo>
                    <a:lnTo>
                      <a:pt x="345" y="381"/>
                    </a:lnTo>
                    <a:lnTo>
                      <a:pt x="349" y="379"/>
                    </a:lnTo>
                    <a:lnTo>
                      <a:pt x="351" y="377"/>
                    </a:lnTo>
                    <a:lnTo>
                      <a:pt x="351" y="369"/>
                    </a:lnTo>
                    <a:lnTo>
                      <a:pt x="347" y="359"/>
                    </a:lnTo>
                    <a:lnTo>
                      <a:pt x="341" y="349"/>
                    </a:lnTo>
                    <a:lnTo>
                      <a:pt x="331" y="329"/>
                    </a:lnTo>
                    <a:lnTo>
                      <a:pt x="329" y="322"/>
                    </a:lnTo>
                    <a:lnTo>
                      <a:pt x="329" y="314"/>
                    </a:lnTo>
                    <a:lnTo>
                      <a:pt x="329" y="314"/>
                    </a:lnTo>
                    <a:lnTo>
                      <a:pt x="335" y="310"/>
                    </a:lnTo>
                    <a:lnTo>
                      <a:pt x="341" y="308"/>
                    </a:lnTo>
                    <a:lnTo>
                      <a:pt x="347" y="312"/>
                    </a:lnTo>
                    <a:lnTo>
                      <a:pt x="353" y="316"/>
                    </a:lnTo>
                    <a:lnTo>
                      <a:pt x="353" y="316"/>
                    </a:lnTo>
                    <a:lnTo>
                      <a:pt x="359" y="324"/>
                    </a:lnTo>
                    <a:lnTo>
                      <a:pt x="371" y="335"/>
                    </a:lnTo>
                    <a:lnTo>
                      <a:pt x="377" y="339"/>
                    </a:lnTo>
                    <a:lnTo>
                      <a:pt x="383" y="343"/>
                    </a:lnTo>
                    <a:lnTo>
                      <a:pt x="390" y="343"/>
                    </a:lnTo>
                    <a:lnTo>
                      <a:pt x="398" y="341"/>
                    </a:lnTo>
                    <a:lnTo>
                      <a:pt x="398" y="341"/>
                    </a:lnTo>
                    <a:lnTo>
                      <a:pt x="402" y="337"/>
                    </a:lnTo>
                    <a:lnTo>
                      <a:pt x="406" y="331"/>
                    </a:lnTo>
                    <a:lnTo>
                      <a:pt x="408" y="326"/>
                    </a:lnTo>
                    <a:lnTo>
                      <a:pt x="410" y="320"/>
                    </a:lnTo>
                    <a:lnTo>
                      <a:pt x="412" y="304"/>
                    </a:lnTo>
                    <a:lnTo>
                      <a:pt x="410" y="286"/>
                    </a:lnTo>
                    <a:lnTo>
                      <a:pt x="410" y="268"/>
                    </a:lnTo>
                    <a:lnTo>
                      <a:pt x="412" y="250"/>
                    </a:lnTo>
                    <a:lnTo>
                      <a:pt x="416" y="242"/>
                    </a:lnTo>
                    <a:lnTo>
                      <a:pt x="418" y="234"/>
                    </a:lnTo>
                    <a:lnTo>
                      <a:pt x="424" y="228"/>
                    </a:lnTo>
                    <a:lnTo>
                      <a:pt x="430" y="222"/>
                    </a:lnTo>
                    <a:lnTo>
                      <a:pt x="430" y="222"/>
                    </a:lnTo>
                    <a:lnTo>
                      <a:pt x="434" y="222"/>
                    </a:lnTo>
                    <a:lnTo>
                      <a:pt x="438" y="222"/>
                    </a:lnTo>
                    <a:lnTo>
                      <a:pt x="440" y="222"/>
                    </a:lnTo>
                    <a:lnTo>
                      <a:pt x="442" y="226"/>
                    </a:lnTo>
                    <a:lnTo>
                      <a:pt x="444" y="232"/>
                    </a:lnTo>
                    <a:lnTo>
                      <a:pt x="442" y="240"/>
                    </a:lnTo>
                    <a:lnTo>
                      <a:pt x="442" y="240"/>
                    </a:lnTo>
                    <a:lnTo>
                      <a:pt x="438" y="248"/>
                    </a:lnTo>
                    <a:lnTo>
                      <a:pt x="436" y="256"/>
                    </a:lnTo>
                    <a:lnTo>
                      <a:pt x="436" y="276"/>
                    </a:lnTo>
                    <a:lnTo>
                      <a:pt x="438" y="296"/>
                    </a:lnTo>
                    <a:lnTo>
                      <a:pt x="442" y="312"/>
                    </a:lnTo>
                    <a:lnTo>
                      <a:pt x="442" y="312"/>
                    </a:lnTo>
                    <a:lnTo>
                      <a:pt x="446" y="335"/>
                    </a:lnTo>
                    <a:lnTo>
                      <a:pt x="450" y="363"/>
                    </a:lnTo>
                    <a:lnTo>
                      <a:pt x="452" y="393"/>
                    </a:lnTo>
                    <a:lnTo>
                      <a:pt x="452" y="413"/>
                    </a:lnTo>
                    <a:lnTo>
                      <a:pt x="452" y="413"/>
                    </a:lnTo>
                    <a:lnTo>
                      <a:pt x="450" y="439"/>
                    </a:lnTo>
                    <a:lnTo>
                      <a:pt x="446" y="458"/>
                    </a:lnTo>
                    <a:lnTo>
                      <a:pt x="442" y="472"/>
                    </a:lnTo>
                    <a:lnTo>
                      <a:pt x="438" y="486"/>
                    </a:lnTo>
                    <a:lnTo>
                      <a:pt x="432" y="502"/>
                    </a:lnTo>
                    <a:lnTo>
                      <a:pt x="432" y="510"/>
                    </a:lnTo>
                    <a:lnTo>
                      <a:pt x="434" y="516"/>
                    </a:lnTo>
                    <a:lnTo>
                      <a:pt x="434" y="516"/>
                    </a:lnTo>
                    <a:lnTo>
                      <a:pt x="436" y="522"/>
                    </a:lnTo>
                    <a:lnTo>
                      <a:pt x="434" y="526"/>
                    </a:lnTo>
                    <a:lnTo>
                      <a:pt x="430" y="532"/>
                    </a:lnTo>
                    <a:lnTo>
                      <a:pt x="426" y="538"/>
                    </a:lnTo>
                    <a:lnTo>
                      <a:pt x="414" y="550"/>
                    </a:lnTo>
                    <a:lnTo>
                      <a:pt x="402" y="563"/>
                    </a:lnTo>
                    <a:lnTo>
                      <a:pt x="402" y="563"/>
                    </a:lnTo>
                    <a:lnTo>
                      <a:pt x="394" y="579"/>
                    </a:lnTo>
                    <a:lnTo>
                      <a:pt x="388" y="601"/>
                    </a:lnTo>
                    <a:lnTo>
                      <a:pt x="384" y="627"/>
                    </a:lnTo>
                    <a:lnTo>
                      <a:pt x="381" y="651"/>
                    </a:lnTo>
                    <a:lnTo>
                      <a:pt x="381" y="674"/>
                    </a:lnTo>
                    <a:lnTo>
                      <a:pt x="384" y="692"/>
                    </a:lnTo>
                    <a:lnTo>
                      <a:pt x="386" y="700"/>
                    </a:lnTo>
                    <a:lnTo>
                      <a:pt x="388" y="706"/>
                    </a:lnTo>
                    <a:lnTo>
                      <a:pt x="392" y="710"/>
                    </a:lnTo>
                    <a:lnTo>
                      <a:pt x="396" y="710"/>
                    </a:lnTo>
                    <a:lnTo>
                      <a:pt x="396" y="710"/>
                    </a:lnTo>
                    <a:lnTo>
                      <a:pt x="402" y="708"/>
                    </a:lnTo>
                    <a:lnTo>
                      <a:pt x="406" y="706"/>
                    </a:lnTo>
                    <a:lnTo>
                      <a:pt x="408" y="700"/>
                    </a:lnTo>
                    <a:lnTo>
                      <a:pt x="410" y="694"/>
                    </a:lnTo>
                    <a:lnTo>
                      <a:pt x="410" y="694"/>
                    </a:lnTo>
                    <a:lnTo>
                      <a:pt x="412" y="682"/>
                    </a:lnTo>
                    <a:lnTo>
                      <a:pt x="420" y="670"/>
                    </a:lnTo>
                    <a:lnTo>
                      <a:pt x="420" y="67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4" name="Freeform 9"/>
              <p:cNvSpPr>
                <a:spLocks/>
              </p:cNvSpPr>
              <p:nvPr/>
            </p:nvSpPr>
            <p:spPr bwMode="auto">
              <a:xfrm>
                <a:off x="4013" y="2416"/>
                <a:ext cx="31" cy="47"/>
              </a:xfrm>
              <a:custGeom>
                <a:avLst/>
                <a:gdLst>
                  <a:gd name="T0" fmla="*/ 52 w 64"/>
                  <a:gd name="T1" fmla="*/ 0 h 94"/>
                  <a:gd name="T2" fmla="*/ 52 w 64"/>
                  <a:gd name="T3" fmla="*/ 0 h 94"/>
                  <a:gd name="T4" fmla="*/ 36 w 64"/>
                  <a:gd name="T5" fmla="*/ 2 h 94"/>
                  <a:gd name="T6" fmla="*/ 26 w 64"/>
                  <a:gd name="T7" fmla="*/ 4 h 94"/>
                  <a:gd name="T8" fmla="*/ 18 w 64"/>
                  <a:gd name="T9" fmla="*/ 8 h 94"/>
                  <a:gd name="T10" fmla="*/ 10 w 64"/>
                  <a:gd name="T11" fmla="*/ 20 h 94"/>
                  <a:gd name="T12" fmla="*/ 10 w 64"/>
                  <a:gd name="T13" fmla="*/ 20 h 94"/>
                  <a:gd name="T14" fmla="*/ 6 w 64"/>
                  <a:gd name="T15" fmla="*/ 26 h 94"/>
                  <a:gd name="T16" fmla="*/ 4 w 64"/>
                  <a:gd name="T17" fmla="*/ 38 h 94"/>
                  <a:gd name="T18" fmla="*/ 2 w 64"/>
                  <a:gd name="T19" fmla="*/ 50 h 94"/>
                  <a:gd name="T20" fmla="*/ 0 w 64"/>
                  <a:gd name="T21" fmla="*/ 62 h 94"/>
                  <a:gd name="T22" fmla="*/ 2 w 64"/>
                  <a:gd name="T23" fmla="*/ 74 h 94"/>
                  <a:gd name="T24" fmla="*/ 4 w 64"/>
                  <a:gd name="T25" fmla="*/ 84 h 94"/>
                  <a:gd name="T26" fmla="*/ 10 w 64"/>
                  <a:gd name="T27" fmla="*/ 92 h 94"/>
                  <a:gd name="T28" fmla="*/ 12 w 64"/>
                  <a:gd name="T29" fmla="*/ 94 h 94"/>
                  <a:gd name="T30" fmla="*/ 16 w 64"/>
                  <a:gd name="T31" fmla="*/ 94 h 94"/>
                  <a:gd name="T32" fmla="*/ 16 w 64"/>
                  <a:gd name="T33" fmla="*/ 94 h 94"/>
                  <a:gd name="T34" fmla="*/ 20 w 64"/>
                  <a:gd name="T35" fmla="*/ 94 h 94"/>
                  <a:gd name="T36" fmla="*/ 24 w 64"/>
                  <a:gd name="T37" fmla="*/ 90 h 94"/>
                  <a:gd name="T38" fmla="*/ 30 w 64"/>
                  <a:gd name="T39" fmla="*/ 80 h 94"/>
                  <a:gd name="T40" fmla="*/ 44 w 64"/>
                  <a:gd name="T41" fmla="*/ 60 h 94"/>
                  <a:gd name="T42" fmla="*/ 44 w 64"/>
                  <a:gd name="T43" fmla="*/ 60 h 94"/>
                  <a:gd name="T44" fmla="*/ 54 w 64"/>
                  <a:gd name="T45" fmla="*/ 44 h 94"/>
                  <a:gd name="T46" fmla="*/ 62 w 64"/>
                  <a:gd name="T47" fmla="*/ 26 h 94"/>
                  <a:gd name="T48" fmla="*/ 64 w 64"/>
                  <a:gd name="T49" fmla="*/ 16 h 94"/>
                  <a:gd name="T50" fmla="*/ 62 w 64"/>
                  <a:gd name="T51" fmla="*/ 10 h 94"/>
                  <a:gd name="T52" fmla="*/ 60 w 64"/>
                  <a:gd name="T53" fmla="*/ 4 h 94"/>
                  <a:gd name="T54" fmla="*/ 52 w 64"/>
                  <a:gd name="T55" fmla="*/ 0 h 94"/>
                  <a:gd name="T56" fmla="*/ 52 w 64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4" h="94">
                    <a:moveTo>
                      <a:pt x="52" y="0"/>
                    </a:moveTo>
                    <a:lnTo>
                      <a:pt x="52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8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6" y="26"/>
                    </a:lnTo>
                    <a:lnTo>
                      <a:pt x="4" y="38"/>
                    </a:lnTo>
                    <a:lnTo>
                      <a:pt x="2" y="50"/>
                    </a:lnTo>
                    <a:lnTo>
                      <a:pt x="0" y="62"/>
                    </a:lnTo>
                    <a:lnTo>
                      <a:pt x="2" y="74"/>
                    </a:lnTo>
                    <a:lnTo>
                      <a:pt x="4" y="84"/>
                    </a:lnTo>
                    <a:lnTo>
                      <a:pt x="10" y="92"/>
                    </a:lnTo>
                    <a:lnTo>
                      <a:pt x="12" y="94"/>
                    </a:lnTo>
                    <a:lnTo>
                      <a:pt x="16" y="94"/>
                    </a:lnTo>
                    <a:lnTo>
                      <a:pt x="16" y="94"/>
                    </a:lnTo>
                    <a:lnTo>
                      <a:pt x="20" y="94"/>
                    </a:lnTo>
                    <a:lnTo>
                      <a:pt x="24" y="90"/>
                    </a:lnTo>
                    <a:lnTo>
                      <a:pt x="30" y="80"/>
                    </a:lnTo>
                    <a:lnTo>
                      <a:pt x="44" y="60"/>
                    </a:lnTo>
                    <a:lnTo>
                      <a:pt x="44" y="60"/>
                    </a:lnTo>
                    <a:lnTo>
                      <a:pt x="54" y="44"/>
                    </a:lnTo>
                    <a:lnTo>
                      <a:pt x="62" y="26"/>
                    </a:lnTo>
                    <a:lnTo>
                      <a:pt x="64" y="16"/>
                    </a:lnTo>
                    <a:lnTo>
                      <a:pt x="62" y="10"/>
                    </a:lnTo>
                    <a:lnTo>
                      <a:pt x="60" y="4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5" name="Freeform 10"/>
              <p:cNvSpPr>
                <a:spLocks/>
              </p:cNvSpPr>
              <p:nvPr/>
            </p:nvSpPr>
            <p:spPr bwMode="auto">
              <a:xfrm>
                <a:off x="4031" y="2020"/>
                <a:ext cx="234" cy="130"/>
              </a:xfrm>
              <a:custGeom>
                <a:avLst/>
                <a:gdLst>
                  <a:gd name="T0" fmla="*/ 446 w 468"/>
                  <a:gd name="T1" fmla="*/ 243 h 259"/>
                  <a:gd name="T2" fmla="*/ 446 w 468"/>
                  <a:gd name="T3" fmla="*/ 243 h 259"/>
                  <a:gd name="T4" fmla="*/ 442 w 468"/>
                  <a:gd name="T5" fmla="*/ 249 h 259"/>
                  <a:gd name="T6" fmla="*/ 438 w 468"/>
                  <a:gd name="T7" fmla="*/ 255 h 259"/>
                  <a:gd name="T8" fmla="*/ 434 w 468"/>
                  <a:gd name="T9" fmla="*/ 257 h 259"/>
                  <a:gd name="T10" fmla="*/ 428 w 468"/>
                  <a:gd name="T11" fmla="*/ 259 h 259"/>
                  <a:gd name="T12" fmla="*/ 418 w 468"/>
                  <a:gd name="T13" fmla="*/ 259 h 259"/>
                  <a:gd name="T14" fmla="*/ 408 w 468"/>
                  <a:gd name="T15" fmla="*/ 257 h 259"/>
                  <a:gd name="T16" fmla="*/ 408 w 468"/>
                  <a:gd name="T17" fmla="*/ 257 h 259"/>
                  <a:gd name="T18" fmla="*/ 398 w 468"/>
                  <a:gd name="T19" fmla="*/ 255 h 259"/>
                  <a:gd name="T20" fmla="*/ 382 w 468"/>
                  <a:gd name="T21" fmla="*/ 247 h 259"/>
                  <a:gd name="T22" fmla="*/ 341 w 468"/>
                  <a:gd name="T23" fmla="*/ 226 h 259"/>
                  <a:gd name="T24" fmla="*/ 283 w 468"/>
                  <a:gd name="T25" fmla="*/ 196 h 259"/>
                  <a:gd name="T26" fmla="*/ 216 w 468"/>
                  <a:gd name="T27" fmla="*/ 162 h 259"/>
                  <a:gd name="T28" fmla="*/ 216 w 468"/>
                  <a:gd name="T29" fmla="*/ 162 h 259"/>
                  <a:gd name="T30" fmla="*/ 152 w 468"/>
                  <a:gd name="T31" fmla="*/ 136 h 259"/>
                  <a:gd name="T32" fmla="*/ 107 w 468"/>
                  <a:gd name="T33" fmla="*/ 118 h 259"/>
                  <a:gd name="T34" fmla="*/ 69 w 468"/>
                  <a:gd name="T35" fmla="*/ 105 h 259"/>
                  <a:gd name="T36" fmla="*/ 30 w 468"/>
                  <a:gd name="T37" fmla="*/ 91 h 259"/>
                  <a:gd name="T38" fmla="*/ 30 w 468"/>
                  <a:gd name="T39" fmla="*/ 91 h 259"/>
                  <a:gd name="T40" fmla="*/ 20 w 468"/>
                  <a:gd name="T41" fmla="*/ 89 h 259"/>
                  <a:gd name="T42" fmla="*/ 8 w 468"/>
                  <a:gd name="T43" fmla="*/ 87 h 259"/>
                  <a:gd name="T44" fmla="*/ 4 w 468"/>
                  <a:gd name="T45" fmla="*/ 85 h 259"/>
                  <a:gd name="T46" fmla="*/ 2 w 468"/>
                  <a:gd name="T47" fmla="*/ 83 h 259"/>
                  <a:gd name="T48" fmla="*/ 0 w 468"/>
                  <a:gd name="T49" fmla="*/ 79 h 259"/>
                  <a:gd name="T50" fmla="*/ 2 w 468"/>
                  <a:gd name="T51" fmla="*/ 73 h 259"/>
                  <a:gd name="T52" fmla="*/ 2 w 468"/>
                  <a:gd name="T53" fmla="*/ 73 h 259"/>
                  <a:gd name="T54" fmla="*/ 16 w 468"/>
                  <a:gd name="T55" fmla="*/ 33 h 259"/>
                  <a:gd name="T56" fmla="*/ 22 w 468"/>
                  <a:gd name="T57" fmla="*/ 21 h 259"/>
                  <a:gd name="T58" fmla="*/ 30 w 468"/>
                  <a:gd name="T59" fmla="*/ 9 h 259"/>
                  <a:gd name="T60" fmla="*/ 37 w 468"/>
                  <a:gd name="T61" fmla="*/ 3 h 259"/>
                  <a:gd name="T62" fmla="*/ 47 w 468"/>
                  <a:gd name="T63" fmla="*/ 0 h 259"/>
                  <a:gd name="T64" fmla="*/ 61 w 468"/>
                  <a:gd name="T65" fmla="*/ 0 h 259"/>
                  <a:gd name="T66" fmla="*/ 77 w 468"/>
                  <a:gd name="T67" fmla="*/ 2 h 259"/>
                  <a:gd name="T68" fmla="*/ 77 w 468"/>
                  <a:gd name="T69" fmla="*/ 2 h 259"/>
                  <a:gd name="T70" fmla="*/ 107 w 468"/>
                  <a:gd name="T71" fmla="*/ 9 h 259"/>
                  <a:gd name="T72" fmla="*/ 146 w 468"/>
                  <a:gd name="T73" fmla="*/ 23 h 259"/>
                  <a:gd name="T74" fmla="*/ 196 w 468"/>
                  <a:gd name="T75" fmla="*/ 43 h 259"/>
                  <a:gd name="T76" fmla="*/ 250 w 468"/>
                  <a:gd name="T77" fmla="*/ 65 h 259"/>
                  <a:gd name="T78" fmla="*/ 305 w 468"/>
                  <a:gd name="T79" fmla="*/ 89 h 259"/>
                  <a:gd name="T80" fmla="*/ 361 w 468"/>
                  <a:gd name="T81" fmla="*/ 115 h 259"/>
                  <a:gd name="T82" fmla="*/ 412 w 468"/>
                  <a:gd name="T83" fmla="*/ 140 h 259"/>
                  <a:gd name="T84" fmla="*/ 456 w 468"/>
                  <a:gd name="T85" fmla="*/ 164 h 259"/>
                  <a:gd name="T86" fmla="*/ 456 w 468"/>
                  <a:gd name="T87" fmla="*/ 164 h 259"/>
                  <a:gd name="T88" fmla="*/ 462 w 468"/>
                  <a:gd name="T89" fmla="*/ 170 h 259"/>
                  <a:gd name="T90" fmla="*/ 466 w 468"/>
                  <a:gd name="T91" fmla="*/ 174 h 259"/>
                  <a:gd name="T92" fmla="*/ 468 w 468"/>
                  <a:gd name="T93" fmla="*/ 178 h 259"/>
                  <a:gd name="T94" fmla="*/ 468 w 468"/>
                  <a:gd name="T95" fmla="*/ 188 h 259"/>
                  <a:gd name="T96" fmla="*/ 464 w 468"/>
                  <a:gd name="T97" fmla="*/ 200 h 259"/>
                  <a:gd name="T98" fmla="*/ 458 w 468"/>
                  <a:gd name="T99" fmla="*/ 220 h 259"/>
                  <a:gd name="T100" fmla="*/ 446 w 468"/>
                  <a:gd name="T101" fmla="*/ 243 h 259"/>
                  <a:gd name="T102" fmla="*/ 446 w 468"/>
                  <a:gd name="T103" fmla="*/ 243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68" h="259">
                    <a:moveTo>
                      <a:pt x="446" y="243"/>
                    </a:moveTo>
                    <a:lnTo>
                      <a:pt x="446" y="243"/>
                    </a:lnTo>
                    <a:lnTo>
                      <a:pt x="442" y="249"/>
                    </a:lnTo>
                    <a:lnTo>
                      <a:pt x="438" y="255"/>
                    </a:lnTo>
                    <a:lnTo>
                      <a:pt x="434" y="257"/>
                    </a:lnTo>
                    <a:lnTo>
                      <a:pt x="428" y="259"/>
                    </a:lnTo>
                    <a:lnTo>
                      <a:pt x="418" y="259"/>
                    </a:lnTo>
                    <a:lnTo>
                      <a:pt x="408" y="257"/>
                    </a:lnTo>
                    <a:lnTo>
                      <a:pt x="408" y="257"/>
                    </a:lnTo>
                    <a:lnTo>
                      <a:pt x="398" y="255"/>
                    </a:lnTo>
                    <a:lnTo>
                      <a:pt x="382" y="247"/>
                    </a:lnTo>
                    <a:lnTo>
                      <a:pt x="341" y="226"/>
                    </a:lnTo>
                    <a:lnTo>
                      <a:pt x="283" y="196"/>
                    </a:lnTo>
                    <a:lnTo>
                      <a:pt x="216" y="162"/>
                    </a:lnTo>
                    <a:lnTo>
                      <a:pt x="216" y="162"/>
                    </a:lnTo>
                    <a:lnTo>
                      <a:pt x="152" y="136"/>
                    </a:lnTo>
                    <a:lnTo>
                      <a:pt x="107" y="118"/>
                    </a:lnTo>
                    <a:lnTo>
                      <a:pt x="69" y="105"/>
                    </a:lnTo>
                    <a:lnTo>
                      <a:pt x="30" y="91"/>
                    </a:lnTo>
                    <a:lnTo>
                      <a:pt x="30" y="91"/>
                    </a:lnTo>
                    <a:lnTo>
                      <a:pt x="20" y="89"/>
                    </a:lnTo>
                    <a:lnTo>
                      <a:pt x="8" y="87"/>
                    </a:lnTo>
                    <a:lnTo>
                      <a:pt x="4" y="85"/>
                    </a:lnTo>
                    <a:lnTo>
                      <a:pt x="2" y="83"/>
                    </a:lnTo>
                    <a:lnTo>
                      <a:pt x="0" y="79"/>
                    </a:lnTo>
                    <a:lnTo>
                      <a:pt x="2" y="73"/>
                    </a:lnTo>
                    <a:lnTo>
                      <a:pt x="2" y="73"/>
                    </a:lnTo>
                    <a:lnTo>
                      <a:pt x="16" y="33"/>
                    </a:lnTo>
                    <a:lnTo>
                      <a:pt x="22" y="21"/>
                    </a:lnTo>
                    <a:lnTo>
                      <a:pt x="30" y="9"/>
                    </a:lnTo>
                    <a:lnTo>
                      <a:pt x="37" y="3"/>
                    </a:lnTo>
                    <a:lnTo>
                      <a:pt x="47" y="0"/>
                    </a:lnTo>
                    <a:lnTo>
                      <a:pt x="61" y="0"/>
                    </a:lnTo>
                    <a:lnTo>
                      <a:pt x="77" y="2"/>
                    </a:lnTo>
                    <a:lnTo>
                      <a:pt x="77" y="2"/>
                    </a:lnTo>
                    <a:lnTo>
                      <a:pt x="107" y="9"/>
                    </a:lnTo>
                    <a:lnTo>
                      <a:pt x="146" y="23"/>
                    </a:lnTo>
                    <a:lnTo>
                      <a:pt x="196" y="43"/>
                    </a:lnTo>
                    <a:lnTo>
                      <a:pt x="250" y="65"/>
                    </a:lnTo>
                    <a:lnTo>
                      <a:pt x="305" y="89"/>
                    </a:lnTo>
                    <a:lnTo>
                      <a:pt x="361" y="115"/>
                    </a:lnTo>
                    <a:lnTo>
                      <a:pt x="412" y="140"/>
                    </a:lnTo>
                    <a:lnTo>
                      <a:pt x="456" y="164"/>
                    </a:lnTo>
                    <a:lnTo>
                      <a:pt x="456" y="164"/>
                    </a:lnTo>
                    <a:lnTo>
                      <a:pt x="462" y="170"/>
                    </a:lnTo>
                    <a:lnTo>
                      <a:pt x="466" y="174"/>
                    </a:lnTo>
                    <a:lnTo>
                      <a:pt x="468" y="178"/>
                    </a:lnTo>
                    <a:lnTo>
                      <a:pt x="468" y="188"/>
                    </a:lnTo>
                    <a:lnTo>
                      <a:pt x="464" y="200"/>
                    </a:lnTo>
                    <a:lnTo>
                      <a:pt x="458" y="220"/>
                    </a:lnTo>
                    <a:lnTo>
                      <a:pt x="446" y="243"/>
                    </a:lnTo>
                    <a:lnTo>
                      <a:pt x="446" y="2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06" name="Freeform 11"/>
              <p:cNvSpPr>
                <a:spLocks/>
              </p:cNvSpPr>
              <p:nvPr/>
            </p:nvSpPr>
            <p:spPr bwMode="auto">
              <a:xfrm>
                <a:off x="3856" y="6"/>
                <a:ext cx="9" cy="39"/>
              </a:xfrm>
              <a:custGeom>
                <a:avLst/>
                <a:gdLst>
                  <a:gd name="T0" fmla="*/ 18 w 18"/>
                  <a:gd name="T1" fmla="*/ 0 h 77"/>
                  <a:gd name="T2" fmla="*/ 12 w 18"/>
                  <a:gd name="T3" fmla="*/ 34 h 77"/>
                  <a:gd name="T4" fmla="*/ 4 w 18"/>
                  <a:gd name="T5" fmla="*/ 67 h 77"/>
                  <a:gd name="T6" fmla="*/ 0 w 18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7">
                    <a:moveTo>
                      <a:pt x="18" y="0"/>
                    </a:moveTo>
                    <a:lnTo>
                      <a:pt x="12" y="34"/>
                    </a:lnTo>
                    <a:lnTo>
                      <a:pt x="4" y="67"/>
                    </a:lnTo>
                    <a:lnTo>
                      <a:pt x="0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4" name="Line 12"/>
              <p:cNvSpPr>
                <a:spLocks noChangeShapeType="1"/>
              </p:cNvSpPr>
              <p:nvPr/>
            </p:nvSpPr>
            <p:spPr bwMode="auto">
              <a:xfrm>
                <a:off x="3799" y="1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5" name="Line 13"/>
              <p:cNvSpPr>
                <a:spLocks noChangeShapeType="1"/>
              </p:cNvSpPr>
              <p:nvPr/>
            </p:nvSpPr>
            <p:spPr bwMode="auto">
              <a:xfrm>
                <a:off x="3799" y="1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6" name="Freeform 14"/>
              <p:cNvSpPr>
                <a:spLocks/>
              </p:cNvSpPr>
              <p:nvPr/>
            </p:nvSpPr>
            <p:spPr bwMode="auto">
              <a:xfrm>
                <a:off x="3772" y="148"/>
                <a:ext cx="27" cy="28"/>
              </a:xfrm>
              <a:custGeom>
                <a:avLst/>
                <a:gdLst>
                  <a:gd name="T0" fmla="*/ 54 w 54"/>
                  <a:gd name="T1" fmla="*/ 0 h 58"/>
                  <a:gd name="T2" fmla="*/ 52 w 54"/>
                  <a:gd name="T3" fmla="*/ 2 h 58"/>
                  <a:gd name="T4" fmla="*/ 26 w 54"/>
                  <a:gd name="T5" fmla="*/ 30 h 58"/>
                  <a:gd name="T6" fmla="*/ 0 w 54"/>
                  <a:gd name="T7" fmla="*/ 58 h 58"/>
                  <a:gd name="T8" fmla="*/ 0 w 54"/>
                  <a:gd name="T9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58">
                    <a:moveTo>
                      <a:pt x="54" y="0"/>
                    </a:moveTo>
                    <a:lnTo>
                      <a:pt x="52" y="2"/>
                    </a:lnTo>
                    <a:lnTo>
                      <a:pt x="26" y="30"/>
                    </a:lnTo>
                    <a:lnTo>
                      <a:pt x="0" y="58"/>
                    </a:lnTo>
                    <a:lnTo>
                      <a:pt x="0" y="5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19" name="Line 15"/>
              <p:cNvSpPr>
                <a:spLocks noChangeShapeType="1"/>
              </p:cNvSpPr>
              <p:nvPr/>
            </p:nvSpPr>
            <p:spPr bwMode="auto">
              <a:xfrm>
                <a:off x="3677" y="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1" name="Line 16"/>
              <p:cNvSpPr>
                <a:spLocks noChangeShapeType="1"/>
              </p:cNvSpPr>
              <p:nvPr/>
            </p:nvSpPr>
            <p:spPr bwMode="auto">
              <a:xfrm>
                <a:off x="3677" y="24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2" name="Freeform 17"/>
              <p:cNvSpPr>
                <a:spLocks/>
              </p:cNvSpPr>
              <p:nvPr/>
            </p:nvSpPr>
            <p:spPr bwMode="auto">
              <a:xfrm>
                <a:off x="3641" y="248"/>
                <a:ext cx="36" cy="18"/>
              </a:xfrm>
              <a:custGeom>
                <a:avLst/>
                <a:gdLst>
                  <a:gd name="T0" fmla="*/ 72 w 72"/>
                  <a:gd name="T1" fmla="*/ 0 h 35"/>
                  <a:gd name="T2" fmla="*/ 70 w 72"/>
                  <a:gd name="T3" fmla="*/ 0 h 35"/>
                  <a:gd name="T4" fmla="*/ 32 w 72"/>
                  <a:gd name="T5" fmla="*/ 20 h 35"/>
                  <a:gd name="T6" fmla="*/ 0 w 72"/>
                  <a:gd name="T7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35">
                    <a:moveTo>
                      <a:pt x="72" y="0"/>
                    </a:moveTo>
                    <a:lnTo>
                      <a:pt x="70" y="0"/>
                    </a:lnTo>
                    <a:lnTo>
                      <a:pt x="32" y="20"/>
                    </a:lnTo>
                    <a:lnTo>
                      <a:pt x="0" y="35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23" name="Line 18"/>
              <p:cNvSpPr>
                <a:spLocks noChangeShapeType="1"/>
              </p:cNvSpPr>
              <p:nvPr/>
            </p:nvSpPr>
            <p:spPr bwMode="auto">
              <a:xfrm>
                <a:off x="3530" y="30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6" name="Line 19"/>
              <p:cNvSpPr>
                <a:spLocks noChangeShapeType="1"/>
              </p:cNvSpPr>
              <p:nvPr/>
            </p:nvSpPr>
            <p:spPr bwMode="auto">
              <a:xfrm>
                <a:off x="3530" y="30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7" name="Freeform 20"/>
              <p:cNvSpPr>
                <a:spLocks/>
              </p:cNvSpPr>
              <p:nvPr/>
            </p:nvSpPr>
            <p:spPr bwMode="auto">
              <a:xfrm>
                <a:off x="3492" y="307"/>
                <a:ext cx="38" cy="9"/>
              </a:xfrm>
              <a:custGeom>
                <a:avLst/>
                <a:gdLst>
                  <a:gd name="T0" fmla="*/ 77 w 77"/>
                  <a:gd name="T1" fmla="*/ 0 h 17"/>
                  <a:gd name="T2" fmla="*/ 42 w 77"/>
                  <a:gd name="T3" fmla="*/ 8 h 17"/>
                  <a:gd name="T4" fmla="*/ 0 w 77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17">
                    <a:moveTo>
                      <a:pt x="77" y="0"/>
                    </a:moveTo>
                    <a:lnTo>
                      <a:pt x="42" y="8"/>
                    </a:lnTo>
                    <a:lnTo>
                      <a:pt x="0" y="1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8" name="Line 21"/>
              <p:cNvSpPr>
                <a:spLocks noChangeShapeType="1"/>
              </p:cNvSpPr>
              <p:nvPr/>
            </p:nvSpPr>
            <p:spPr bwMode="auto">
              <a:xfrm>
                <a:off x="3374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59" name="Line 22"/>
              <p:cNvSpPr>
                <a:spLocks noChangeShapeType="1"/>
              </p:cNvSpPr>
              <p:nvPr/>
            </p:nvSpPr>
            <p:spPr bwMode="auto">
              <a:xfrm>
                <a:off x="3374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0" name="Freeform 23"/>
              <p:cNvSpPr>
                <a:spLocks/>
              </p:cNvSpPr>
              <p:nvPr/>
            </p:nvSpPr>
            <p:spPr bwMode="auto">
              <a:xfrm>
                <a:off x="3334" y="330"/>
                <a:ext cx="40" cy="1"/>
              </a:xfrm>
              <a:custGeom>
                <a:avLst/>
                <a:gdLst>
                  <a:gd name="T0" fmla="*/ 79 w 79"/>
                  <a:gd name="T1" fmla="*/ 0 h 2"/>
                  <a:gd name="T2" fmla="*/ 79 w 79"/>
                  <a:gd name="T3" fmla="*/ 2 h 2"/>
                  <a:gd name="T4" fmla="*/ 30 w 79"/>
                  <a:gd name="T5" fmla="*/ 2 h 2"/>
                  <a:gd name="T6" fmla="*/ 0 w 79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2">
                    <a:moveTo>
                      <a:pt x="79" y="0"/>
                    </a:moveTo>
                    <a:lnTo>
                      <a:pt x="79" y="2"/>
                    </a:lnTo>
                    <a:lnTo>
                      <a:pt x="30" y="2"/>
                    </a:lnTo>
                    <a:lnTo>
                      <a:pt x="0" y="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1" name="Line 24"/>
              <p:cNvSpPr>
                <a:spLocks noChangeShapeType="1"/>
              </p:cNvSpPr>
              <p:nvPr/>
            </p:nvSpPr>
            <p:spPr bwMode="auto">
              <a:xfrm>
                <a:off x="3215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2" name="Line 25"/>
              <p:cNvSpPr>
                <a:spLocks noChangeShapeType="1"/>
              </p:cNvSpPr>
              <p:nvPr/>
            </p:nvSpPr>
            <p:spPr bwMode="auto">
              <a:xfrm>
                <a:off x="3215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3" name="Line 26"/>
              <p:cNvSpPr>
                <a:spLocks noChangeShapeType="1"/>
              </p:cNvSpPr>
              <p:nvPr/>
            </p:nvSpPr>
            <p:spPr bwMode="auto">
              <a:xfrm flipH="1">
                <a:off x="3175" y="331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4" name="Line 27"/>
              <p:cNvSpPr>
                <a:spLocks noChangeShapeType="1"/>
              </p:cNvSpPr>
              <p:nvPr/>
            </p:nvSpPr>
            <p:spPr bwMode="auto">
              <a:xfrm>
                <a:off x="3056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5" name="Line 28"/>
              <p:cNvSpPr>
                <a:spLocks noChangeShapeType="1"/>
              </p:cNvSpPr>
              <p:nvPr/>
            </p:nvSpPr>
            <p:spPr bwMode="auto">
              <a:xfrm>
                <a:off x="3056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6" name="Line 29"/>
              <p:cNvSpPr>
                <a:spLocks noChangeShapeType="1"/>
              </p:cNvSpPr>
              <p:nvPr/>
            </p:nvSpPr>
            <p:spPr bwMode="auto">
              <a:xfrm flipH="1">
                <a:off x="3017" y="331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7" name="Line 30"/>
              <p:cNvSpPr>
                <a:spLocks noChangeShapeType="1"/>
              </p:cNvSpPr>
              <p:nvPr/>
            </p:nvSpPr>
            <p:spPr bwMode="auto">
              <a:xfrm>
                <a:off x="2898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8" name="Line 31"/>
              <p:cNvSpPr>
                <a:spLocks noChangeShapeType="1"/>
              </p:cNvSpPr>
              <p:nvPr/>
            </p:nvSpPr>
            <p:spPr bwMode="auto">
              <a:xfrm>
                <a:off x="2898" y="33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69" name="Line 32"/>
              <p:cNvSpPr>
                <a:spLocks noChangeShapeType="1"/>
              </p:cNvSpPr>
              <p:nvPr/>
            </p:nvSpPr>
            <p:spPr bwMode="auto">
              <a:xfrm flipH="1">
                <a:off x="2858" y="331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0" name="Line 33"/>
              <p:cNvSpPr>
                <a:spLocks noChangeShapeType="1"/>
              </p:cNvSpPr>
              <p:nvPr/>
            </p:nvSpPr>
            <p:spPr bwMode="auto">
              <a:xfrm>
                <a:off x="2739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1" name="Line 34"/>
              <p:cNvSpPr>
                <a:spLocks noChangeShapeType="1"/>
              </p:cNvSpPr>
              <p:nvPr/>
            </p:nvSpPr>
            <p:spPr bwMode="auto">
              <a:xfrm>
                <a:off x="2739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2" name="Freeform 35"/>
              <p:cNvSpPr>
                <a:spLocks/>
              </p:cNvSpPr>
              <p:nvPr/>
            </p:nvSpPr>
            <p:spPr bwMode="auto">
              <a:xfrm>
                <a:off x="2699" y="330"/>
                <a:ext cx="40" cy="0"/>
              </a:xfrm>
              <a:custGeom>
                <a:avLst/>
                <a:gdLst>
                  <a:gd name="T0" fmla="*/ 79 w 79"/>
                  <a:gd name="T1" fmla="*/ 30 w 79"/>
                  <a:gd name="T2" fmla="*/ 0 w 7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9">
                    <a:moveTo>
                      <a:pt x="79" y="0"/>
                    </a:moveTo>
                    <a:lnTo>
                      <a:pt x="3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3" name="Line 36"/>
              <p:cNvSpPr>
                <a:spLocks noChangeShapeType="1"/>
              </p:cNvSpPr>
              <p:nvPr/>
            </p:nvSpPr>
            <p:spPr bwMode="auto">
              <a:xfrm>
                <a:off x="2580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4" name="Line 37"/>
              <p:cNvSpPr>
                <a:spLocks noChangeShapeType="1"/>
              </p:cNvSpPr>
              <p:nvPr/>
            </p:nvSpPr>
            <p:spPr bwMode="auto">
              <a:xfrm>
                <a:off x="2580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5" name="Line 38"/>
              <p:cNvSpPr>
                <a:spLocks noChangeShapeType="1"/>
              </p:cNvSpPr>
              <p:nvPr/>
            </p:nvSpPr>
            <p:spPr bwMode="auto">
              <a:xfrm flipH="1">
                <a:off x="2541" y="330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6" name="Line 39"/>
              <p:cNvSpPr>
                <a:spLocks noChangeShapeType="1"/>
              </p:cNvSpPr>
              <p:nvPr/>
            </p:nvSpPr>
            <p:spPr bwMode="auto">
              <a:xfrm>
                <a:off x="2422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7" name="Line 40"/>
              <p:cNvSpPr>
                <a:spLocks noChangeShapeType="1"/>
              </p:cNvSpPr>
              <p:nvPr/>
            </p:nvSpPr>
            <p:spPr bwMode="auto">
              <a:xfrm>
                <a:off x="2422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8" name="Line 41"/>
              <p:cNvSpPr>
                <a:spLocks noChangeShapeType="1"/>
              </p:cNvSpPr>
              <p:nvPr/>
            </p:nvSpPr>
            <p:spPr bwMode="auto">
              <a:xfrm flipH="1">
                <a:off x="2382" y="330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9" name="Line 42"/>
              <p:cNvSpPr>
                <a:spLocks noChangeShapeType="1"/>
              </p:cNvSpPr>
              <p:nvPr/>
            </p:nvSpPr>
            <p:spPr bwMode="auto">
              <a:xfrm>
                <a:off x="2263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0" name="Line 43"/>
              <p:cNvSpPr>
                <a:spLocks noChangeShapeType="1"/>
              </p:cNvSpPr>
              <p:nvPr/>
            </p:nvSpPr>
            <p:spPr bwMode="auto">
              <a:xfrm>
                <a:off x="2263" y="33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1" name="Line 44"/>
              <p:cNvSpPr>
                <a:spLocks noChangeShapeType="1"/>
              </p:cNvSpPr>
              <p:nvPr/>
            </p:nvSpPr>
            <p:spPr bwMode="auto">
              <a:xfrm flipH="1">
                <a:off x="2224" y="330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2" name="Line 45"/>
              <p:cNvSpPr>
                <a:spLocks noChangeShapeType="1"/>
              </p:cNvSpPr>
              <p:nvPr/>
            </p:nvSpPr>
            <p:spPr bwMode="auto">
              <a:xfrm>
                <a:off x="2105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3" name="Line 46"/>
              <p:cNvSpPr>
                <a:spLocks noChangeShapeType="1"/>
              </p:cNvSpPr>
              <p:nvPr/>
            </p:nvSpPr>
            <p:spPr bwMode="auto">
              <a:xfrm>
                <a:off x="2105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4" name="Freeform 47"/>
              <p:cNvSpPr>
                <a:spLocks/>
              </p:cNvSpPr>
              <p:nvPr/>
            </p:nvSpPr>
            <p:spPr bwMode="auto">
              <a:xfrm>
                <a:off x="2065" y="329"/>
                <a:ext cx="40" cy="0"/>
              </a:xfrm>
              <a:custGeom>
                <a:avLst/>
                <a:gdLst>
                  <a:gd name="T0" fmla="*/ 79 w 79"/>
                  <a:gd name="T1" fmla="*/ 30 w 79"/>
                  <a:gd name="T2" fmla="*/ 0 w 7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9">
                    <a:moveTo>
                      <a:pt x="79" y="0"/>
                    </a:moveTo>
                    <a:lnTo>
                      <a:pt x="30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5" name="Line 48"/>
              <p:cNvSpPr>
                <a:spLocks noChangeShapeType="1"/>
              </p:cNvSpPr>
              <p:nvPr/>
            </p:nvSpPr>
            <p:spPr bwMode="auto">
              <a:xfrm>
                <a:off x="1946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6" name="Line 49"/>
              <p:cNvSpPr>
                <a:spLocks noChangeShapeType="1"/>
              </p:cNvSpPr>
              <p:nvPr/>
            </p:nvSpPr>
            <p:spPr bwMode="auto">
              <a:xfrm>
                <a:off x="1946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7" name="Line 50"/>
              <p:cNvSpPr>
                <a:spLocks noChangeShapeType="1"/>
              </p:cNvSpPr>
              <p:nvPr/>
            </p:nvSpPr>
            <p:spPr bwMode="auto">
              <a:xfrm flipH="1">
                <a:off x="1906" y="329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8" name="Line 51"/>
              <p:cNvSpPr>
                <a:spLocks noChangeShapeType="1"/>
              </p:cNvSpPr>
              <p:nvPr/>
            </p:nvSpPr>
            <p:spPr bwMode="auto">
              <a:xfrm>
                <a:off x="1787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9" name="Line 52"/>
              <p:cNvSpPr>
                <a:spLocks noChangeShapeType="1"/>
              </p:cNvSpPr>
              <p:nvPr/>
            </p:nvSpPr>
            <p:spPr bwMode="auto">
              <a:xfrm>
                <a:off x="1787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0" name="Line 53"/>
              <p:cNvSpPr>
                <a:spLocks noChangeShapeType="1"/>
              </p:cNvSpPr>
              <p:nvPr/>
            </p:nvSpPr>
            <p:spPr bwMode="auto">
              <a:xfrm flipH="1">
                <a:off x="1748" y="329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1" name="Line 54"/>
              <p:cNvSpPr>
                <a:spLocks noChangeShapeType="1"/>
              </p:cNvSpPr>
              <p:nvPr/>
            </p:nvSpPr>
            <p:spPr bwMode="auto">
              <a:xfrm>
                <a:off x="1629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2" name="Line 55"/>
              <p:cNvSpPr>
                <a:spLocks noChangeShapeType="1"/>
              </p:cNvSpPr>
              <p:nvPr/>
            </p:nvSpPr>
            <p:spPr bwMode="auto">
              <a:xfrm>
                <a:off x="1629" y="32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3" name="Line 56"/>
              <p:cNvSpPr>
                <a:spLocks noChangeShapeType="1"/>
              </p:cNvSpPr>
              <p:nvPr/>
            </p:nvSpPr>
            <p:spPr bwMode="auto">
              <a:xfrm flipH="1" flipV="1">
                <a:off x="1589" y="328"/>
                <a:ext cx="40" cy="1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4" name="Line 57"/>
              <p:cNvSpPr>
                <a:spLocks noChangeShapeType="1"/>
              </p:cNvSpPr>
              <p:nvPr/>
            </p:nvSpPr>
            <p:spPr bwMode="auto">
              <a:xfrm>
                <a:off x="1470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5" name="Line 58"/>
              <p:cNvSpPr>
                <a:spLocks noChangeShapeType="1"/>
              </p:cNvSpPr>
              <p:nvPr/>
            </p:nvSpPr>
            <p:spPr bwMode="auto">
              <a:xfrm>
                <a:off x="1470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6" name="Line 59"/>
              <p:cNvSpPr>
                <a:spLocks noChangeShapeType="1"/>
              </p:cNvSpPr>
              <p:nvPr/>
            </p:nvSpPr>
            <p:spPr bwMode="auto">
              <a:xfrm flipH="1">
                <a:off x="1430" y="328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7" name="Line 60"/>
              <p:cNvSpPr>
                <a:spLocks noChangeShapeType="1"/>
              </p:cNvSpPr>
              <p:nvPr/>
            </p:nvSpPr>
            <p:spPr bwMode="auto">
              <a:xfrm>
                <a:off x="1311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8" name="Line 61"/>
              <p:cNvSpPr>
                <a:spLocks noChangeShapeType="1"/>
              </p:cNvSpPr>
              <p:nvPr/>
            </p:nvSpPr>
            <p:spPr bwMode="auto">
              <a:xfrm>
                <a:off x="1311" y="32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99" name="Freeform 62"/>
              <p:cNvSpPr>
                <a:spLocks/>
              </p:cNvSpPr>
              <p:nvPr/>
            </p:nvSpPr>
            <p:spPr bwMode="auto">
              <a:xfrm>
                <a:off x="1272" y="328"/>
                <a:ext cx="39" cy="2"/>
              </a:xfrm>
              <a:custGeom>
                <a:avLst/>
                <a:gdLst>
                  <a:gd name="T0" fmla="*/ 79 w 79"/>
                  <a:gd name="T1" fmla="*/ 0 h 4"/>
                  <a:gd name="T2" fmla="*/ 41 w 79"/>
                  <a:gd name="T3" fmla="*/ 2 h 4"/>
                  <a:gd name="T4" fmla="*/ 0 w 79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4">
                    <a:moveTo>
                      <a:pt x="79" y="0"/>
                    </a:moveTo>
                    <a:lnTo>
                      <a:pt x="41" y="2"/>
                    </a:lnTo>
                    <a:lnTo>
                      <a:pt x="0" y="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0" name="Line 63"/>
              <p:cNvSpPr>
                <a:spLocks noChangeShapeType="1"/>
              </p:cNvSpPr>
              <p:nvPr/>
            </p:nvSpPr>
            <p:spPr bwMode="auto">
              <a:xfrm>
                <a:off x="1154" y="3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1" name="Line 64"/>
              <p:cNvSpPr>
                <a:spLocks noChangeShapeType="1"/>
              </p:cNvSpPr>
              <p:nvPr/>
            </p:nvSpPr>
            <p:spPr bwMode="auto">
              <a:xfrm>
                <a:off x="1154" y="34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2" name="Freeform 65"/>
              <p:cNvSpPr>
                <a:spLocks/>
              </p:cNvSpPr>
              <p:nvPr/>
            </p:nvSpPr>
            <p:spPr bwMode="auto">
              <a:xfrm>
                <a:off x="1116" y="347"/>
                <a:ext cx="38" cy="10"/>
              </a:xfrm>
              <a:custGeom>
                <a:avLst/>
                <a:gdLst>
                  <a:gd name="T0" fmla="*/ 76 w 76"/>
                  <a:gd name="T1" fmla="*/ 0 h 20"/>
                  <a:gd name="T2" fmla="*/ 34 w 76"/>
                  <a:gd name="T3" fmla="*/ 10 h 20"/>
                  <a:gd name="T4" fmla="*/ 0 w 76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20">
                    <a:moveTo>
                      <a:pt x="76" y="0"/>
                    </a:moveTo>
                    <a:lnTo>
                      <a:pt x="34" y="10"/>
                    </a:lnTo>
                    <a:lnTo>
                      <a:pt x="0" y="20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3" name="Line 66"/>
              <p:cNvSpPr>
                <a:spLocks noChangeShapeType="1"/>
              </p:cNvSpPr>
              <p:nvPr/>
            </p:nvSpPr>
            <p:spPr bwMode="auto">
              <a:xfrm>
                <a:off x="1006" y="40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4" name="Line 67"/>
              <p:cNvSpPr>
                <a:spLocks noChangeShapeType="1"/>
              </p:cNvSpPr>
              <p:nvPr/>
            </p:nvSpPr>
            <p:spPr bwMode="auto">
              <a:xfrm>
                <a:off x="1006" y="40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5" name="Freeform 68"/>
              <p:cNvSpPr>
                <a:spLocks/>
              </p:cNvSpPr>
              <p:nvPr/>
            </p:nvSpPr>
            <p:spPr bwMode="auto">
              <a:xfrm>
                <a:off x="972" y="402"/>
                <a:ext cx="34" cy="21"/>
              </a:xfrm>
              <a:custGeom>
                <a:avLst/>
                <a:gdLst>
                  <a:gd name="T0" fmla="*/ 67 w 67"/>
                  <a:gd name="T1" fmla="*/ 0 h 42"/>
                  <a:gd name="T2" fmla="*/ 63 w 67"/>
                  <a:gd name="T3" fmla="*/ 2 h 42"/>
                  <a:gd name="T4" fmla="*/ 20 w 67"/>
                  <a:gd name="T5" fmla="*/ 30 h 42"/>
                  <a:gd name="T6" fmla="*/ 0 w 67"/>
                  <a:gd name="T7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2">
                    <a:moveTo>
                      <a:pt x="67" y="0"/>
                    </a:moveTo>
                    <a:lnTo>
                      <a:pt x="63" y="2"/>
                    </a:lnTo>
                    <a:lnTo>
                      <a:pt x="20" y="30"/>
                    </a:lnTo>
                    <a:lnTo>
                      <a:pt x="0" y="4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6" name="Line 69"/>
              <p:cNvSpPr>
                <a:spLocks noChangeShapeType="1"/>
              </p:cNvSpPr>
              <p:nvPr/>
            </p:nvSpPr>
            <p:spPr bwMode="auto">
              <a:xfrm>
                <a:off x="884" y="50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7" name="Line 70"/>
              <p:cNvSpPr>
                <a:spLocks noChangeShapeType="1"/>
              </p:cNvSpPr>
              <p:nvPr/>
            </p:nvSpPr>
            <p:spPr bwMode="auto">
              <a:xfrm>
                <a:off x="884" y="50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8" name="Freeform 71"/>
              <p:cNvSpPr>
                <a:spLocks/>
              </p:cNvSpPr>
              <p:nvPr/>
            </p:nvSpPr>
            <p:spPr bwMode="auto">
              <a:xfrm>
                <a:off x="860" y="503"/>
                <a:ext cx="24" cy="31"/>
              </a:xfrm>
              <a:custGeom>
                <a:avLst/>
                <a:gdLst>
                  <a:gd name="T0" fmla="*/ 47 w 47"/>
                  <a:gd name="T1" fmla="*/ 0 h 64"/>
                  <a:gd name="T2" fmla="*/ 29 w 47"/>
                  <a:gd name="T3" fmla="*/ 22 h 64"/>
                  <a:gd name="T4" fmla="*/ 2 w 47"/>
                  <a:gd name="T5" fmla="*/ 60 h 64"/>
                  <a:gd name="T6" fmla="*/ 0 w 47"/>
                  <a:gd name="T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64">
                    <a:moveTo>
                      <a:pt x="47" y="0"/>
                    </a:moveTo>
                    <a:lnTo>
                      <a:pt x="29" y="22"/>
                    </a:lnTo>
                    <a:lnTo>
                      <a:pt x="2" y="60"/>
                    </a:lnTo>
                    <a:lnTo>
                      <a:pt x="0" y="6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09" name="Line 72"/>
              <p:cNvSpPr>
                <a:spLocks noChangeShapeType="1"/>
              </p:cNvSpPr>
              <p:nvPr/>
            </p:nvSpPr>
            <p:spPr bwMode="auto">
              <a:xfrm>
                <a:off x="808" y="64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0" name="Line 73"/>
              <p:cNvSpPr>
                <a:spLocks noChangeShapeType="1"/>
              </p:cNvSpPr>
              <p:nvPr/>
            </p:nvSpPr>
            <p:spPr bwMode="auto">
              <a:xfrm>
                <a:off x="808" y="64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1" name="Freeform 74"/>
              <p:cNvSpPr>
                <a:spLocks/>
              </p:cNvSpPr>
              <p:nvPr/>
            </p:nvSpPr>
            <p:spPr bwMode="auto">
              <a:xfrm>
                <a:off x="797" y="640"/>
                <a:ext cx="11" cy="39"/>
              </a:xfrm>
              <a:custGeom>
                <a:avLst/>
                <a:gdLst>
                  <a:gd name="T0" fmla="*/ 22 w 22"/>
                  <a:gd name="T1" fmla="*/ 0 h 77"/>
                  <a:gd name="T2" fmla="*/ 12 w 22"/>
                  <a:gd name="T3" fmla="*/ 27 h 77"/>
                  <a:gd name="T4" fmla="*/ 0 w 22"/>
                  <a:gd name="T5" fmla="*/ 71 h 77"/>
                  <a:gd name="T6" fmla="*/ 0 w 22"/>
                  <a:gd name="T7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77">
                    <a:moveTo>
                      <a:pt x="22" y="0"/>
                    </a:moveTo>
                    <a:lnTo>
                      <a:pt x="12" y="27"/>
                    </a:lnTo>
                    <a:lnTo>
                      <a:pt x="0" y="71"/>
                    </a:lnTo>
                    <a:lnTo>
                      <a:pt x="0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2" name="Line 75"/>
              <p:cNvSpPr>
                <a:spLocks noChangeShapeType="1"/>
              </p:cNvSpPr>
              <p:nvPr/>
            </p:nvSpPr>
            <p:spPr bwMode="auto">
              <a:xfrm>
                <a:off x="785" y="79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3" name="Line 76"/>
              <p:cNvSpPr>
                <a:spLocks noChangeShapeType="1"/>
              </p:cNvSpPr>
              <p:nvPr/>
            </p:nvSpPr>
            <p:spPr bwMode="auto">
              <a:xfrm>
                <a:off x="785" y="79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4" name="Freeform 77"/>
              <p:cNvSpPr>
                <a:spLocks/>
              </p:cNvSpPr>
              <p:nvPr/>
            </p:nvSpPr>
            <p:spPr bwMode="auto">
              <a:xfrm>
                <a:off x="785" y="797"/>
                <a:ext cx="3" cy="40"/>
              </a:xfrm>
              <a:custGeom>
                <a:avLst/>
                <a:gdLst>
                  <a:gd name="T0" fmla="*/ 0 w 6"/>
                  <a:gd name="T1" fmla="*/ 0 h 79"/>
                  <a:gd name="T2" fmla="*/ 2 w 6"/>
                  <a:gd name="T3" fmla="*/ 26 h 79"/>
                  <a:gd name="T4" fmla="*/ 4 w 6"/>
                  <a:gd name="T5" fmla="*/ 71 h 79"/>
                  <a:gd name="T6" fmla="*/ 6 w 6"/>
                  <a:gd name="T7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9">
                    <a:moveTo>
                      <a:pt x="0" y="0"/>
                    </a:moveTo>
                    <a:lnTo>
                      <a:pt x="2" y="26"/>
                    </a:lnTo>
                    <a:lnTo>
                      <a:pt x="4" y="71"/>
                    </a:lnTo>
                    <a:lnTo>
                      <a:pt x="6" y="7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5" name="Line 78"/>
              <p:cNvSpPr>
                <a:spLocks noChangeShapeType="1"/>
              </p:cNvSpPr>
              <p:nvPr/>
            </p:nvSpPr>
            <p:spPr bwMode="auto">
              <a:xfrm>
                <a:off x="815" y="95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6" name="Line 79"/>
              <p:cNvSpPr>
                <a:spLocks noChangeShapeType="1"/>
              </p:cNvSpPr>
              <p:nvPr/>
            </p:nvSpPr>
            <p:spPr bwMode="auto">
              <a:xfrm>
                <a:off x="815" y="95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7" name="Freeform 80"/>
              <p:cNvSpPr>
                <a:spLocks/>
              </p:cNvSpPr>
              <p:nvPr/>
            </p:nvSpPr>
            <p:spPr bwMode="auto">
              <a:xfrm>
                <a:off x="815" y="952"/>
                <a:ext cx="15" cy="36"/>
              </a:xfrm>
              <a:custGeom>
                <a:avLst/>
                <a:gdLst>
                  <a:gd name="T0" fmla="*/ 0 w 29"/>
                  <a:gd name="T1" fmla="*/ 0 h 74"/>
                  <a:gd name="T2" fmla="*/ 9 w 29"/>
                  <a:gd name="T3" fmla="*/ 28 h 74"/>
                  <a:gd name="T4" fmla="*/ 27 w 29"/>
                  <a:gd name="T5" fmla="*/ 70 h 74"/>
                  <a:gd name="T6" fmla="*/ 29 w 29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74">
                    <a:moveTo>
                      <a:pt x="0" y="0"/>
                    </a:moveTo>
                    <a:lnTo>
                      <a:pt x="9" y="28"/>
                    </a:lnTo>
                    <a:lnTo>
                      <a:pt x="27" y="70"/>
                    </a:lnTo>
                    <a:lnTo>
                      <a:pt x="29" y="74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8" name="Line 81"/>
              <p:cNvSpPr>
                <a:spLocks noChangeShapeType="1"/>
              </p:cNvSpPr>
              <p:nvPr/>
            </p:nvSpPr>
            <p:spPr bwMode="auto">
              <a:xfrm>
                <a:off x="891" y="10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19" name="Line 82"/>
              <p:cNvSpPr>
                <a:spLocks noChangeShapeType="1"/>
              </p:cNvSpPr>
              <p:nvPr/>
            </p:nvSpPr>
            <p:spPr bwMode="auto">
              <a:xfrm>
                <a:off x="891" y="1090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0" name="Freeform 83"/>
              <p:cNvSpPr>
                <a:spLocks/>
              </p:cNvSpPr>
              <p:nvPr/>
            </p:nvSpPr>
            <p:spPr bwMode="auto">
              <a:xfrm>
                <a:off x="891" y="1090"/>
                <a:ext cx="26" cy="30"/>
              </a:xfrm>
              <a:custGeom>
                <a:avLst/>
                <a:gdLst>
                  <a:gd name="T0" fmla="*/ 0 w 52"/>
                  <a:gd name="T1" fmla="*/ 0 h 59"/>
                  <a:gd name="T2" fmla="*/ 26 w 52"/>
                  <a:gd name="T3" fmla="*/ 31 h 59"/>
                  <a:gd name="T4" fmla="*/ 52 w 52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" h="59">
                    <a:moveTo>
                      <a:pt x="0" y="0"/>
                    </a:moveTo>
                    <a:lnTo>
                      <a:pt x="26" y="31"/>
                    </a:lnTo>
                    <a:lnTo>
                      <a:pt x="52" y="5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1" name="Line 84"/>
              <p:cNvSpPr>
                <a:spLocks noChangeShapeType="1"/>
              </p:cNvSpPr>
              <p:nvPr/>
            </p:nvSpPr>
            <p:spPr bwMode="auto">
              <a:xfrm>
                <a:off x="1006" y="11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2" name="Line 85"/>
              <p:cNvSpPr>
                <a:spLocks noChangeShapeType="1"/>
              </p:cNvSpPr>
              <p:nvPr/>
            </p:nvSpPr>
            <p:spPr bwMode="auto">
              <a:xfrm>
                <a:off x="1006" y="119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3" name="Freeform 86"/>
              <p:cNvSpPr>
                <a:spLocks/>
              </p:cNvSpPr>
              <p:nvPr/>
            </p:nvSpPr>
            <p:spPr bwMode="auto">
              <a:xfrm>
                <a:off x="1006" y="1198"/>
                <a:ext cx="34" cy="21"/>
              </a:xfrm>
              <a:custGeom>
                <a:avLst/>
                <a:gdLst>
                  <a:gd name="T0" fmla="*/ 0 w 68"/>
                  <a:gd name="T1" fmla="*/ 0 h 41"/>
                  <a:gd name="T2" fmla="*/ 14 w 68"/>
                  <a:gd name="T3" fmla="*/ 8 h 41"/>
                  <a:gd name="T4" fmla="*/ 56 w 68"/>
                  <a:gd name="T5" fmla="*/ 36 h 41"/>
                  <a:gd name="T6" fmla="*/ 68 w 68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41">
                    <a:moveTo>
                      <a:pt x="0" y="0"/>
                    </a:moveTo>
                    <a:lnTo>
                      <a:pt x="14" y="8"/>
                    </a:lnTo>
                    <a:lnTo>
                      <a:pt x="56" y="36"/>
                    </a:lnTo>
                    <a:lnTo>
                      <a:pt x="68" y="41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4" name="Line 87"/>
              <p:cNvSpPr>
                <a:spLocks noChangeShapeType="1"/>
              </p:cNvSpPr>
              <p:nvPr/>
            </p:nvSpPr>
            <p:spPr bwMode="auto">
              <a:xfrm>
                <a:off x="1149" y="126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5" name="Line 88"/>
              <p:cNvSpPr>
                <a:spLocks noChangeShapeType="1"/>
              </p:cNvSpPr>
              <p:nvPr/>
            </p:nvSpPr>
            <p:spPr bwMode="auto">
              <a:xfrm>
                <a:off x="1149" y="126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6" name="Freeform 89"/>
              <p:cNvSpPr>
                <a:spLocks/>
              </p:cNvSpPr>
              <p:nvPr/>
            </p:nvSpPr>
            <p:spPr bwMode="auto">
              <a:xfrm>
                <a:off x="1149" y="1266"/>
                <a:ext cx="39" cy="10"/>
              </a:xfrm>
              <a:custGeom>
                <a:avLst/>
                <a:gdLst>
                  <a:gd name="T0" fmla="*/ 0 w 77"/>
                  <a:gd name="T1" fmla="*/ 0 h 19"/>
                  <a:gd name="T2" fmla="*/ 12 w 77"/>
                  <a:gd name="T3" fmla="*/ 4 h 19"/>
                  <a:gd name="T4" fmla="*/ 65 w 77"/>
                  <a:gd name="T5" fmla="*/ 17 h 19"/>
                  <a:gd name="T6" fmla="*/ 77 w 77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" h="19">
                    <a:moveTo>
                      <a:pt x="0" y="0"/>
                    </a:moveTo>
                    <a:lnTo>
                      <a:pt x="12" y="4"/>
                    </a:lnTo>
                    <a:lnTo>
                      <a:pt x="65" y="17"/>
                    </a:lnTo>
                    <a:lnTo>
                      <a:pt x="77" y="19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7" name="Line 90"/>
              <p:cNvSpPr>
                <a:spLocks noChangeShapeType="1"/>
              </p:cNvSpPr>
              <p:nvPr/>
            </p:nvSpPr>
            <p:spPr bwMode="auto">
              <a:xfrm>
                <a:off x="1306" y="129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8" name="Line 91"/>
              <p:cNvSpPr>
                <a:spLocks noChangeShapeType="1"/>
              </p:cNvSpPr>
              <p:nvPr/>
            </p:nvSpPr>
            <p:spPr bwMode="auto">
              <a:xfrm>
                <a:off x="1306" y="1291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29" name="Freeform 92"/>
              <p:cNvSpPr>
                <a:spLocks/>
              </p:cNvSpPr>
              <p:nvPr/>
            </p:nvSpPr>
            <p:spPr bwMode="auto">
              <a:xfrm>
                <a:off x="1306" y="1291"/>
                <a:ext cx="39" cy="1"/>
              </a:xfrm>
              <a:custGeom>
                <a:avLst/>
                <a:gdLst>
                  <a:gd name="T0" fmla="*/ 0 w 79"/>
                  <a:gd name="T1" fmla="*/ 0 h 2"/>
                  <a:gd name="T2" fmla="*/ 46 w 79"/>
                  <a:gd name="T3" fmla="*/ 2 h 2"/>
                  <a:gd name="T4" fmla="*/ 79 w 79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2">
                    <a:moveTo>
                      <a:pt x="0" y="0"/>
                    </a:moveTo>
                    <a:lnTo>
                      <a:pt x="46" y="2"/>
                    </a:lnTo>
                    <a:lnTo>
                      <a:pt x="79" y="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0" name="Line 93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1" name="Line 94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2" name="Line 95"/>
              <p:cNvSpPr>
                <a:spLocks noChangeShapeType="1"/>
              </p:cNvSpPr>
              <p:nvPr/>
            </p:nvSpPr>
            <p:spPr bwMode="auto">
              <a:xfrm>
                <a:off x="146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3" name="Line 96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4" name="Line 97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5" name="Line 98"/>
              <p:cNvSpPr>
                <a:spLocks noChangeShapeType="1"/>
              </p:cNvSpPr>
              <p:nvPr/>
            </p:nvSpPr>
            <p:spPr bwMode="auto">
              <a:xfrm>
                <a:off x="1623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6" name="Line 99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7" name="Line 100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8" name="Line 101"/>
              <p:cNvSpPr>
                <a:spLocks noChangeShapeType="1"/>
              </p:cNvSpPr>
              <p:nvPr/>
            </p:nvSpPr>
            <p:spPr bwMode="auto">
              <a:xfrm>
                <a:off x="178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39" name="Line 102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0" name="Line 103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1" name="Line 104"/>
              <p:cNvSpPr>
                <a:spLocks noChangeShapeType="1"/>
              </p:cNvSpPr>
              <p:nvPr/>
            </p:nvSpPr>
            <p:spPr bwMode="auto">
              <a:xfrm>
                <a:off x="1940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2" name="Line 105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3" name="Line 106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4" name="Line 107"/>
              <p:cNvSpPr>
                <a:spLocks noChangeShapeType="1"/>
              </p:cNvSpPr>
              <p:nvPr/>
            </p:nvSpPr>
            <p:spPr bwMode="auto">
              <a:xfrm>
                <a:off x="2099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5" name="Line 108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6" name="Line 109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7" name="Line 110"/>
              <p:cNvSpPr>
                <a:spLocks noChangeShapeType="1"/>
              </p:cNvSpPr>
              <p:nvPr/>
            </p:nvSpPr>
            <p:spPr bwMode="auto">
              <a:xfrm>
                <a:off x="2257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8" name="Line 111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49" name="Line 112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0" name="Line 113"/>
              <p:cNvSpPr>
                <a:spLocks noChangeShapeType="1"/>
              </p:cNvSpPr>
              <p:nvPr/>
            </p:nvSpPr>
            <p:spPr bwMode="auto">
              <a:xfrm>
                <a:off x="2416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1" name="Line 114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2" name="Line 115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3" name="Line 116"/>
              <p:cNvSpPr>
                <a:spLocks noChangeShapeType="1"/>
              </p:cNvSpPr>
              <p:nvPr/>
            </p:nvSpPr>
            <p:spPr bwMode="auto">
              <a:xfrm>
                <a:off x="257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4" name="Line 117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5" name="Line 118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6" name="Line 119"/>
              <p:cNvSpPr>
                <a:spLocks noChangeShapeType="1"/>
              </p:cNvSpPr>
              <p:nvPr/>
            </p:nvSpPr>
            <p:spPr bwMode="auto">
              <a:xfrm>
                <a:off x="2733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7" name="Line 120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8" name="Line 121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59" name="Line 122"/>
              <p:cNvSpPr>
                <a:spLocks noChangeShapeType="1"/>
              </p:cNvSpPr>
              <p:nvPr/>
            </p:nvSpPr>
            <p:spPr bwMode="auto">
              <a:xfrm>
                <a:off x="2892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0" name="Line 123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1" name="Line 124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2" name="Line 125"/>
              <p:cNvSpPr>
                <a:spLocks noChangeShapeType="1"/>
              </p:cNvSpPr>
              <p:nvPr/>
            </p:nvSpPr>
            <p:spPr bwMode="auto">
              <a:xfrm>
                <a:off x="3050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3" name="Line 126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4" name="Line 127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5" name="Line 128"/>
              <p:cNvSpPr>
                <a:spLocks noChangeShapeType="1"/>
              </p:cNvSpPr>
              <p:nvPr/>
            </p:nvSpPr>
            <p:spPr bwMode="auto">
              <a:xfrm>
                <a:off x="3209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6" name="Line 129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7" name="Line 130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8" name="Line 131"/>
              <p:cNvSpPr>
                <a:spLocks noChangeShapeType="1"/>
              </p:cNvSpPr>
              <p:nvPr/>
            </p:nvSpPr>
            <p:spPr bwMode="auto">
              <a:xfrm>
                <a:off x="3368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9" name="Line 132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0" name="Line 133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1" name="Line 134"/>
              <p:cNvSpPr>
                <a:spLocks noChangeShapeType="1"/>
              </p:cNvSpPr>
              <p:nvPr/>
            </p:nvSpPr>
            <p:spPr bwMode="auto">
              <a:xfrm>
                <a:off x="3526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2" name="Line 135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3" name="Line 136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4" name="Line 137"/>
              <p:cNvSpPr>
                <a:spLocks noChangeShapeType="1"/>
              </p:cNvSpPr>
              <p:nvPr/>
            </p:nvSpPr>
            <p:spPr bwMode="auto">
              <a:xfrm>
                <a:off x="3685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5" name="Line 138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6" name="Line 139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7" name="Line 140"/>
              <p:cNvSpPr>
                <a:spLocks noChangeShapeType="1"/>
              </p:cNvSpPr>
              <p:nvPr/>
            </p:nvSpPr>
            <p:spPr bwMode="auto">
              <a:xfrm>
                <a:off x="3843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8" name="Line 141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9" name="Line 142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0" name="Line 143"/>
              <p:cNvSpPr>
                <a:spLocks noChangeShapeType="1"/>
              </p:cNvSpPr>
              <p:nvPr/>
            </p:nvSpPr>
            <p:spPr bwMode="auto">
              <a:xfrm>
                <a:off x="4002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1" name="Line 144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2" name="Line 145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3" name="Line 146"/>
              <p:cNvSpPr>
                <a:spLocks noChangeShapeType="1"/>
              </p:cNvSpPr>
              <p:nvPr/>
            </p:nvSpPr>
            <p:spPr bwMode="auto">
              <a:xfrm>
                <a:off x="4161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4" name="Line 147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5" name="Line 148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6" name="Line 149"/>
              <p:cNvSpPr>
                <a:spLocks noChangeShapeType="1"/>
              </p:cNvSpPr>
              <p:nvPr/>
            </p:nvSpPr>
            <p:spPr bwMode="auto">
              <a:xfrm>
                <a:off x="4319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7" name="Line 150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8" name="Line 151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9" name="Line 152"/>
              <p:cNvSpPr>
                <a:spLocks noChangeShapeType="1"/>
              </p:cNvSpPr>
              <p:nvPr/>
            </p:nvSpPr>
            <p:spPr bwMode="auto">
              <a:xfrm>
                <a:off x="4478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0" name="Line 153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1" name="Line 154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2" name="Line 155"/>
              <p:cNvSpPr>
                <a:spLocks noChangeShapeType="1"/>
              </p:cNvSpPr>
              <p:nvPr/>
            </p:nvSpPr>
            <p:spPr bwMode="auto">
              <a:xfrm>
                <a:off x="4637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3" name="Line 156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4" name="Line 157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5" name="Line 158"/>
              <p:cNvSpPr>
                <a:spLocks noChangeShapeType="1"/>
              </p:cNvSpPr>
              <p:nvPr/>
            </p:nvSpPr>
            <p:spPr bwMode="auto">
              <a:xfrm>
                <a:off x="4795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6" name="Line 159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7" name="Line 160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8" name="Line 161"/>
              <p:cNvSpPr>
                <a:spLocks noChangeShapeType="1"/>
              </p:cNvSpPr>
              <p:nvPr/>
            </p:nvSpPr>
            <p:spPr bwMode="auto">
              <a:xfrm>
                <a:off x="4954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9" name="Line 162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0" name="Line 163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1" name="Line 164"/>
              <p:cNvSpPr>
                <a:spLocks noChangeShapeType="1"/>
              </p:cNvSpPr>
              <p:nvPr/>
            </p:nvSpPr>
            <p:spPr bwMode="auto">
              <a:xfrm>
                <a:off x="5112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2" name="Line 165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3" name="Line 166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4" name="Line 167"/>
              <p:cNvSpPr>
                <a:spLocks noChangeShapeType="1"/>
              </p:cNvSpPr>
              <p:nvPr/>
            </p:nvSpPr>
            <p:spPr bwMode="auto">
              <a:xfrm>
                <a:off x="527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5" name="Line 168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6" name="Line 169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7" name="Line 170"/>
              <p:cNvSpPr>
                <a:spLocks noChangeShapeType="1"/>
              </p:cNvSpPr>
              <p:nvPr/>
            </p:nvSpPr>
            <p:spPr bwMode="auto">
              <a:xfrm>
                <a:off x="5430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8" name="Line 171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9" name="Line 172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0" name="Line 173"/>
              <p:cNvSpPr>
                <a:spLocks noChangeShapeType="1"/>
              </p:cNvSpPr>
              <p:nvPr/>
            </p:nvSpPr>
            <p:spPr bwMode="auto">
              <a:xfrm>
                <a:off x="5588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1" name="Line 174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2" name="Line 175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3" name="Line 176"/>
              <p:cNvSpPr>
                <a:spLocks noChangeShapeType="1"/>
              </p:cNvSpPr>
              <p:nvPr/>
            </p:nvSpPr>
            <p:spPr bwMode="auto">
              <a:xfrm>
                <a:off x="5747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4" name="Line 177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5" name="Line 178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6" name="Line 179"/>
              <p:cNvSpPr>
                <a:spLocks noChangeShapeType="1"/>
              </p:cNvSpPr>
              <p:nvPr/>
            </p:nvSpPr>
            <p:spPr bwMode="auto">
              <a:xfrm>
                <a:off x="5906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7" name="Line 180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8" name="Line 181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19" name="Line 182"/>
              <p:cNvSpPr>
                <a:spLocks noChangeShapeType="1"/>
              </p:cNvSpPr>
              <p:nvPr/>
            </p:nvSpPr>
            <p:spPr bwMode="auto">
              <a:xfrm>
                <a:off x="6064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0" name="Line 183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1" name="Line 184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2" name="Line 185"/>
              <p:cNvSpPr>
                <a:spLocks noChangeShapeType="1"/>
              </p:cNvSpPr>
              <p:nvPr/>
            </p:nvSpPr>
            <p:spPr bwMode="auto">
              <a:xfrm>
                <a:off x="6223" y="1292"/>
                <a:ext cx="39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3" name="Line 186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4" name="Line 187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5" name="Line 188"/>
              <p:cNvSpPr>
                <a:spLocks noChangeShapeType="1"/>
              </p:cNvSpPr>
              <p:nvPr/>
            </p:nvSpPr>
            <p:spPr bwMode="auto">
              <a:xfrm>
                <a:off x="6381" y="1292"/>
                <a:ext cx="4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6" name="Line 189"/>
              <p:cNvSpPr>
                <a:spLocks noChangeShapeType="1"/>
              </p:cNvSpPr>
              <p:nvPr/>
            </p:nvSpPr>
            <p:spPr bwMode="auto">
              <a:xfrm>
                <a:off x="6539" y="129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7" name="Line 190"/>
              <p:cNvSpPr>
                <a:spLocks noChangeShapeType="1"/>
              </p:cNvSpPr>
              <p:nvPr/>
            </p:nvSpPr>
            <p:spPr bwMode="auto">
              <a:xfrm>
                <a:off x="6539" y="1296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8" name="Freeform 191"/>
              <p:cNvSpPr>
                <a:spLocks/>
              </p:cNvSpPr>
              <p:nvPr/>
            </p:nvSpPr>
            <p:spPr bwMode="auto">
              <a:xfrm>
                <a:off x="6539" y="1296"/>
                <a:ext cx="40" cy="6"/>
              </a:xfrm>
              <a:custGeom>
                <a:avLst/>
                <a:gdLst>
                  <a:gd name="T0" fmla="*/ 0 w 79"/>
                  <a:gd name="T1" fmla="*/ 0 h 12"/>
                  <a:gd name="T2" fmla="*/ 16 w 79"/>
                  <a:gd name="T3" fmla="*/ 2 h 12"/>
                  <a:gd name="T4" fmla="*/ 62 w 79"/>
                  <a:gd name="T5" fmla="*/ 8 h 12"/>
                  <a:gd name="T6" fmla="*/ 79 w 79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12">
                    <a:moveTo>
                      <a:pt x="0" y="0"/>
                    </a:moveTo>
                    <a:lnTo>
                      <a:pt x="16" y="2"/>
                    </a:lnTo>
                    <a:lnTo>
                      <a:pt x="62" y="8"/>
                    </a:lnTo>
                    <a:lnTo>
                      <a:pt x="79" y="12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29" name="Line 192"/>
              <p:cNvSpPr>
                <a:spLocks noChangeShapeType="1"/>
              </p:cNvSpPr>
              <p:nvPr/>
            </p:nvSpPr>
            <p:spPr bwMode="auto">
              <a:xfrm>
                <a:off x="6691" y="133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0" name="Line 193"/>
              <p:cNvSpPr>
                <a:spLocks noChangeShapeType="1"/>
              </p:cNvSpPr>
              <p:nvPr/>
            </p:nvSpPr>
            <p:spPr bwMode="auto">
              <a:xfrm>
                <a:off x="6691" y="1339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1" name="Freeform 194"/>
              <p:cNvSpPr>
                <a:spLocks/>
              </p:cNvSpPr>
              <p:nvPr/>
            </p:nvSpPr>
            <p:spPr bwMode="auto">
              <a:xfrm>
                <a:off x="6691" y="1339"/>
                <a:ext cx="34" cy="19"/>
              </a:xfrm>
              <a:custGeom>
                <a:avLst/>
                <a:gdLst>
                  <a:gd name="T0" fmla="*/ 0 w 69"/>
                  <a:gd name="T1" fmla="*/ 0 h 38"/>
                  <a:gd name="T2" fmla="*/ 31 w 69"/>
                  <a:gd name="T3" fmla="*/ 16 h 38"/>
                  <a:gd name="T4" fmla="*/ 65 w 69"/>
                  <a:gd name="T5" fmla="*/ 36 h 38"/>
                  <a:gd name="T6" fmla="*/ 69 w 69"/>
                  <a:gd name="T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" h="38">
                    <a:moveTo>
                      <a:pt x="0" y="0"/>
                    </a:moveTo>
                    <a:lnTo>
                      <a:pt x="31" y="16"/>
                    </a:lnTo>
                    <a:lnTo>
                      <a:pt x="65" y="36"/>
                    </a:lnTo>
                    <a:lnTo>
                      <a:pt x="69" y="3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2" name="Line 195"/>
              <p:cNvSpPr>
                <a:spLocks noChangeShapeType="1"/>
              </p:cNvSpPr>
              <p:nvPr/>
            </p:nvSpPr>
            <p:spPr bwMode="auto">
              <a:xfrm>
                <a:off x="6815" y="14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3" name="Line 196"/>
              <p:cNvSpPr>
                <a:spLocks noChangeShapeType="1"/>
              </p:cNvSpPr>
              <p:nvPr/>
            </p:nvSpPr>
            <p:spPr bwMode="auto">
              <a:xfrm>
                <a:off x="6815" y="1437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4" name="Freeform 197"/>
              <p:cNvSpPr>
                <a:spLocks/>
              </p:cNvSpPr>
              <p:nvPr/>
            </p:nvSpPr>
            <p:spPr bwMode="auto">
              <a:xfrm>
                <a:off x="6815" y="1437"/>
                <a:ext cx="22" cy="32"/>
              </a:xfrm>
              <a:custGeom>
                <a:avLst/>
                <a:gdLst>
                  <a:gd name="T0" fmla="*/ 0 w 46"/>
                  <a:gd name="T1" fmla="*/ 0 h 63"/>
                  <a:gd name="T2" fmla="*/ 8 w 46"/>
                  <a:gd name="T3" fmla="*/ 10 h 63"/>
                  <a:gd name="T4" fmla="*/ 28 w 46"/>
                  <a:gd name="T5" fmla="*/ 37 h 63"/>
                  <a:gd name="T6" fmla="*/ 46 w 46"/>
                  <a:gd name="T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63">
                    <a:moveTo>
                      <a:pt x="0" y="0"/>
                    </a:moveTo>
                    <a:lnTo>
                      <a:pt x="8" y="10"/>
                    </a:lnTo>
                    <a:lnTo>
                      <a:pt x="28" y="37"/>
                    </a:lnTo>
                    <a:lnTo>
                      <a:pt x="46" y="63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5" name="Line 198"/>
              <p:cNvSpPr>
                <a:spLocks noChangeShapeType="1"/>
              </p:cNvSpPr>
              <p:nvPr/>
            </p:nvSpPr>
            <p:spPr bwMode="auto">
              <a:xfrm>
                <a:off x="6884" y="15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6" name="Line 199"/>
              <p:cNvSpPr>
                <a:spLocks noChangeShapeType="1"/>
              </p:cNvSpPr>
              <p:nvPr/>
            </p:nvSpPr>
            <p:spPr bwMode="auto">
              <a:xfrm>
                <a:off x="6884" y="1578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7" name="Freeform 200"/>
              <p:cNvSpPr>
                <a:spLocks/>
              </p:cNvSpPr>
              <p:nvPr/>
            </p:nvSpPr>
            <p:spPr bwMode="auto">
              <a:xfrm>
                <a:off x="6884" y="1578"/>
                <a:ext cx="7" cy="39"/>
              </a:xfrm>
              <a:custGeom>
                <a:avLst/>
                <a:gdLst>
                  <a:gd name="T0" fmla="*/ 0 w 14"/>
                  <a:gd name="T1" fmla="*/ 0 h 77"/>
                  <a:gd name="T2" fmla="*/ 2 w 14"/>
                  <a:gd name="T3" fmla="*/ 4 h 77"/>
                  <a:gd name="T4" fmla="*/ 8 w 14"/>
                  <a:gd name="T5" fmla="*/ 38 h 77"/>
                  <a:gd name="T6" fmla="*/ 14 w 14"/>
                  <a:gd name="T7" fmla="*/ 69 h 77"/>
                  <a:gd name="T8" fmla="*/ 14 w 14"/>
                  <a:gd name="T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7">
                    <a:moveTo>
                      <a:pt x="0" y="0"/>
                    </a:moveTo>
                    <a:lnTo>
                      <a:pt x="2" y="4"/>
                    </a:lnTo>
                    <a:lnTo>
                      <a:pt x="8" y="38"/>
                    </a:lnTo>
                    <a:lnTo>
                      <a:pt x="14" y="69"/>
                    </a:lnTo>
                    <a:lnTo>
                      <a:pt x="14" y="77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8" name="Line 201"/>
              <p:cNvSpPr>
                <a:spLocks noChangeShapeType="1"/>
              </p:cNvSpPr>
              <p:nvPr/>
            </p:nvSpPr>
            <p:spPr bwMode="auto">
              <a:xfrm>
                <a:off x="6884" y="173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39" name="Line 202"/>
              <p:cNvSpPr>
                <a:spLocks noChangeShapeType="1"/>
              </p:cNvSpPr>
              <p:nvPr/>
            </p:nvSpPr>
            <p:spPr bwMode="auto">
              <a:xfrm>
                <a:off x="6884" y="1735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40" name="Freeform 203"/>
              <p:cNvSpPr>
                <a:spLocks/>
              </p:cNvSpPr>
              <p:nvPr/>
            </p:nvSpPr>
            <p:spPr bwMode="auto">
              <a:xfrm>
                <a:off x="6873" y="1735"/>
                <a:ext cx="11" cy="38"/>
              </a:xfrm>
              <a:custGeom>
                <a:avLst/>
                <a:gdLst>
                  <a:gd name="T0" fmla="*/ 22 w 22"/>
                  <a:gd name="T1" fmla="*/ 0 h 78"/>
                  <a:gd name="T2" fmla="*/ 18 w 22"/>
                  <a:gd name="T3" fmla="*/ 22 h 78"/>
                  <a:gd name="T4" fmla="*/ 8 w 22"/>
                  <a:gd name="T5" fmla="*/ 54 h 78"/>
                  <a:gd name="T6" fmla="*/ 0 w 22"/>
                  <a:gd name="T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78">
                    <a:moveTo>
                      <a:pt x="22" y="0"/>
                    </a:moveTo>
                    <a:lnTo>
                      <a:pt x="18" y="22"/>
                    </a:lnTo>
                    <a:lnTo>
                      <a:pt x="8" y="54"/>
                    </a:lnTo>
                    <a:lnTo>
                      <a:pt x="0" y="78"/>
                    </a:lnTo>
                  </a:path>
                </a:pathLst>
              </a:cu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41" name="Line 204"/>
              <p:cNvSpPr>
                <a:spLocks noChangeShapeType="1"/>
              </p:cNvSpPr>
              <p:nvPr/>
            </p:nvSpPr>
            <p:spPr bwMode="auto">
              <a:xfrm>
                <a:off x="6812" y="1873"/>
                <a:ext cx="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7" name="Line 206"/>
            <p:cNvSpPr>
              <a:spLocks noChangeShapeType="1"/>
            </p:cNvSpPr>
            <p:nvPr/>
          </p:nvSpPr>
          <p:spPr bwMode="auto">
            <a:xfrm>
              <a:off x="6812" y="1873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207"/>
            <p:cNvSpPr>
              <a:spLocks/>
            </p:cNvSpPr>
            <p:nvPr/>
          </p:nvSpPr>
          <p:spPr bwMode="auto">
            <a:xfrm>
              <a:off x="6783" y="1873"/>
              <a:ext cx="29" cy="29"/>
            </a:xfrm>
            <a:custGeom>
              <a:avLst/>
              <a:gdLst>
                <a:gd name="T0" fmla="*/ 57 w 57"/>
                <a:gd name="T1" fmla="*/ 0 h 57"/>
                <a:gd name="T2" fmla="*/ 49 w 57"/>
                <a:gd name="T3" fmla="*/ 8 h 57"/>
                <a:gd name="T4" fmla="*/ 26 w 57"/>
                <a:gd name="T5" fmla="*/ 34 h 57"/>
                <a:gd name="T6" fmla="*/ 0 w 57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49" y="8"/>
                  </a:lnTo>
                  <a:lnTo>
                    <a:pt x="26" y="34"/>
                  </a:lnTo>
                  <a:lnTo>
                    <a:pt x="0" y="57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" name="Line 208"/>
            <p:cNvSpPr>
              <a:spLocks noChangeShapeType="1"/>
            </p:cNvSpPr>
            <p:nvPr/>
          </p:nvSpPr>
          <p:spPr bwMode="auto">
            <a:xfrm>
              <a:off x="6683" y="1964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4" name="Line 209"/>
            <p:cNvSpPr>
              <a:spLocks noChangeShapeType="1"/>
            </p:cNvSpPr>
            <p:nvPr/>
          </p:nvSpPr>
          <p:spPr bwMode="auto">
            <a:xfrm>
              <a:off x="6683" y="1964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5" name="Freeform 210"/>
            <p:cNvSpPr>
              <a:spLocks/>
            </p:cNvSpPr>
            <p:nvPr/>
          </p:nvSpPr>
          <p:spPr bwMode="auto">
            <a:xfrm>
              <a:off x="6645" y="1964"/>
              <a:ext cx="38" cy="13"/>
            </a:xfrm>
            <a:custGeom>
              <a:avLst/>
              <a:gdLst>
                <a:gd name="T0" fmla="*/ 76 w 76"/>
                <a:gd name="T1" fmla="*/ 0 h 28"/>
                <a:gd name="T2" fmla="*/ 38 w 76"/>
                <a:gd name="T3" fmla="*/ 14 h 28"/>
                <a:gd name="T4" fmla="*/ 0 w 7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" h="28">
                  <a:moveTo>
                    <a:pt x="76" y="0"/>
                  </a:moveTo>
                  <a:lnTo>
                    <a:pt x="38" y="14"/>
                  </a:lnTo>
                  <a:lnTo>
                    <a:pt x="0" y="28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6" name="Line 211"/>
            <p:cNvSpPr>
              <a:spLocks noChangeShapeType="1"/>
            </p:cNvSpPr>
            <p:nvPr/>
          </p:nvSpPr>
          <p:spPr bwMode="auto">
            <a:xfrm>
              <a:off x="6528" y="1999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7" name="Line 212"/>
            <p:cNvSpPr>
              <a:spLocks noChangeShapeType="1"/>
            </p:cNvSpPr>
            <p:nvPr/>
          </p:nvSpPr>
          <p:spPr bwMode="auto">
            <a:xfrm>
              <a:off x="6528" y="1999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8" name="Freeform 213"/>
            <p:cNvSpPr>
              <a:spLocks/>
            </p:cNvSpPr>
            <p:nvPr/>
          </p:nvSpPr>
          <p:spPr bwMode="auto">
            <a:xfrm>
              <a:off x="6489" y="1999"/>
              <a:ext cx="39" cy="2"/>
            </a:xfrm>
            <a:custGeom>
              <a:avLst/>
              <a:gdLst>
                <a:gd name="T0" fmla="*/ 79 w 79"/>
                <a:gd name="T1" fmla="*/ 0 h 4"/>
                <a:gd name="T2" fmla="*/ 79 w 79"/>
                <a:gd name="T3" fmla="*/ 0 h 4"/>
                <a:gd name="T4" fmla="*/ 28 w 79"/>
                <a:gd name="T5" fmla="*/ 2 h 4"/>
                <a:gd name="T6" fmla="*/ 0 w 79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4">
                  <a:moveTo>
                    <a:pt x="79" y="0"/>
                  </a:moveTo>
                  <a:lnTo>
                    <a:pt x="79" y="0"/>
                  </a:lnTo>
                  <a:lnTo>
                    <a:pt x="28" y="2"/>
                  </a:lnTo>
                  <a:lnTo>
                    <a:pt x="0" y="4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9" name="Line 214"/>
            <p:cNvSpPr>
              <a:spLocks noChangeShapeType="1"/>
            </p:cNvSpPr>
            <p:nvPr/>
          </p:nvSpPr>
          <p:spPr bwMode="auto">
            <a:xfrm>
              <a:off x="6370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0" name="Line 215"/>
            <p:cNvSpPr>
              <a:spLocks noChangeShapeType="1"/>
            </p:cNvSpPr>
            <p:nvPr/>
          </p:nvSpPr>
          <p:spPr bwMode="auto">
            <a:xfrm>
              <a:off x="6370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1" name="Line 216"/>
            <p:cNvSpPr>
              <a:spLocks noChangeShapeType="1"/>
            </p:cNvSpPr>
            <p:nvPr/>
          </p:nvSpPr>
          <p:spPr bwMode="auto">
            <a:xfrm flipH="1">
              <a:off x="6330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2" name="Line 217"/>
            <p:cNvSpPr>
              <a:spLocks noChangeShapeType="1"/>
            </p:cNvSpPr>
            <p:nvPr/>
          </p:nvSpPr>
          <p:spPr bwMode="auto">
            <a:xfrm>
              <a:off x="621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3" name="Line 218"/>
            <p:cNvSpPr>
              <a:spLocks noChangeShapeType="1"/>
            </p:cNvSpPr>
            <p:nvPr/>
          </p:nvSpPr>
          <p:spPr bwMode="auto">
            <a:xfrm>
              <a:off x="621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4" name="Line 219"/>
            <p:cNvSpPr>
              <a:spLocks noChangeShapeType="1"/>
            </p:cNvSpPr>
            <p:nvPr/>
          </p:nvSpPr>
          <p:spPr bwMode="auto">
            <a:xfrm flipH="1">
              <a:off x="6171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5" name="Line 220"/>
            <p:cNvSpPr>
              <a:spLocks noChangeShapeType="1"/>
            </p:cNvSpPr>
            <p:nvPr/>
          </p:nvSpPr>
          <p:spPr bwMode="auto">
            <a:xfrm>
              <a:off x="605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6" name="Line 221"/>
            <p:cNvSpPr>
              <a:spLocks noChangeShapeType="1"/>
            </p:cNvSpPr>
            <p:nvPr/>
          </p:nvSpPr>
          <p:spPr bwMode="auto">
            <a:xfrm>
              <a:off x="605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9" name="Line 222"/>
            <p:cNvSpPr>
              <a:spLocks noChangeShapeType="1"/>
            </p:cNvSpPr>
            <p:nvPr/>
          </p:nvSpPr>
          <p:spPr bwMode="auto">
            <a:xfrm flipH="1">
              <a:off x="6013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0" name="Line 223"/>
            <p:cNvSpPr>
              <a:spLocks noChangeShapeType="1"/>
            </p:cNvSpPr>
            <p:nvPr/>
          </p:nvSpPr>
          <p:spPr bwMode="auto">
            <a:xfrm>
              <a:off x="5894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1" name="Line 224"/>
            <p:cNvSpPr>
              <a:spLocks noChangeShapeType="1"/>
            </p:cNvSpPr>
            <p:nvPr/>
          </p:nvSpPr>
          <p:spPr bwMode="auto">
            <a:xfrm>
              <a:off x="5894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2" name="Line 225"/>
            <p:cNvSpPr>
              <a:spLocks noChangeShapeType="1"/>
            </p:cNvSpPr>
            <p:nvPr/>
          </p:nvSpPr>
          <p:spPr bwMode="auto">
            <a:xfrm flipH="1">
              <a:off x="5854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3" name="Line 226"/>
            <p:cNvSpPr>
              <a:spLocks noChangeShapeType="1"/>
            </p:cNvSpPr>
            <p:nvPr/>
          </p:nvSpPr>
          <p:spPr bwMode="auto">
            <a:xfrm>
              <a:off x="573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4" name="Line 227"/>
            <p:cNvSpPr>
              <a:spLocks noChangeShapeType="1"/>
            </p:cNvSpPr>
            <p:nvPr/>
          </p:nvSpPr>
          <p:spPr bwMode="auto">
            <a:xfrm>
              <a:off x="573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5" name="Line 228"/>
            <p:cNvSpPr>
              <a:spLocks noChangeShapeType="1"/>
            </p:cNvSpPr>
            <p:nvPr/>
          </p:nvSpPr>
          <p:spPr bwMode="auto">
            <a:xfrm flipH="1">
              <a:off x="5695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6" name="Line 229"/>
            <p:cNvSpPr>
              <a:spLocks noChangeShapeType="1"/>
            </p:cNvSpPr>
            <p:nvPr/>
          </p:nvSpPr>
          <p:spPr bwMode="auto">
            <a:xfrm>
              <a:off x="557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7" name="Line 230"/>
            <p:cNvSpPr>
              <a:spLocks noChangeShapeType="1"/>
            </p:cNvSpPr>
            <p:nvPr/>
          </p:nvSpPr>
          <p:spPr bwMode="auto">
            <a:xfrm>
              <a:off x="557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8" name="Line 231"/>
            <p:cNvSpPr>
              <a:spLocks noChangeShapeType="1"/>
            </p:cNvSpPr>
            <p:nvPr/>
          </p:nvSpPr>
          <p:spPr bwMode="auto">
            <a:xfrm flipH="1">
              <a:off x="5537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9" name="Line 232"/>
            <p:cNvSpPr>
              <a:spLocks noChangeShapeType="1"/>
            </p:cNvSpPr>
            <p:nvPr/>
          </p:nvSpPr>
          <p:spPr bwMode="auto">
            <a:xfrm>
              <a:off x="5418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0" name="Line 233"/>
            <p:cNvSpPr>
              <a:spLocks noChangeShapeType="1"/>
            </p:cNvSpPr>
            <p:nvPr/>
          </p:nvSpPr>
          <p:spPr bwMode="auto">
            <a:xfrm>
              <a:off x="5418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1" name="Line 234"/>
            <p:cNvSpPr>
              <a:spLocks noChangeShapeType="1"/>
            </p:cNvSpPr>
            <p:nvPr/>
          </p:nvSpPr>
          <p:spPr bwMode="auto">
            <a:xfrm flipH="1">
              <a:off x="5378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2" name="Line 235"/>
            <p:cNvSpPr>
              <a:spLocks noChangeShapeType="1"/>
            </p:cNvSpPr>
            <p:nvPr/>
          </p:nvSpPr>
          <p:spPr bwMode="auto">
            <a:xfrm>
              <a:off x="5259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5259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4" name="Line 237"/>
            <p:cNvSpPr>
              <a:spLocks noChangeShapeType="1"/>
            </p:cNvSpPr>
            <p:nvPr/>
          </p:nvSpPr>
          <p:spPr bwMode="auto">
            <a:xfrm flipH="1">
              <a:off x="5220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5" name="Line 238"/>
            <p:cNvSpPr>
              <a:spLocks noChangeShapeType="1"/>
            </p:cNvSpPr>
            <p:nvPr/>
          </p:nvSpPr>
          <p:spPr bwMode="auto">
            <a:xfrm>
              <a:off x="510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Line 239"/>
            <p:cNvSpPr>
              <a:spLocks noChangeShapeType="1"/>
            </p:cNvSpPr>
            <p:nvPr/>
          </p:nvSpPr>
          <p:spPr bwMode="auto">
            <a:xfrm>
              <a:off x="5101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8" name="Line 240"/>
            <p:cNvSpPr>
              <a:spLocks noChangeShapeType="1"/>
            </p:cNvSpPr>
            <p:nvPr/>
          </p:nvSpPr>
          <p:spPr bwMode="auto">
            <a:xfrm flipH="1">
              <a:off x="5061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3" name="Line 241"/>
            <p:cNvSpPr>
              <a:spLocks noChangeShapeType="1"/>
            </p:cNvSpPr>
            <p:nvPr/>
          </p:nvSpPr>
          <p:spPr bwMode="auto">
            <a:xfrm>
              <a:off x="494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4" name="Line 242"/>
            <p:cNvSpPr>
              <a:spLocks noChangeShapeType="1"/>
            </p:cNvSpPr>
            <p:nvPr/>
          </p:nvSpPr>
          <p:spPr bwMode="auto">
            <a:xfrm>
              <a:off x="4942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5" name="Line 243"/>
            <p:cNvSpPr>
              <a:spLocks noChangeShapeType="1"/>
            </p:cNvSpPr>
            <p:nvPr/>
          </p:nvSpPr>
          <p:spPr bwMode="auto">
            <a:xfrm flipH="1">
              <a:off x="4902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6" name="Line 244"/>
            <p:cNvSpPr>
              <a:spLocks noChangeShapeType="1"/>
            </p:cNvSpPr>
            <p:nvPr/>
          </p:nvSpPr>
          <p:spPr bwMode="auto">
            <a:xfrm>
              <a:off x="4783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7" name="Line 245"/>
            <p:cNvSpPr>
              <a:spLocks noChangeShapeType="1"/>
            </p:cNvSpPr>
            <p:nvPr/>
          </p:nvSpPr>
          <p:spPr bwMode="auto">
            <a:xfrm>
              <a:off x="4783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8" name="Line 246"/>
            <p:cNvSpPr>
              <a:spLocks noChangeShapeType="1"/>
            </p:cNvSpPr>
            <p:nvPr/>
          </p:nvSpPr>
          <p:spPr bwMode="auto">
            <a:xfrm flipH="1">
              <a:off x="4744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49" name="Line 247"/>
            <p:cNvSpPr>
              <a:spLocks noChangeShapeType="1"/>
            </p:cNvSpPr>
            <p:nvPr/>
          </p:nvSpPr>
          <p:spPr bwMode="auto">
            <a:xfrm>
              <a:off x="462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0" name="Line 248"/>
            <p:cNvSpPr>
              <a:spLocks noChangeShapeType="1"/>
            </p:cNvSpPr>
            <p:nvPr/>
          </p:nvSpPr>
          <p:spPr bwMode="auto">
            <a:xfrm>
              <a:off x="4625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1" name="Line 249"/>
            <p:cNvSpPr>
              <a:spLocks noChangeShapeType="1"/>
            </p:cNvSpPr>
            <p:nvPr/>
          </p:nvSpPr>
          <p:spPr bwMode="auto">
            <a:xfrm flipH="1">
              <a:off x="4585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2" name="Line 250"/>
            <p:cNvSpPr>
              <a:spLocks noChangeShapeType="1"/>
            </p:cNvSpPr>
            <p:nvPr/>
          </p:nvSpPr>
          <p:spPr bwMode="auto">
            <a:xfrm>
              <a:off x="446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3" name="Line 251"/>
            <p:cNvSpPr>
              <a:spLocks noChangeShapeType="1"/>
            </p:cNvSpPr>
            <p:nvPr/>
          </p:nvSpPr>
          <p:spPr bwMode="auto">
            <a:xfrm>
              <a:off x="4466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54" name="Line 252"/>
            <p:cNvSpPr>
              <a:spLocks noChangeShapeType="1"/>
            </p:cNvSpPr>
            <p:nvPr/>
          </p:nvSpPr>
          <p:spPr bwMode="auto">
            <a:xfrm flipH="1">
              <a:off x="4426" y="2001"/>
              <a:ext cx="4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2" name="Line 253"/>
            <p:cNvSpPr>
              <a:spLocks noChangeShapeType="1"/>
            </p:cNvSpPr>
            <p:nvPr/>
          </p:nvSpPr>
          <p:spPr bwMode="auto">
            <a:xfrm>
              <a:off x="4307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4" name="Line 254"/>
            <p:cNvSpPr>
              <a:spLocks noChangeShapeType="1"/>
            </p:cNvSpPr>
            <p:nvPr/>
          </p:nvSpPr>
          <p:spPr bwMode="auto">
            <a:xfrm>
              <a:off x="4307" y="2001"/>
              <a:ext cx="0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5" name="Line 255"/>
            <p:cNvSpPr>
              <a:spLocks noChangeShapeType="1"/>
            </p:cNvSpPr>
            <p:nvPr/>
          </p:nvSpPr>
          <p:spPr bwMode="auto">
            <a:xfrm flipH="1">
              <a:off x="4268" y="2001"/>
              <a:ext cx="39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75640" y="3110167"/>
            <a:ext cx="1182319" cy="629089"/>
            <a:chOff x="-8604" y="3031291"/>
            <a:chExt cx="1182319" cy="629089"/>
          </a:xfrm>
        </p:grpSpPr>
        <p:sp>
          <p:nvSpPr>
            <p:cNvPr id="6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12460" y="486711"/>
            <a:ext cx="1008686" cy="536702"/>
            <a:chOff x="-8604" y="3031291"/>
            <a:chExt cx="1182319" cy="629089"/>
          </a:xfrm>
        </p:grpSpPr>
        <p:sp>
          <p:nvSpPr>
            <p:cNvPr id="10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116514" y="3854582"/>
            <a:ext cx="1008686" cy="536702"/>
            <a:chOff x="-8604" y="3031291"/>
            <a:chExt cx="1182319" cy="629089"/>
          </a:xfrm>
        </p:grpSpPr>
        <p:sp>
          <p:nvSpPr>
            <p:cNvPr id="13" name="Freeform 183"/>
            <p:cNvSpPr>
              <a:spLocks/>
            </p:cNvSpPr>
            <p:nvPr/>
          </p:nvSpPr>
          <p:spPr bwMode="auto">
            <a:xfrm>
              <a:off x="-8604" y="3031291"/>
              <a:ext cx="1182319" cy="629088"/>
            </a:xfrm>
            <a:custGeom>
              <a:avLst/>
              <a:gdLst>
                <a:gd name="T0" fmla="*/ 79 w 99"/>
                <a:gd name="T1" fmla="*/ 72 h 72"/>
                <a:gd name="T2" fmla="*/ 23 w 99"/>
                <a:gd name="T3" fmla="*/ 72 h 72"/>
                <a:gd name="T4" fmla="*/ 0 w 99"/>
                <a:gd name="T5" fmla="*/ 49 h 72"/>
                <a:gd name="T6" fmla="*/ 14 w 99"/>
                <a:gd name="T7" fmla="*/ 29 h 72"/>
                <a:gd name="T8" fmla="*/ 13 w 99"/>
                <a:gd name="T9" fmla="*/ 26 h 72"/>
                <a:gd name="T10" fmla="*/ 40 w 99"/>
                <a:gd name="T11" fmla="*/ 0 h 72"/>
                <a:gd name="T12" fmla="*/ 64 w 99"/>
                <a:gd name="T13" fmla="*/ 17 h 72"/>
                <a:gd name="T14" fmla="*/ 73 w 99"/>
                <a:gd name="T15" fmla="*/ 13 h 72"/>
                <a:gd name="T16" fmla="*/ 86 w 99"/>
                <a:gd name="T17" fmla="*/ 26 h 72"/>
                <a:gd name="T18" fmla="*/ 84 w 99"/>
                <a:gd name="T19" fmla="*/ 34 h 72"/>
                <a:gd name="T20" fmla="*/ 99 w 99"/>
                <a:gd name="T21" fmla="*/ 53 h 72"/>
                <a:gd name="T22" fmla="*/ 79 w 99"/>
                <a:gd name="T2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72">
                  <a:moveTo>
                    <a:pt x="79" y="72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11" y="72"/>
                    <a:pt x="0" y="62"/>
                    <a:pt x="0" y="49"/>
                  </a:cubicBezTo>
                  <a:cubicBezTo>
                    <a:pt x="0" y="40"/>
                    <a:pt x="6" y="32"/>
                    <a:pt x="14" y="29"/>
                  </a:cubicBezTo>
                  <a:cubicBezTo>
                    <a:pt x="14" y="28"/>
                    <a:pt x="13" y="27"/>
                    <a:pt x="13" y="26"/>
                  </a:cubicBezTo>
                  <a:cubicBezTo>
                    <a:pt x="13" y="12"/>
                    <a:pt x="25" y="0"/>
                    <a:pt x="40" y="0"/>
                  </a:cubicBezTo>
                  <a:cubicBezTo>
                    <a:pt x="51" y="0"/>
                    <a:pt x="60" y="7"/>
                    <a:pt x="64" y="17"/>
                  </a:cubicBezTo>
                  <a:cubicBezTo>
                    <a:pt x="66" y="15"/>
                    <a:pt x="69" y="13"/>
                    <a:pt x="73" y="13"/>
                  </a:cubicBezTo>
                  <a:cubicBezTo>
                    <a:pt x="80" y="13"/>
                    <a:pt x="86" y="19"/>
                    <a:pt x="86" y="26"/>
                  </a:cubicBezTo>
                  <a:cubicBezTo>
                    <a:pt x="86" y="29"/>
                    <a:pt x="85" y="31"/>
                    <a:pt x="84" y="34"/>
                  </a:cubicBezTo>
                  <a:cubicBezTo>
                    <a:pt x="92" y="36"/>
                    <a:pt x="99" y="43"/>
                    <a:pt x="99" y="53"/>
                  </a:cubicBezTo>
                  <a:cubicBezTo>
                    <a:pt x="99" y="63"/>
                    <a:pt x="90" y="72"/>
                    <a:pt x="79" y="7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EEEEEE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8575" y="3509094"/>
              <a:ext cx="1107443" cy="151286"/>
            </a:xfrm>
            <a:custGeom>
              <a:avLst/>
              <a:gdLst>
                <a:gd name="connsiteX0" fmla="*/ 358288 w 983751"/>
                <a:gd name="connsiteY0" fmla="*/ 0 h 94213"/>
                <a:gd name="connsiteX1" fmla="*/ 695056 w 983751"/>
                <a:gd name="connsiteY1" fmla="*/ 45040 h 94213"/>
                <a:gd name="connsiteX2" fmla="*/ 821344 w 983751"/>
                <a:gd name="connsiteY2" fmla="*/ 34442 h 94213"/>
                <a:gd name="connsiteX3" fmla="*/ 949386 w 983751"/>
                <a:gd name="connsiteY3" fmla="*/ 44708 h 94213"/>
                <a:gd name="connsiteX4" fmla="*/ 983751 w 983751"/>
                <a:gd name="connsiteY4" fmla="*/ 54208 h 94213"/>
                <a:gd name="connsiteX5" fmla="*/ 929048 w 983751"/>
                <a:gd name="connsiteY5" fmla="*/ 80561 h 94213"/>
                <a:gd name="connsiteX6" fmla="*/ 836306 w 983751"/>
                <a:gd name="connsiteY6" fmla="*/ 94213 h 94213"/>
                <a:gd name="connsiteX7" fmla="*/ 167519 w 983751"/>
                <a:gd name="connsiteY7" fmla="*/ 94213 h 94213"/>
                <a:gd name="connsiteX8" fmla="*/ 64141 w 983751"/>
                <a:gd name="connsiteY8" fmla="*/ 78786 h 94213"/>
                <a:gd name="connsiteX9" fmla="*/ 0 w 983751"/>
                <a:gd name="connsiteY9" fmla="*/ 47735 h 94213"/>
                <a:gd name="connsiteX10" fmla="*/ 9023 w 983751"/>
                <a:gd name="connsiteY10" fmla="*/ 42473 h 94213"/>
                <a:gd name="connsiteX11" fmla="*/ 358288 w 983751"/>
                <a:gd name="connsiteY11" fmla="*/ 0 h 9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83751" h="94213">
                  <a:moveTo>
                    <a:pt x="358288" y="0"/>
                  </a:moveTo>
                  <a:cubicBezTo>
                    <a:pt x="512640" y="0"/>
                    <a:pt x="638928" y="18546"/>
                    <a:pt x="695056" y="45040"/>
                  </a:cubicBezTo>
                  <a:cubicBezTo>
                    <a:pt x="723120" y="39741"/>
                    <a:pt x="765216" y="34442"/>
                    <a:pt x="821344" y="34442"/>
                  </a:cubicBezTo>
                  <a:cubicBezTo>
                    <a:pt x="870456" y="34442"/>
                    <a:pt x="916060" y="38416"/>
                    <a:pt x="949386" y="44708"/>
                  </a:cubicBezTo>
                  <a:lnTo>
                    <a:pt x="983751" y="54208"/>
                  </a:lnTo>
                  <a:lnTo>
                    <a:pt x="929048" y="80561"/>
                  </a:lnTo>
                  <a:cubicBezTo>
                    <a:pt x="900498" y="89298"/>
                    <a:pt x="869148" y="94213"/>
                    <a:pt x="836306" y="94213"/>
                  </a:cubicBezTo>
                  <a:cubicBezTo>
                    <a:pt x="167519" y="94213"/>
                    <a:pt x="167519" y="94213"/>
                    <a:pt x="167519" y="94213"/>
                  </a:cubicBezTo>
                  <a:cubicBezTo>
                    <a:pt x="131691" y="94213"/>
                    <a:pt x="96610" y="88752"/>
                    <a:pt x="64141" y="78786"/>
                  </a:cubicBezTo>
                  <a:lnTo>
                    <a:pt x="0" y="47735"/>
                  </a:lnTo>
                  <a:lnTo>
                    <a:pt x="9023" y="42473"/>
                  </a:lnTo>
                  <a:cubicBezTo>
                    <a:pt x="66247" y="17884"/>
                    <a:pt x="200428" y="0"/>
                    <a:pt x="358288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2" name="Group 441"/>
          <p:cNvGrpSpPr/>
          <p:nvPr/>
        </p:nvGrpSpPr>
        <p:grpSpPr>
          <a:xfrm>
            <a:off x="501626" y="4421188"/>
            <a:ext cx="8721749" cy="2478481"/>
            <a:chOff x="501626" y="4421188"/>
            <a:chExt cx="8721749" cy="2478481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572250" y="4643438"/>
              <a:ext cx="406400" cy="574675"/>
            </a:xfrm>
            <a:prstGeom prst="rect">
              <a:avLst/>
            </a:pr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6743700" y="4421188"/>
              <a:ext cx="61913" cy="573087"/>
            </a:xfrm>
            <a:prstGeom prst="rect">
              <a:avLst/>
            </a:pr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6450013" y="49942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834188" y="49942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6450013" y="5243513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6834188" y="5243513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6450013" y="5492750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6834188" y="5492750"/>
              <a:ext cx="266700" cy="1079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6450013" y="57435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6834188" y="5743575"/>
              <a:ext cx="266700" cy="106362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6450013" y="5992813"/>
              <a:ext cx="266700" cy="10953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6834188" y="5992813"/>
              <a:ext cx="266700" cy="10953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2" name="Rectangle 17"/>
            <p:cNvSpPr>
              <a:spLocks noChangeArrowheads="1"/>
            </p:cNvSpPr>
            <p:nvPr/>
          </p:nvSpPr>
          <p:spPr bwMode="auto">
            <a:xfrm>
              <a:off x="6450013" y="6229350"/>
              <a:ext cx="282575" cy="141287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6807200" y="6215063"/>
              <a:ext cx="293688" cy="171450"/>
            </a:xfrm>
            <a:prstGeom prst="rect">
              <a:avLst/>
            </a:prstGeom>
            <a:solidFill>
              <a:srgbClr val="00BE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4" name="Freeform 19"/>
            <p:cNvSpPr>
              <a:spLocks/>
            </p:cNvSpPr>
            <p:nvPr/>
          </p:nvSpPr>
          <p:spPr bwMode="auto">
            <a:xfrm>
              <a:off x="6450013" y="4891088"/>
              <a:ext cx="650875" cy="1536700"/>
            </a:xfrm>
            <a:custGeom>
              <a:avLst/>
              <a:gdLst>
                <a:gd name="T0" fmla="*/ 242 w 410"/>
                <a:gd name="T1" fmla="*/ 132 h 968"/>
                <a:gd name="T2" fmla="*/ 242 w 410"/>
                <a:gd name="T3" fmla="*/ 65 h 968"/>
                <a:gd name="T4" fmla="*/ 410 w 410"/>
                <a:gd name="T5" fmla="*/ 65 h 968"/>
                <a:gd name="T6" fmla="*/ 410 w 410"/>
                <a:gd name="T7" fmla="*/ 0 h 968"/>
                <a:gd name="T8" fmla="*/ 0 w 410"/>
                <a:gd name="T9" fmla="*/ 0 h 968"/>
                <a:gd name="T10" fmla="*/ 0 w 410"/>
                <a:gd name="T11" fmla="*/ 65 h 968"/>
                <a:gd name="T12" fmla="*/ 168 w 410"/>
                <a:gd name="T13" fmla="*/ 65 h 968"/>
                <a:gd name="T14" fmla="*/ 168 w 410"/>
                <a:gd name="T15" fmla="*/ 132 h 968"/>
                <a:gd name="T16" fmla="*/ 0 w 410"/>
                <a:gd name="T17" fmla="*/ 132 h 968"/>
                <a:gd name="T18" fmla="*/ 0 w 410"/>
                <a:gd name="T19" fmla="*/ 222 h 968"/>
                <a:gd name="T20" fmla="*/ 168 w 410"/>
                <a:gd name="T21" fmla="*/ 222 h 968"/>
                <a:gd name="T22" fmla="*/ 168 w 410"/>
                <a:gd name="T23" fmla="*/ 290 h 968"/>
                <a:gd name="T24" fmla="*/ 0 w 410"/>
                <a:gd name="T25" fmla="*/ 290 h 968"/>
                <a:gd name="T26" fmla="*/ 0 w 410"/>
                <a:gd name="T27" fmla="*/ 379 h 968"/>
                <a:gd name="T28" fmla="*/ 168 w 410"/>
                <a:gd name="T29" fmla="*/ 379 h 968"/>
                <a:gd name="T30" fmla="*/ 168 w 410"/>
                <a:gd name="T31" fmla="*/ 447 h 968"/>
                <a:gd name="T32" fmla="*/ 0 w 410"/>
                <a:gd name="T33" fmla="*/ 447 h 968"/>
                <a:gd name="T34" fmla="*/ 0 w 410"/>
                <a:gd name="T35" fmla="*/ 537 h 968"/>
                <a:gd name="T36" fmla="*/ 168 w 410"/>
                <a:gd name="T37" fmla="*/ 537 h 968"/>
                <a:gd name="T38" fmla="*/ 168 w 410"/>
                <a:gd name="T39" fmla="*/ 604 h 968"/>
                <a:gd name="T40" fmla="*/ 0 w 410"/>
                <a:gd name="T41" fmla="*/ 604 h 968"/>
                <a:gd name="T42" fmla="*/ 0 w 410"/>
                <a:gd name="T43" fmla="*/ 694 h 968"/>
                <a:gd name="T44" fmla="*/ 168 w 410"/>
                <a:gd name="T45" fmla="*/ 694 h 968"/>
                <a:gd name="T46" fmla="*/ 168 w 410"/>
                <a:gd name="T47" fmla="*/ 763 h 968"/>
                <a:gd name="T48" fmla="*/ 0 w 410"/>
                <a:gd name="T49" fmla="*/ 763 h 968"/>
                <a:gd name="T50" fmla="*/ 0 w 410"/>
                <a:gd name="T51" fmla="*/ 852 h 968"/>
                <a:gd name="T52" fmla="*/ 168 w 410"/>
                <a:gd name="T53" fmla="*/ 852 h 968"/>
                <a:gd name="T54" fmla="*/ 168 w 410"/>
                <a:gd name="T55" fmla="*/ 920 h 968"/>
                <a:gd name="T56" fmla="*/ 0 w 410"/>
                <a:gd name="T57" fmla="*/ 920 h 968"/>
                <a:gd name="T58" fmla="*/ 0 w 410"/>
                <a:gd name="T59" fmla="*/ 968 h 968"/>
                <a:gd name="T60" fmla="*/ 410 w 410"/>
                <a:gd name="T61" fmla="*/ 968 h 968"/>
                <a:gd name="T62" fmla="*/ 410 w 410"/>
                <a:gd name="T63" fmla="*/ 920 h 968"/>
                <a:gd name="T64" fmla="*/ 242 w 410"/>
                <a:gd name="T65" fmla="*/ 920 h 968"/>
                <a:gd name="T66" fmla="*/ 242 w 410"/>
                <a:gd name="T67" fmla="*/ 852 h 968"/>
                <a:gd name="T68" fmla="*/ 410 w 410"/>
                <a:gd name="T69" fmla="*/ 852 h 968"/>
                <a:gd name="T70" fmla="*/ 410 w 410"/>
                <a:gd name="T71" fmla="*/ 763 h 968"/>
                <a:gd name="T72" fmla="*/ 242 w 410"/>
                <a:gd name="T73" fmla="*/ 763 h 968"/>
                <a:gd name="T74" fmla="*/ 242 w 410"/>
                <a:gd name="T75" fmla="*/ 694 h 968"/>
                <a:gd name="T76" fmla="*/ 410 w 410"/>
                <a:gd name="T77" fmla="*/ 694 h 968"/>
                <a:gd name="T78" fmla="*/ 410 w 410"/>
                <a:gd name="T79" fmla="*/ 604 h 968"/>
                <a:gd name="T80" fmla="*/ 242 w 410"/>
                <a:gd name="T81" fmla="*/ 604 h 968"/>
                <a:gd name="T82" fmla="*/ 242 w 410"/>
                <a:gd name="T83" fmla="*/ 537 h 968"/>
                <a:gd name="T84" fmla="*/ 410 w 410"/>
                <a:gd name="T85" fmla="*/ 537 h 968"/>
                <a:gd name="T86" fmla="*/ 410 w 410"/>
                <a:gd name="T87" fmla="*/ 447 h 968"/>
                <a:gd name="T88" fmla="*/ 242 w 410"/>
                <a:gd name="T89" fmla="*/ 447 h 968"/>
                <a:gd name="T90" fmla="*/ 242 w 410"/>
                <a:gd name="T91" fmla="*/ 379 h 968"/>
                <a:gd name="T92" fmla="*/ 410 w 410"/>
                <a:gd name="T93" fmla="*/ 379 h 968"/>
                <a:gd name="T94" fmla="*/ 410 w 410"/>
                <a:gd name="T95" fmla="*/ 290 h 968"/>
                <a:gd name="T96" fmla="*/ 242 w 410"/>
                <a:gd name="T97" fmla="*/ 290 h 968"/>
                <a:gd name="T98" fmla="*/ 242 w 410"/>
                <a:gd name="T99" fmla="*/ 222 h 968"/>
                <a:gd name="T100" fmla="*/ 410 w 410"/>
                <a:gd name="T101" fmla="*/ 222 h 968"/>
                <a:gd name="T102" fmla="*/ 410 w 410"/>
                <a:gd name="T103" fmla="*/ 132 h 968"/>
                <a:gd name="T104" fmla="*/ 242 w 410"/>
                <a:gd name="T105" fmla="*/ 132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10" h="968">
                  <a:moveTo>
                    <a:pt x="242" y="132"/>
                  </a:moveTo>
                  <a:lnTo>
                    <a:pt x="242" y="65"/>
                  </a:lnTo>
                  <a:lnTo>
                    <a:pt x="410" y="65"/>
                  </a:lnTo>
                  <a:lnTo>
                    <a:pt x="410" y="0"/>
                  </a:lnTo>
                  <a:lnTo>
                    <a:pt x="0" y="0"/>
                  </a:lnTo>
                  <a:lnTo>
                    <a:pt x="0" y="65"/>
                  </a:lnTo>
                  <a:lnTo>
                    <a:pt x="168" y="65"/>
                  </a:lnTo>
                  <a:lnTo>
                    <a:pt x="168" y="132"/>
                  </a:lnTo>
                  <a:lnTo>
                    <a:pt x="0" y="132"/>
                  </a:lnTo>
                  <a:lnTo>
                    <a:pt x="0" y="222"/>
                  </a:lnTo>
                  <a:lnTo>
                    <a:pt x="168" y="222"/>
                  </a:lnTo>
                  <a:lnTo>
                    <a:pt x="168" y="290"/>
                  </a:lnTo>
                  <a:lnTo>
                    <a:pt x="0" y="290"/>
                  </a:lnTo>
                  <a:lnTo>
                    <a:pt x="0" y="379"/>
                  </a:lnTo>
                  <a:lnTo>
                    <a:pt x="168" y="379"/>
                  </a:lnTo>
                  <a:lnTo>
                    <a:pt x="168" y="447"/>
                  </a:lnTo>
                  <a:lnTo>
                    <a:pt x="0" y="447"/>
                  </a:lnTo>
                  <a:lnTo>
                    <a:pt x="0" y="537"/>
                  </a:lnTo>
                  <a:lnTo>
                    <a:pt x="168" y="537"/>
                  </a:lnTo>
                  <a:lnTo>
                    <a:pt x="168" y="604"/>
                  </a:lnTo>
                  <a:lnTo>
                    <a:pt x="0" y="604"/>
                  </a:lnTo>
                  <a:lnTo>
                    <a:pt x="0" y="694"/>
                  </a:lnTo>
                  <a:lnTo>
                    <a:pt x="168" y="694"/>
                  </a:lnTo>
                  <a:lnTo>
                    <a:pt x="168" y="763"/>
                  </a:lnTo>
                  <a:lnTo>
                    <a:pt x="0" y="763"/>
                  </a:lnTo>
                  <a:lnTo>
                    <a:pt x="0" y="852"/>
                  </a:lnTo>
                  <a:lnTo>
                    <a:pt x="168" y="852"/>
                  </a:lnTo>
                  <a:lnTo>
                    <a:pt x="168" y="920"/>
                  </a:lnTo>
                  <a:lnTo>
                    <a:pt x="0" y="920"/>
                  </a:lnTo>
                  <a:lnTo>
                    <a:pt x="0" y="968"/>
                  </a:lnTo>
                  <a:lnTo>
                    <a:pt x="410" y="968"/>
                  </a:lnTo>
                  <a:lnTo>
                    <a:pt x="410" y="920"/>
                  </a:lnTo>
                  <a:lnTo>
                    <a:pt x="242" y="920"/>
                  </a:lnTo>
                  <a:lnTo>
                    <a:pt x="242" y="852"/>
                  </a:lnTo>
                  <a:lnTo>
                    <a:pt x="410" y="852"/>
                  </a:lnTo>
                  <a:lnTo>
                    <a:pt x="410" y="763"/>
                  </a:lnTo>
                  <a:lnTo>
                    <a:pt x="242" y="763"/>
                  </a:lnTo>
                  <a:lnTo>
                    <a:pt x="242" y="694"/>
                  </a:lnTo>
                  <a:lnTo>
                    <a:pt x="410" y="694"/>
                  </a:lnTo>
                  <a:lnTo>
                    <a:pt x="410" y="604"/>
                  </a:lnTo>
                  <a:lnTo>
                    <a:pt x="242" y="604"/>
                  </a:lnTo>
                  <a:lnTo>
                    <a:pt x="242" y="537"/>
                  </a:lnTo>
                  <a:lnTo>
                    <a:pt x="410" y="537"/>
                  </a:lnTo>
                  <a:lnTo>
                    <a:pt x="410" y="447"/>
                  </a:lnTo>
                  <a:lnTo>
                    <a:pt x="242" y="447"/>
                  </a:lnTo>
                  <a:lnTo>
                    <a:pt x="242" y="379"/>
                  </a:lnTo>
                  <a:lnTo>
                    <a:pt x="410" y="379"/>
                  </a:lnTo>
                  <a:lnTo>
                    <a:pt x="410" y="290"/>
                  </a:lnTo>
                  <a:lnTo>
                    <a:pt x="242" y="290"/>
                  </a:lnTo>
                  <a:lnTo>
                    <a:pt x="242" y="222"/>
                  </a:lnTo>
                  <a:lnTo>
                    <a:pt x="410" y="222"/>
                  </a:lnTo>
                  <a:lnTo>
                    <a:pt x="410" y="132"/>
                  </a:lnTo>
                  <a:lnTo>
                    <a:pt x="242" y="132"/>
                  </a:lnTo>
                  <a:close/>
                </a:path>
              </a:pathLst>
            </a:custGeom>
            <a:solidFill>
              <a:srgbClr val="69E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5" name="Freeform 20"/>
            <p:cNvSpPr>
              <a:spLocks/>
            </p:cNvSpPr>
            <p:nvPr/>
          </p:nvSpPr>
          <p:spPr bwMode="auto">
            <a:xfrm>
              <a:off x="5437188" y="5089525"/>
              <a:ext cx="390525" cy="1630362"/>
            </a:xfrm>
            <a:custGeom>
              <a:avLst/>
              <a:gdLst>
                <a:gd name="T0" fmla="*/ 246 w 246"/>
                <a:gd name="T1" fmla="*/ 0 h 1027"/>
                <a:gd name="T2" fmla="*/ 0 w 246"/>
                <a:gd name="T3" fmla="*/ 207 h 1027"/>
                <a:gd name="T4" fmla="*/ 0 w 246"/>
                <a:gd name="T5" fmla="*/ 1027 h 1027"/>
                <a:gd name="T6" fmla="*/ 246 w 246"/>
                <a:gd name="T7" fmla="*/ 1027 h 1027"/>
                <a:gd name="T8" fmla="*/ 246 w 246"/>
                <a:gd name="T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027">
                  <a:moveTo>
                    <a:pt x="246" y="0"/>
                  </a:moveTo>
                  <a:lnTo>
                    <a:pt x="0" y="207"/>
                  </a:lnTo>
                  <a:lnTo>
                    <a:pt x="0" y="1027"/>
                  </a:lnTo>
                  <a:lnTo>
                    <a:pt x="246" y="102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21"/>
            <p:cNvSpPr>
              <a:spLocks/>
            </p:cNvSpPr>
            <p:nvPr/>
          </p:nvSpPr>
          <p:spPr bwMode="auto">
            <a:xfrm>
              <a:off x="5480050" y="5483225"/>
              <a:ext cx="128588" cy="128587"/>
            </a:xfrm>
            <a:custGeom>
              <a:avLst/>
              <a:gdLst>
                <a:gd name="T0" fmla="*/ 81 w 81"/>
                <a:gd name="T1" fmla="*/ 40 h 81"/>
                <a:gd name="T2" fmla="*/ 81 w 81"/>
                <a:gd name="T3" fmla="*/ 40 h 81"/>
                <a:gd name="T4" fmla="*/ 80 w 81"/>
                <a:gd name="T5" fmla="*/ 32 h 81"/>
                <a:gd name="T6" fmla="*/ 78 w 81"/>
                <a:gd name="T7" fmla="*/ 24 h 81"/>
                <a:gd name="T8" fmla="*/ 75 w 81"/>
                <a:gd name="T9" fmla="*/ 18 h 81"/>
                <a:gd name="T10" fmla="*/ 70 w 81"/>
                <a:gd name="T11" fmla="*/ 12 h 81"/>
                <a:gd name="T12" fmla="*/ 63 w 81"/>
                <a:gd name="T13" fmla="*/ 6 h 81"/>
                <a:gd name="T14" fmla="*/ 57 w 81"/>
                <a:gd name="T15" fmla="*/ 3 h 81"/>
                <a:gd name="T16" fmla="*/ 49 w 81"/>
                <a:gd name="T17" fmla="*/ 0 h 81"/>
                <a:gd name="T18" fmla="*/ 40 w 81"/>
                <a:gd name="T19" fmla="*/ 0 h 81"/>
                <a:gd name="T20" fmla="*/ 40 w 81"/>
                <a:gd name="T21" fmla="*/ 0 h 81"/>
                <a:gd name="T22" fmla="*/ 33 w 81"/>
                <a:gd name="T23" fmla="*/ 0 h 81"/>
                <a:gd name="T24" fmla="*/ 25 w 81"/>
                <a:gd name="T25" fmla="*/ 3 h 81"/>
                <a:gd name="T26" fmla="*/ 18 w 81"/>
                <a:gd name="T27" fmla="*/ 6 h 81"/>
                <a:gd name="T28" fmla="*/ 12 w 81"/>
                <a:gd name="T29" fmla="*/ 12 h 81"/>
                <a:gd name="T30" fmla="*/ 7 w 81"/>
                <a:gd name="T31" fmla="*/ 18 h 81"/>
                <a:gd name="T32" fmla="*/ 4 w 81"/>
                <a:gd name="T33" fmla="*/ 24 h 81"/>
                <a:gd name="T34" fmla="*/ 0 w 81"/>
                <a:gd name="T35" fmla="*/ 32 h 81"/>
                <a:gd name="T36" fmla="*/ 0 w 81"/>
                <a:gd name="T37" fmla="*/ 40 h 81"/>
                <a:gd name="T38" fmla="*/ 0 w 81"/>
                <a:gd name="T39" fmla="*/ 40 h 81"/>
                <a:gd name="T40" fmla="*/ 0 w 81"/>
                <a:gd name="T41" fmla="*/ 48 h 81"/>
                <a:gd name="T42" fmla="*/ 4 w 81"/>
                <a:gd name="T43" fmla="*/ 57 h 81"/>
                <a:gd name="T44" fmla="*/ 7 w 81"/>
                <a:gd name="T45" fmla="*/ 63 h 81"/>
                <a:gd name="T46" fmla="*/ 12 w 81"/>
                <a:gd name="T47" fmla="*/ 69 h 81"/>
                <a:gd name="T48" fmla="*/ 18 w 81"/>
                <a:gd name="T49" fmla="*/ 74 h 81"/>
                <a:gd name="T50" fmla="*/ 25 w 81"/>
                <a:gd name="T51" fmla="*/ 78 h 81"/>
                <a:gd name="T52" fmla="*/ 33 w 81"/>
                <a:gd name="T53" fmla="*/ 80 h 81"/>
                <a:gd name="T54" fmla="*/ 40 w 81"/>
                <a:gd name="T55" fmla="*/ 81 h 81"/>
                <a:gd name="T56" fmla="*/ 40 w 81"/>
                <a:gd name="T57" fmla="*/ 81 h 81"/>
                <a:gd name="T58" fmla="*/ 49 w 81"/>
                <a:gd name="T59" fmla="*/ 80 h 81"/>
                <a:gd name="T60" fmla="*/ 57 w 81"/>
                <a:gd name="T61" fmla="*/ 78 h 81"/>
                <a:gd name="T62" fmla="*/ 63 w 81"/>
                <a:gd name="T63" fmla="*/ 74 h 81"/>
                <a:gd name="T64" fmla="*/ 70 w 81"/>
                <a:gd name="T65" fmla="*/ 69 h 81"/>
                <a:gd name="T66" fmla="*/ 75 w 81"/>
                <a:gd name="T67" fmla="*/ 63 h 81"/>
                <a:gd name="T68" fmla="*/ 78 w 81"/>
                <a:gd name="T69" fmla="*/ 57 h 81"/>
                <a:gd name="T70" fmla="*/ 80 w 81"/>
                <a:gd name="T71" fmla="*/ 48 h 81"/>
                <a:gd name="T72" fmla="*/ 81 w 81"/>
                <a:gd name="T73" fmla="*/ 40 h 81"/>
                <a:gd name="T74" fmla="*/ 81 w 81"/>
                <a:gd name="T75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1">
                  <a:moveTo>
                    <a:pt x="81" y="40"/>
                  </a:moveTo>
                  <a:lnTo>
                    <a:pt x="81" y="40"/>
                  </a:lnTo>
                  <a:lnTo>
                    <a:pt x="80" y="32"/>
                  </a:lnTo>
                  <a:lnTo>
                    <a:pt x="78" y="24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6"/>
                  </a:lnTo>
                  <a:lnTo>
                    <a:pt x="57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0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4"/>
                  </a:lnTo>
                  <a:lnTo>
                    <a:pt x="25" y="78"/>
                  </a:lnTo>
                  <a:lnTo>
                    <a:pt x="33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7" y="78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8"/>
                  </a:lnTo>
                  <a:lnTo>
                    <a:pt x="81" y="40"/>
                  </a:lnTo>
                  <a:lnTo>
                    <a:pt x="81" y="4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22"/>
            <p:cNvSpPr>
              <a:spLocks/>
            </p:cNvSpPr>
            <p:nvPr/>
          </p:nvSpPr>
          <p:spPr bwMode="auto">
            <a:xfrm>
              <a:off x="5657850" y="5483225"/>
              <a:ext cx="127000" cy="128587"/>
            </a:xfrm>
            <a:custGeom>
              <a:avLst/>
              <a:gdLst>
                <a:gd name="T0" fmla="*/ 80 w 80"/>
                <a:gd name="T1" fmla="*/ 40 h 81"/>
                <a:gd name="T2" fmla="*/ 80 w 80"/>
                <a:gd name="T3" fmla="*/ 40 h 81"/>
                <a:gd name="T4" fmla="*/ 80 w 80"/>
                <a:gd name="T5" fmla="*/ 32 h 81"/>
                <a:gd name="T6" fmla="*/ 77 w 80"/>
                <a:gd name="T7" fmla="*/ 24 h 81"/>
                <a:gd name="T8" fmla="*/ 74 w 80"/>
                <a:gd name="T9" fmla="*/ 18 h 81"/>
                <a:gd name="T10" fmla="*/ 69 w 80"/>
                <a:gd name="T11" fmla="*/ 12 h 81"/>
                <a:gd name="T12" fmla="*/ 62 w 80"/>
                <a:gd name="T13" fmla="*/ 6 h 81"/>
                <a:gd name="T14" fmla="*/ 56 w 80"/>
                <a:gd name="T15" fmla="*/ 3 h 81"/>
                <a:gd name="T16" fmla="*/ 49 w 80"/>
                <a:gd name="T17" fmla="*/ 0 h 81"/>
                <a:gd name="T18" fmla="*/ 40 w 80"/>
                <a:gd name="T19" fmla="*/ 0 h 81"/>
                <a:gd name="T20" fmla="*/ 40 w 80"/>
                <a:gd name="T21" fmla="*/ 0 h 81"/>
                <a:gd name="T22" fmla="*/ 32 w 80"/>
                <a:gd name="T23" fmla="*/ 0 h 81"/>
                <a:gd name="T24" fmla="*/ 25 w 80"/>
                <a:gd name="T25" fmla="*/ 3 h 81"/>
                <a:gd name="T26" fmla="*/ 17 w 80"/>
                <a:gd name="T27" fmla="*/ 6 h 81"/>
                <a:gd name="T28" fmla="*/ 11 w 80"/>
                <a:gd name="T29" fmla="*/ 12 h 81"/>
                <a:gd name="T30" fmla="*/ 7 w 80"/>
                <a:gd name="T31" fmla="*/ 18 h 81"/>
                <a:gd name="T32" fmla="*/ 3 w 80"/>
                <a:gd name="T33" fmla="*/ 24 h 81"/>
                <a:gd name="T34" fmla="*/ 1 w 80"/>
                <a:gd name="T35" fmla="*/ 32 h 81"/>
                <a:gd name="T36" fmla="*/ 0 w 80"/>
                <a:gd name="T37" fmla="*/ 40 h 81"/>
                <a:gd name="T38" fmla="*/ 0 w 80"/>
                <a:gd name="T39" fmla="*/ 40 h 81"/>
                <a:gd name="T40" fmla="*/ 1 w 80"/>
                <a:gd name="T41" fmla="*/ 48 h 81"/>
                <a:gd name="T42" fmla="*/ 3 w 80"/>
                <a:gd name="T43" fmla="*/ 57 h 81"/>
                <a:gd name="T44" fmla="*/ 7 w 80"/>
                <a:gd name="T45" fmla="*/ 63 h 81"/>
                <a:gd name="T46" fmla="*/ 11 w 80"/>
                <a:gd name="T47" fmla="*/ 69 h 81"/>
                <a:gd name="T48" fmla="*/ 17 w 80"/>
                <a:gd name="T49" fmla="*/ 74 h 81"/>
                <a:gd name="T50" fmla="*/ 25 w 80"/>
                <a:gd name="T51" fmla="*/ 78 h 81"/>
                <a:gd name="T52" fmla="*/ 32 w 80"/>
                <a:gd name="T53" fmla="*/ 80 h 81"/>
                <a:gd name="T54" fmla="*/ 40 w 80"/>
                <a:gd name="T55" fmla="*/ 81 h 81"/>
                <a:gd name="T56" fmla="*/ 40 w 80"/>
                <a:gd name="T57" fmla="*/ 81 h 81"/>
                <a:gd name="T58" fmla="*/ 49 w 80"/>
                <a:gd name="T59" fmla="*/ 80 h 81"/>
                <a:gd name="T60" fmla="*/ 56 w 80"/>
                <a:gd name="T61" fmla="*/ 78 h 81"/>
                <a:gd name="T62" fmla="*/ 62 w 80"/>
                <a:gd name="T63" fmla="*/ 74 h 81"/>
                <a:gd name="T64" fmla="*/ 69 w 80"/>
                <a:gd name="T65" fmla="*/ 69 h 81"/>
                <a:gd name="T66" fmla="*/ 74 w 80"/>
                <a:gd name="T67" fmla="*/ 63 h 81"/>
                <a:gd name="T68" fmla="*/ 77 w 80"/>
                <a:gd name="T69" fmla="*/ 57 h 81"/>
                <a:gd name="T70" fmla="*/ 80 w 80"/>
                <a:gd name="T71" fmla="*/ 48 h 81"/>
                <a:gd name="T72" fmla="*/ 80 w 80"/>
                <a:gd name="T73" fmla="*/ 40 h 81"/>
                <a:gd name="T74" fmla="*/ 80 w 80"/>
                <a:gd name="T75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1">
                  <a:moveTo>
                    <a:pt x="80" y="40"/>
                  </a:moveTo>
                  <a:lnTo>
                    <a:pt x="80" y="40"/>
                  </a:lnTo>
                  <a:lnTo>
                    <a:pt x="80" y="32"/>
                  </a:lnTo>
                  <a:lnTo>
                    <a:pt x="77" y="24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6"/>
                  </a:lnTo>
                  <a:lnTo>
                    <a:pt x="56" y="3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1" y="3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" y="48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5" y="78"/>
                  </a:lnTo>
                  <a:lnTo>
                    <a:pt x="32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6" y="78"/>
                  </a:lnTo>
                  <a:lnTo>
                    <a:pt x="62" y="74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8"/>
                  </a:lnTo>
                  <a:lnTo>
                    <a:pt x="80" y="40"/>
                  </a:lnTo>
                  <a:lnTo>
                    <a:pt x="80" y="40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23"/>
            <p:cNvSpPr>
              <a:spLocks/>
            </p:cNvSpPr>
            <p:nvPr/>
          </p:nvSpPr>
          <p:spPr bwMode="auto">
            <a:xfrm>
              <a:off x="5480050" y="5662613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5 h 82"/>
                <a:gd name="T8" fmla="*/ 75 w 81"/>
                <a:gd name="T9" fmla="*/ 18 h 82"/>
                <a:gd name="T10" fmla="*/ 70 w 81"/>
                <a:gd name="T11" fmla="*/ 12 h 82"/>
                <a:gd name="T12" fmla="*/ 63 w 81"/>
                <a:gd name="T13" fmla="*/ 7 h 82"/>
                <a:gd name="T14" fmla="*/ 57 w 81"/>
                <a:gd name="T15" fmla="*/ 3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3 h 82"/>
                <a:gd name="T26" fmla="*/ 18 w 81"/>
                <a:gd name="T27" fmla="*/ 7 h 82"/>
                <a:gd name="T28" fmla="*/ 12 w 81"/>
                <a:gd name="T29" fmla="*/ 12 h 82"/>
                <a:gd name="T30" fmla="*/ 7 w 81"/>
                <a:gd name="T31" fmla="*/ 18 h 82"/>
                <a:gd name="T32" fmla="*/ 4 w 81"/>
                <a:gd name="T33" fmla="*/ 25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49 h 82"/>
                <a:gd name="T42" fmla="*/ 4 w 81"/>
                <a:gd name="T43" fmla="*/ 57 h 82"/>
                <a:gd name="T44" fmla="*/ 7 w 81"/>
                <a:gd name="T45" fmla="*/ 63 h 82"/>
                <a:gd name="T46" fmla="*/ 12 w 81"/>
                <a:gd name="T47" fmla="*/ 69 h 82"/>
                <a:gd name="T48" fmla="*/ 18 w 81"/>
                <a:gd name="T49" fmla="*/ 74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4 h 82"/>
                <a:gd name="T64" fmla="*/ 70 w 81"/>
                <a:gd name="T65" fmla="*/ 69 h 82"/>
                <a:gd name="T66" fmla="*/ 75 w 81"/>
                <a:gd name="T67" fmla="*/ 63 h 82"/>
                <a:gd name="T68" fmla="*/ 78 w 81"/>
                <a:gd name="T69" fmla="*/ 57 h 82"/>
                <a:gd name="T70" fmla="*/ 80 w 81"/>
                <a:gd name="T71" fmla="*/ 49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5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7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4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4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Freeform 24"/>
            <p:cNvSpPr>
              <a:spLocks/>
            </p:cNvSpPr>
            <p:nvPr/>
          </p:nvSpPr>
          <p:spPr bwMode="auto">
            <a:xfrm>
              <a:off x="5657850" y="5662613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5 h 82"/>
                <a:gd name="T8" fmla="*/ 74 w 80"/>
                <a:gd name="T9" fmla="*/ 18 h 82"/>
                <a:gd name="T10" fmla="*/ 69 w 80"/>
                <a:gd name="T11" fmla="*/ 12 h 82"/>
                <a:gd name="T12" fmla="*/ 62 w 80"/>
                <a:gd name="T13" fmla="*/ 7 h 82"/>
                <a:gd name="T14" fmla="*/ 56 w 80"/>
                <a:gd name="T15" fmla="*/ 3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3 h 82"/>
                <a:gd name="T26" fmla="*/ 17 w 80"/>
                <a:gd name="T27" fmla="*/ 7 h 82"/>
                <a:gd name="T28" fmla="*/ 11 w 80"/>
                <a:gd name="T29" fmla="*/ 12 h 82"/>
                <a:gd name="T30" fmla="*/ 7 w 80"/>
                <a:gd name="T31" fmla="*/ 18 h 82"/>
                <a:gd name="T32" fmla="*/ 3 w 80"/>
                <a:gd name="T33" fmla="*/ 25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49 h 82"/>
                <a:gd name="T42" fmla="*/ 3 w 80"/>
                <a:gd name="T43" fmla="*/ 57 h 82"/>
                <a:gd name="T44" fmla="*/ 7 w 80"/>
                <a:gd name="T45" fmla="*/ 63 h 82"/>
                <a:gd name="T46" fmla="*/ 11 w 80"/>
                <a:gd name="T47" fmla="*/ 69 h 82"/>
                <a:gd name="T48" fmla="*/ 17 w 80"/>
                <a:gd name="T49" fmla="*/ 74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4 h 82"/>
                <a:gd name="T64" fmla="*/ 69 w 80"/>
                <a:gd name="T65" fmla="*/ 69 h 82"/>
                <a:gd name="T66" fmla="*/ 74 w 80"/>
                <a:gd name="T67" fmla="*/ 63 h 82"/>
                <a:gd name="T68" fmla="*/ 77 w 80"/>
                <a:gd name="T69" fmla="*/ 57 h 82"/>
                <a:gd name="T70" fmla="*/ 80 w 80"/>
                <a:gd name="T71" fmla="*/ 49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5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7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4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4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9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0" name="Freeform 25"/>
            <p:cNvSpPr>
              <a:spLocks/>
            </p:cNvSpPr>
            <p:nvPr/>
          </p:nvSpPr>
          <p:spPr bwMode="auto">
            <a:xfrm>
              <a:off x="5480050" y="5842000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5 h 82"/>
                <a:gd name="T8" fmla="*/ 75 w 81"/>
                <a:gd name="T9" fmla="*/ 18 h 82"/>
                <a:gd name="T10" fmla="*/ 70 w 81"/>
                <a:gd name="T11" fmla="*/ 13 h 82"/>
                <a:gd name="T12" fmla="*/ 63 w 81"/>
                <a:gd name="T13" fmla="*/ 8 h 82"/>
                <a:gd name="T14" fmla="*/ 57 w 81"/>
                <a:gd name="T15" fmla="*/ 3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3 h 82"/>
                <a:gd name="T26" fmla="*/ 18 w 81"/>
                <a:gd name="T27" fmla="*/ 8 h 82"/>
                <a:gd name="T28" fmla="*/ 12 w 81"/>
                <a:gd name="T29" fmla="*/ 13 h 82"/>
                <a:gd name="T30" fmla="*/ 7 w 81"/>
                <a:gd name="T31" fmla="*/ 18 h 82"/>
                <a:gd name="T32" fmla="*/ 4 w 81"/>
                <a:gd name="T33" fmla="*/ 25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49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70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70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49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5"/>
                  </a:lnTo>
                  <a:lnTo>
                    <a:pt x="75" y="18"/>
                  </a:lnTo>
                  <a:lnTo>
                    <a:pt x="70" y="13"/>
                  </a:lnTo>
                  <a:lnTo>
                    <a:pt x="63" y="8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8"/>
                  </a:lnTo>
                  <a:lnTo>
                    <a:pt x="12" y="13"/>
                  </a:lnTo>
                  <a:lnTo>
                    <a:pt x="7" y="18"/>
                  </a:lnTo>
                  <a:lnTo>
                    <a:pt x="4" y="25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9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70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70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49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26"/>
            <p:cNvSpPr>
              <a:spLocks/>
            </p:cNvSpPr>
            <p:nvPr/>
          </p:nvSpPr>
          <p:spPr bwMode="auto">
            <a:xfrm>
              <a:off x="5657850" y="5842000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5 h 82"/>
                <a:gd name="T8" fmla="*/ 74 w 80"/>
                <a:gd name="T9" fmla="*/ 18 h 82"/>
                <a:gd name="T10" fmla="*/ 69 w 80"/>
                <a:gd name="T11" fmla="*/ 13 h 82"/>
                <a:gd name="T12" fmla="*/ 62 w 80"/>
                <a:gd name="T13" fmla="*/ 8 h 82"/>
                <a:gd name="T14" fmla="*/ 56 w 80"/>
                <a:gd name="T15" fmla="*/ 3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3 h 82"/>
                <a:gd name="T26" fmla="*/ 17 w 80"/>
                <a:gd name="T27" fmla="*/ 8 h 82"/>
                <a:gd name="T28" fmla="*/ 11 w 80"/>
                <a:gd name="T29" fmla="*/ 13 h 82"/>
                <a:gd name="T30" fmla="*/ 7 w 80"/>
                <a:gd name="T31" fmla="*/ 18 h 82"/>
                <a:gd name="T32" fmla="*/ 3 w 80"/>
                <a:gd name="T33" fmla="*/ 25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49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70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70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49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5"/>
                  </a:lnTo>
                  <a:lnTo>
                    <a:pt x="74" y="18"/>
                  </a:lnTo>
                  <a:lnTo>
                    <a:pt x="69" y="13"/>
                  </a:lnTo>
                  <a:lnTo>
                    <a:pt x="62" y="8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70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70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49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2" name="Freeform 27"/>
            <p:cNvSpPr>
              <a:spLocks/>
            </p:cNvSpPr>
            <p:nvPr/>
          </p:nvSpPr>
          <p:spPr bwMode="auto">
            <a:xfrm>
              <a:off x="5480050" y="6022975"/>
              <a:ext cx="128588" cy="128587"/>
            </a:xfrm>
            <a:custGeom>
              <a:avLst/>
              <a:gdLst>
                <a:gd name="T0" fmla="*/ 81 w 81"/>
                <a:gd name="T1" fmla="*/ 41 h 81"/>
                <a:gd name="T2" fmla="*/ 81 w 81"/>
                <a:gd name="T3" fmla="*/ 41 h 81"/>
                <a:gd name="T4" fmla="*/ 80 w 81"/>
                <a:gd name="T5" fmla="*/ 33 h 81"/>
                <a:gd name="T6" fmla="*/ 78 w 81"/>
                <a:gd name="T7" fmla="*/ 24 h 81"/>
                <a:gd name="T8" fmla="*/ 75 w 81"/>
                <a:gd name="T9" fmla="*/ 18 h 81"/>
                <a:gd name="T10" fmla="*/ 70 w 81"/>
                <a:gd name="T11" fmla="*/ 12 h 81"/>
                <a:gd name="T12" fmla="*/ 63 w 81"/>
                <a:gd name="T13" fmla="*/ 7 h 81"/>
                <a:gd name="T14" fmla="*/ 57 w 81"/>
                <a:gd name="T15" fmla="*/ 3 h 81"/>
                <a:gd name="T16" fmla="*/ 49 w 81"/>
                <a:gd name="T17" fmla="*/ 1 h 81"/>
                <a:gd name="T18" fmla="*/ 40 w 81"/>
                <a:gd name="T19" fmla="*/ 0 h 81"/>
                <a:gd name="T20" fmla="*/ 40 w 81"/>
                <a:gd name="T21" fmla="*/ 0 h 81"/>
                <a:gd name="T22" fmla="*/ 33 w 81"/>
                <a:gd name="T23" fmla="*/ 1 h 81"/>
                <a:gd name="T24" fmla="*/ 25 w 81"/>
                <a:gd name="T25" fmla="*/ 3 h 81"/>
                <a:gd name="T26" fmla="*/ 18 w 81"/>
                <a:gd name="T27" fmla="*/ 7 h 81"/>
                <a:gd name="T28" fmla="*/ 12 w 81"/>
                <a:gd name="T29" fmla="*/ 12 h 81"/>
                <a:gd name="T30" fmla="*/ 7 w 81"/>
                <a:gd name="T31" fmla="*/ 18 h 81"/>
                <a:gd name="T32" fmla="*/ 4 w 81"/>
                <a:gd name="T33" fmla="*/ 24 h 81"/>
                <a:gd name="T34" fmla="*/ 0 w 81"/>
                <a:gd name="T35" fmla="*/ 33 h 81"/>
                <a:gd name="T36" fmla="*/ 0 w 81"/>
                <a:gd name="T37" fmla="*/ 41 h 81"/>
                <a:gd name="T38" fmla="*/ 0 w 81"/>
                <a:gd name="T39" fmla="*/ 41 h 81"/>
                <a:gd name="T40" fmla="*/ 0 w 81"/>
                <a:gd name="T41" fmla="*/ 48 h 81"/>
                <a:gd name="T42" fmla="*/ 4 w 81"/>
                <a:gd name="T43" fmla="*/ 57 h 81"/>
                <a:gd name="T44" fmla="*/ 7 w 81"/>
                <a:gd name="T45" fmla="*/ 63 h 81"/>
                <a:gd name="T46" fmla="*/ 12 w 81"/>
                <a:gd name="T47" fmla="*/ 69 h 81"/>
                <a:gd name="T48" fmla="*/ 18 w 81"/>
                <a:gd name="T49" fmla="*/ 75 h 81"/>
                <a:gd name="T50" fmla="*/ 25 w 81"/>
                <a:gd name="T51" fmla="*/ 78 h 81"/>
                <a:gd name="T52" fmla="*/ 33 w 81"/>
                <a:gd name="T53" fmla="*/ 80 h 81"/>
                <a:gd name="T54" fmla="*/ 40 w 81"/>
                <a:gd name="T55" fmla="*/ 81 h 81"/>
                <a:gd name="T56" fmla="*/ 40 w 81"/>
                <a:gd name="T57" fmla="*/ 81 h 81"/>
                <a:gd name="T58" fmla="*/ 49 w 81"/>
                <a:gd name="T59" fmla="*/ 80 h 81"/>
                <a:gd name="T60" fmla="*/ 57 w 81"/>
                <a:gd name="T61" fmla="*/ 78 h 81"/>
                <a:gd name="T62" fmla="*/ 63 w 81"/>
                <a:gd name="T63" fmla="*/ 75 h 81"/>
                <a:gd name="T64" fmla="*/ 70 w 81"/>
                <a:gd name="T65" fmla="*/ 69 h 81"/>
                <a:gd name="T66" fmla="*/ 75 w 81"/>
                <a:gd name="T67" fmla="*/ 63 h 81"/>
                <a:gd name="T68" fmla="*/ 78 w 81"/>
                <a:gd name="T69" fmla="*/ 57 h 81"/>
                <a:gd name="T70" fmla="*/ 80 w 81"/>
                <a:gd name="T71" fmla="*/ 48 h 81"/>
                <a:gd name="T72" fmla="*/ 81 w 81"/>
                <a:gd name="T73" fmla="*/ 41 h 81"/>
                <a:gd name="T74" fmla="*/ 81 w 81"/>
                <a:gd name="T7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1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4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7"/>
                  </a:lnTo>
                  <a:lnTo>
                    <a:pt x="57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4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4" y="57"/>
                  </a:lnTo>
                  <a:lnTo>
                    <a:pt x="7" y="63"/>
                  </a:lnTo>
                  <a:lnTo>
                    <a:pt x="12" y="69"/>
                  </a:lnTo>
                  <a:lnTo>
                    <a:pt x="18" y="75"/>
                  </a:lnTo>
                  <a:lnTo>
                    <a:pt x="25" y="78"/>
                  </a:lnTo>
                  <a:lnTo>
                    <a:pt x="33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7" y="78"/>
                  </a:lnTo>
                  <a:lnTo>
                    <a:pt x="63" y="75"/>
                  </a:lnTo>
                  <a:lnTo>
                    <a:pt x="70" y="69"/>
                  </a:lnTo>
                  <a:lnTo>
                    <a:pt x="75" y="63"/>
                  </a:lnTo>
                  <a:lnTo>
                    <a:pt x="78" y="57"/>
                  </a:lnTo>
                  <a:lnTo>
                    <a:pt x="80" y="48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5657850" y="6022975"/>
              <a:ext cx="127000" cy="128587"/>
            </a:xfrm>
            <a:custGeom>
              <a:avLst/>
              <a:gdLst>
                <a:gd name="T0" fmla="*/ 80 w 80"/>
                <a:gd name="T1" fmla="*/ 41 h 81"/>
                <a:gd name="T2" fmla="*/ 80 w 80"/>
                <a:gd name="T3" fmla="*/ 41 h 81"/>
                <a:gd name="T4" fmla="*/ 80 w 80"/>
                <a:gd name="T5" fmla="*/ 33 h 81"/>
                <a:gd name="T6" fmla="*/ 77 w 80"/>
                <a:gd name="T7" fmla="*/ 24 h 81"/>
                <a:gd name="T8" fmla="*/ 74 w 80"/>
                <a:gd name="T9" fmla="*/ 18 h 81"/>
                <a:gd name="T10" fmla="*/ 69 w 80"/>
                <a:gd name="T11" fmla="*/ 12 h 81"/>
                <a:gd name="T12" fmla="*/ 62 w 80"/>
                <a:gd name="T13" fmla="*/ 7 h 81"/>
                <a:gd name="T14" fmla="*/ 56 w 80"/>
                <a:gd name="T15" fmla="*/ 3 h 81"/>
                <a:gd name="T16" fmla="*/ 49 w 80"/>
                <a:gd name="T17" fmla="*/ 1 h 81"/>
                <a:gd name="T18" fmla="*/ 40 w 80"/>
                <a:gd name="T19" fmla="*/ 0 h 81"/>
                <a:gd name="T20" fmla="*/ 40 w 80"/>
                <a:gd name="T21" fmla="*/ 0 h 81"/>
                <a:gd name="T22" fmla="*/ 32 w 80"/>
                <a:gd name="T23" fmla="*/ 1 h 81"/>
                <a:gd name="T24" fmla="*/ 25 w 80"/>
                <a:gd name="T25" fmla="*/ 3 h 81"/>
                <a:gd name="T26" fmla="*/ 17 w 80"/>
                <a:gd name="T27" fmla="*/ 7 h 81"/>
                <a:gd name="T28" fmla="*/ 11 w 80"/>
                <a:gd name="T29" fmla="*/ 12 h 81"/>
                <a:gd name="T30" fmla="*/ 7 w 80"/>
                <a:gd name="T31" fmla="*/ 18 h 81"/>
                <a:gd name="T32" fmla="*/ 3 w 80"/>
                <a:gd name="T33" fmla="*/ 24 h 81"/>
                <a:gd name="T34" fmla="*/ 1 w 80"/>
                <a:gd name="T35" fmla="*/ 33 h 81"/>
                <a:gd name="T36" fmla="*/ 0 w 80"/>
                <a:gd name="T37" fmla="*/ 41 h 81"/>
                <a:gd name="T38" fmla="*/ 0 w 80"/>
                <a:gd name="T39" fmla="*/ 41 h 81"/>
                <a:gd name="T40" fmla="*/ 1 w 80"/>
                <a:gd name="T41" fmla="*/ 48 h 81"/>
                <a:gd name="T42" fmla="*/ 3 w 80"/>
                <a:gd name="T43" fmla="*/ 57 h 81"/>
                <a:gd name="T44" fmla="*/ 7 w 80"/>
                <a:gd name="T45" fmla="*/ 63 h 81"/>
                <a:gd name="T46" fmla="*/ 11 w 80"/>
                <a:gd name="T47" fmla="*/ 69 h 81"/>
                <a:gd name="T48" fmla="*/ 17 w 80"/>
                <a:gd name="T49" fmla="*/ 75 h 81"/>
                <a:gd name="T50" fmla="*/ 25 w 80"/>
                <a:gd name="T51" fmla="*/ 78 h 81"/>
                <a:gd name="T52" fmla="*/ 32 w 80"/>
                <a:gd name="T53" fmla="*/ 80 h 81"/>
                <a:gd name="T54" fmla="*/ 40 w 80"/>
                <a:gd name="T55" fmla="*/ 81 h 81"/>
                <a:gd name="T56" fmla="*/ 40 w 80"/>
                <a:gd name="T57" fmla="*/ 81 h 81"/>
                <a:gd name="T58" fmla="*/ 49 w 80"/>
                <a:gd name="T59" fmla="*/ 80 h 81"/>
                <a:gd name="T60" fmla="*/ 56 w 80"/>
                <a:gd name="T61" fmla="*/ 78 h 81"/>
                <a:gd name="T62" fmla="*/ 62 w 80"/>
                <a:gd name="T63" fmla="*/ 75 h 81"/>
                <a:gd name="T64" fmla="*/ 69 w 80"/>
                <a:gd name="T65" fmla="*/ 69 h 81"/>
                <a:gd name="T66" fmla="*/ 74 w 80"/>
                <a:gd name="T67" fmla="*/ 63 h 81"/>
                <a:gd name="T68" fmla="*/ 77 w 80"/>
                <a:gd name="T69" fmla="*/ 57 h 81"/>
                <a:gd name="T70" fmla="*/ 80 w 80"/>
                <a:gd name="T71" fmla="*/ 48 h 81"/>
                <a:gd name="T72" fmla="*/ 80 w 80"/>
                <a:gd name="T73" fmla="*/ 41 h 81"/>
                <a:gd name="T74" fmla="*/ 80 w 80"/>
                <a:gd name="T75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1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4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7"/>
                  </a:lnTo>
                  <a:lnTo>
                    <a:pt x="56" y="3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4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8"/>
                  </a:lnTo>
                  <a:lnTo>
                    <a:pt x="3" y="57"/>
                  </a:lnTo>
                  <a:lnTo>
                    <a:pt x="7" y="63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25" y="78"/>
                  </a:lnTo>
                  <a:lnTo>
                    <a:pt x="32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9" y="80"/>
                  </a:lnTo>
                  <a:lnTo>
                    <a:pt x="56" y="78"/>
                  </a:lnTo>
                  <a:lnTo>
                    <a:pt x="62" y="75"/>
                  </a:lnTo>
                  <a:lnTo>
                    <a:pt x="69" y="69"/>
                  </a:lnTo>
                  <a:lnTo>
                    <a:pt x="74" y="63"/>
                  </a:lnTo>
                  <a:lnTo>
                    <a:pt x="77" y="57"/>
                  </a:lnTo>
                  <a:lnTo>
                    <a:pt x="80" y="48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5480050" y="6202363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6 h 82"/>
                <a:gd name="T8" fmla="*/ 75 w 81"/>
                <a:gd name="T9" fmla="*/ 18 h 82"/>
                <a:gd name="T10" fmla="*/ 70 w 81"/>
                <a:gd name="T11" fmla="*/ 12 h 82"/>
                <a:gd name="T12" fmla="*/ 63 w 81"/>
                <a:gd name="T13" fmla="*/ 8 h 82"/>
                <a:gd name="T14" fmla="*/ 57 w 81"/>
                <a:gd name="T15" fmla="*/ 4 h 82"/>
                <a:gd name="T16" fmla="*/ 49 w 81"/>
                <a:gd name="T17" fmla="*/ 1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1 h 82"/>
                <a:gd name="T24" fmla="*/ 25 w 81"/>
                <a:gd name="T25" fmla="*/ 4 h 82"/>
                <a:gd name="T26" fmla="*/ 18 w 81"/>
                <a:gd name="T27" fmla="*/ 8 h 82"/>
                <a:gd name="T28" fmla="*/ 12 w 81"/>
                <a:gd name="T29" fmla="*/ 12 h 82"/>
                <a:gd name="T30" fmla="*/ 7 w 81"/>
                <a:gd name="T31" fmla="*/ 18 h 82"/>
                <a:gd name="T32" fmla="*/ 4 w 81"/>
                <a:gd name="T33" fmla="*/ 26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50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69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69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50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6"/>
                  </a:lnTo>
                  <a:lnTo>
                    <a:pt x="75" y="18"/>
                  </a:lnTo>
                  <a:lnTo>
                    <a:pt x="70" y="12"/>
                  </a:lnTo>
                  <a:lnTo>
                    <a:pt x="63" y="8"/>
                  </a:lnTo>
                  <a:lnTo>
                    <a:pt x="57" y="4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5" y="4"/>
                  </a:lnTo>
                  <a:lnTo>
                    <a:pt x="18" y="8"/>
                  </a:lnTo>
                  <a:lnTo>
                    <a:pt x="12" y="12"/>
                  </a:lnTo>
                  <a:lnTo>
                    <a:pt x="7" y="18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69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69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50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5657850" y="6202363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6 h 82"/>
                <a:gd name="T8" fmla="*/ 74 w 80"/>
                <a:gd name="T9" fmla="*/ 18 h 82"/>
                <a:gd name="T10" fmla="*/ 69 w 80"/>
                <a:gd name="T11" fmla="*/ 12 h 82"/>
                <a:gd name="T12" fmla="*/ 62 w 80"/>
                <a:gd name="T13" fmla="*/ 8 h 82"/>
                <a:gd name="T14" fmla="*/ 56 w 80"/>
                <a:gd name="T15" fmla="*/ 4 h 82"/>
                <a:gd name="T16" fmla="*/ 49 w 80"/>
                <a:gd name="T17" fmla="*/ 1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1 h 82"/>
                <a:gd name="T24" fmla="*/ 25 w 80"/>
                <a:gd name="T25" fmla="*/ 4 h 82"/>
                <a:gd name="T26" fmla="*/ 17 w 80"/>
                <a:gd name="T27" fmla="*/ 8 h 82"/>
                <a:gd name="T28" fmla="*/ 11 w 80"/>
                <a:gd name="T29" fmla="*/ 12 h 82"/>
                <a:gd name="T30" fmla="*/ 7 w 80"/>
                <a:gd name="T31" fmla="*/ 18 h 82"/>
                <a:gd name="T32" fmla="*/ 3 w 80"/>
                <a:gd name="T33" fmla="*/ 26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50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69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69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50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6"/>
                  </a:lnTo>
                  <a:lnTo>
                    <a:pt x="74" y="18"/>
                  </a:lnTo>
                  <a:lnTo>
                    <a:pt x="69" y="12"/>
                  </a:lnTo>
                  <a:lnTo>
                    <a:pt x="62" y="8"/>
                  </a:lnTo>
                  <a:lnTo>
                    <a:pt x="56" y="4"/>
                  </a:lnTo>
                  <a:lnTo>
                    <a:pt x="49" y="1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5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8"/>
                  </a:lnTo>
                  <a:lnTo>
                    <a:pt x="3" y="26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69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69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50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5480050" y="6381750"/>
              <a:ext cx="128588" cy="130175"/>
            </a:xfrm>
            <a:custGeom>
              <a:avLst/>
              <a:gdLst>
                <a:gd name="T0" fmla="*/ 81 w 81"/>
                <a:gd name="T1" fmla="*/ 41 h 82"/>
                <a:gd name="T2" fmla="*/ 81 w 81"/>
                <a:gd name="T3" fmla="*/ 41 h 82"/>
                <a:gd name="T4" fmla="*/ 80 w 81"/>
                <a:gd name="T5" fmla="*/ 33 h 82"/>
                <a:gd name="T6" fmla="*/ 78 w 81"/>
                <a:gd name="T7" fmla="*/ 26 h 82"/>
                <a:gd name="T8" fmla="*/ 75 w 81"/>
                <a:gd name="T9" fmla="*/ 19 h 82"/>
                <a:gd name="T10" fmla="*/ 70 w 81"/>
                <a:gd name="T11" fmla="*/ 13 h 82"/>
                <a:gd name="T12" fmla="*/ 63 w 81"/>
                <a:gd name="T13" fmla="*/ 8 h 82"/>
                <a:gd name="T14" fmla="*/ 57 w 81"/>
                <a:gd name="T15" fmla="*/ 5 h 82"/>
                <a:gd name="T16" fmla="*/ 49 w 81"/>
                <a:gd name="T17" fmla="*/ 2 h 82"/>
                <a:gd name="T18" fmla="*/ 40 w 81"/>
                <a:gd name="T19" fmla="*/ 0 h 82"/>
                <a:gd name="T20" fmla="*/ 40 w 81"/>
                <a:gd name="T21" fmla="*/ 0 h 82"/>
                <a:gd name="T22" fmla="*/ 33 w 81"/>
                <a:gd name="T23" fmla="*/ 2 h 82"/>
                <a:gd name="T24" fmla="*/ 25 w 81"/>
                <a:gd name="T25" fmla="*/ 5 h 82"/>
                <a:gd name="T26" fmla="*/ 18 w 81"/>
                <a:gd name="T27" fmla="*/ 8 h 82"/>
                <a:gd name="T28" fmla="*/ 12 w 81"/>
                <a:gd name="T29" fmla="*/ 13 h 82"/>
                <a:gd name="T30" fmla="*/ 7 w 81"/>
                <a:gd name="T31" fmla="*/ 19 h 82"/>
                <a:gd name="T32" fmla="*/ 4 w 81"/>
                <a:gd name="T33" fmla="*/ 26 h 82"/>
                <a:gd name="T34" fmla="*/ 0 w 81"/>
                <a:gd name="T35" fmla="*/ 33 h 82"/>
                <a:gd name="T36" fmla="*/ 0 w 81"/>
                <a:gd name="T37" fmla="*/ 41 h 82"/>
                <a:gd name="T38" fmla="*/ 0 w 81"/>
                <a:gd name="T39" fmla="*/ 41 h 82"/>
                <a:gd name="T40" fmla="*/ 0 w 81"/>
                <a:gd name="T41" fmla="*/ 50 h 82"/>
                <a:gd name="T42" fmla="*/ 4 w 81"/>
                <a:gd name="T43" fmla="*/ 57 h 82"/>
                <a:gd name="T44" fmla="*/ 7 w 81"/>
                <a:gd name="T45" fmla="*/ 64 h 82"/>
                <a:gd name="T46" fmla="*/ 12 w 81"/>
                <a:gd name="T47" fmla="*/ 71 h 82"/>
                <a:gd name="T48" fmla="*/ 18 w 81"/>
                <a:gd name="T49" fmla="*/ 75 h 82"/>
                <a:gd name="T50" fmla="*/ 25 w 81"/>
                <a:gd name="T51" fmla="*/ 79 h 82"/>
                <a:gd name="T52" fmla="*/ 33 w 81"/>
                <a:gd name="T53" fmla="*/ 81 h 82"/>
                <a:gd name="T54" fmla="*/ 40 w 81"/>
                <a:gd name="T55" fmla="*/ 82 h 82"/>
                <a:gd name="T56" fmla="*/ 40 w 81"/>
                <a:gd name="T57" fmla="*/ 82 h 82"/>
                <a:gd name="T58" fmla="*/ 49 w 81"/>
                <a:gd name="T59" fmla="*/ 81 h 82"/>
                <a:gd name="T60" fmla="*/ 57 w 81"/>
                <a:gd name="T61" fmla="*/ 79 h 82"/>
                <a:gd name="T62" fmla="*/ 63 w 81"/>
                <a:gd name="T63" fmla="*/ 75 h 82"/>
                <a:gd name="T64" fmla="*/ 70 w 81"/>
                <a:gd name="T65" fmla="*/ 71 h 82"/>
                <a:gd name="T66" fmla="*/ 75 w 81"/>
                <a:gd name="T67" fmla="*/ 64 h 82"/>
                <a:gd name="T68" fmla="*/ 78 w 81"/>
                <a:gd name="T69" fmla="*/ 57 h 82"/>
                <a:gd name="T70" fmla="*/ 80 w 81"/>
                <a:gd name="T71" fmla="*/ 50 h 82"/>
                <a:gd name="T72" fmla="*/ 81 w 81"/>
                <a:gd name="T73" fmla="*/ 41 h 82"/>
                <a:gd name="T74" fmla="*/ 81 w 81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82">
                  <a:moveTo>
                    <a:pt x="81" y="41"/>
                  </a:moveTo>
                  <a:lnTo>
                    <a:pt x="81" y="41"/>
                  </a:lnTo>
                  <a:lnTo>
                    <a:pt x="80" y="33"/>
                  </a:lnTo>
                  <a:lnTo>
                    <a:pt x="78" y="26"/>
                  </a:lnTo>
                  <a:lnTo>
                    <a:pt x="75" y="19"/>
                  </a:lnTo>
                  <a:lnTo>
                    <a:pt x="70" y="13"/>
                  </a:lnTo>
                  <a:lnTo>
                    <a:pt x="63" y="8"/>
                  </a:lnTo>
                  <a:lnTo>
                    <a:pt x="57" y="5"/>
                  </a:lnTo>
                  <a:lnTo>
                    <a:pt x="49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5"/>
                  </a:lnTo>
                  <a:lnTo>
                    <a:pt x="18" y="8"/>
                  </a:lnTo>
                  <a:lnTo>
                    <a:pt x="12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0" y="50"/>
                  </a:lnTo>
                  <a:lnTo>
                    <a:pt x="4" y="57"/>
                  </a:lnTo>
                  <a:lnTo>
                    <a:pt x="7" y="64"/>
                  </a:lnTo>
                  <a:lnTo>
                    <a:pt x="12" y="71"/>
                  </a:lnTo>
                  <a:lnTo>
                    <a:pt x="18" y="75"/>
                  </a:lnTo>
                  <a:lnTo>
                    <a:pt x="25" y="79"/>
                  </a:lnTo>
                  <a:lnTo>
                    <a:pt x="33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7" y="79"/>
                  </a:lnTo>
                  <a:lnTo>
                    <a:pt x="63" y="75"/>
                  </a:lnTo>
                  <a:lnTo>
                    <a:pt x="70" y="71"/>
                  </a:lnTo>
                  <a:lnTo>
                    <a:pt x="75" y="64"/>
                  </a:lnTo>
                  <a:lnTo>
                    <a:pt x="78" y="57"/>
                  </a:lnTo>
                  <a:lnTo>
                    <a:pt x="80" y="50"/>
                  </a:lnTo>
                  <a:lnTo>
                    <a:pt x="81" y="41"/>
                  </a:lnTo>
                  <a:lnTo>
                    <a:pt x="81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5657850" y="6381750"/>
              <a:ext cx="127000" cy="130175"/>
            </a:xfrm>
            <a:custGeom>
              <a:avLst/>
              <a:gdLst>
                <a:gd name="T0" fmla="*/ 80 w 80"/>
                <a:gd name="T1" fmla="*/ 41 h 82"/>
                <a:gd name="T2" fmla="*/ 80 w 80"/>
                <a:gd name="T3" fmla="*/ 41 h 82"/>
                <a:gd name="T4" fmla="*/ 80 w 80"/>
                <a:gd name="T5" fmla="*/ 33 h 82"/>
                <a:gd name="T6" fmla="*/ 77 w 80"/>
                <a:gd name="T7" fmla="*/ 26 h 82"/>
                <a:gd name="T8" fmla="*/ 74 w 80"/>
                <a:gd name="T9" fmla="*/ 19 h 82"/>
                <a:gd name="T10" fmla="*/ 69 w 80"/>
                <a:gd name="T11" fmla="*/ 13 h 82"/>
                <a:gd name="T12" fmla="*/ 62 w 80"/>
                <a:gd name="T13" fmla="*/ 8 h 82"/>
                <a:gd name="T14" fmla="*/ 56 w 80"/>
                <a:gd name="T15" fmla="*/ 5 h 82"/>
                <a:gd name="T16" fmla="*/ 49 w 80"/>
                <a:gd name="T17" fmla="*/ 2 h 82"/>
                <a:gd name="T18" fmla="*/ 40 w 80"/>
                <a:gd name="T19" fmla="*/ 0 h 82"/>
                <a:gd name="T20" fmla="*/ 40 w 80"/>
                <a:gd name="T21" fmla="*/ 0 h 82"/>
                <a:gd name="T22" fmla="*/ 32 w 80"/>
                <a:gd name="T23" fmla="*/ 2 h 82"/>
                <a:gd name="T24" fmla="*/ 25 w 80"/>
                <a:gd name="T25" fmla="*/ 5 h 82"/>
                <a:gd name="T26" fmla="*/ 17 w 80"/>
                <a:gd name="T27" fmla="*/ 8 h 82"/>
                <a:gd name="T28" fmla="*/ 11 w 80"/>
                <a:gd name="T29" fmla="*/ 13 h 82"/>
                <a:gd name="T30" fmla="*/ 7 w 80"/>
                <a:gd name="T31" fmla="*/ 19 h 82"/>
                <a:gd name="T32" fmla="*/ 3 w 80"/>
                <a:gd name="T33" fmla="*/ 26 h 82"/>
                <a:gd name="T34" fmla="*/ 1 w 80"/>
                <a:gd name="T35" fmla="*/ 33 h 82"/>
                <a:gd name="T36" fmla="*/ 0 w 80"/>
                <a:gd name="T37" fmla="*/ 41 h 82"/>
                <a:gd name="T38" fmla="*/ 0 w 80"/>
                <a:gd name="T39" fmla="*/ 41 h 82"/>
                <a:gd name="T40" fmla="*/ 1 w 80"/>
                <a:gd name="T41" fmla="*/ 50 h 82"/>
                <a:gd name="T42" fmla="*/ 3 w 80"/>
                <a:gd name="T43" fmla="*/ 57 h 82"/>
                <a:gd name="T44" fmla="*/ 7 w 80"/>
                <a:gd name="T45" fmla="*/ 64 h 82"/>
                <a:gd name="T46" fmla="*/ 11 w 80"/>
                <a:gd name="T47" fmla="*/ 71 h 82"/>
                <a:gd name="T48" fmla="*/ 17 w 80"/>
                <a:gd name="T49" fmla="*/ 75 h 82"/>
                <a:gd name="T50" fmla="*/ 25 w 80"/>
                <a:gd name="T51" fmla="*/ 79 h 82"/>
                <a:gd name="T52" fmla="*/ 32 w 80"/>
                <a:gd name="T53" fmla="*/ 81 h 82"/>
                <a:gd name="T54" fmla="*/ 40 w 80"/>
                <a:gd name="T55" fmla="*/ 82 h 82"/>
                <a:gd name="T56" fmla="*/ 40 w 80"/>
                <a:gd name="T57" fmla="*/ 82 h 82"/>
                <a:gd name="T58" fmla="*/ 49 w 80"/>
                <a:gd name="T59" fmla="*/ 81 h 82"/>
                <a:gd name="T60" fmla="*/ 56 w 80"/>
                <a:gd name="T61" fmla="*/ 79 h 82"/>
                <a:gd name="T62" fmla="*/ 62 w 80"/>
                <a:gd name="T63" fmla="*/ 75 h 82"/>
                <a:gd name="T64" fmla="*/ 69 w 80"/>
                <a:gd name="T65" fmla="*/ 71 h 82"/>
                <a:gd name="T66" fmla="*/ 74 w 80"/>
                <a:gd name="T67" fmla="*/ 64 h 82"/>
                <a:gd name="T68" fmla="*/ 77 w 80"/>
                <a:gd name="T69" fmla="*/ 57 h 82"/>
                <a:gd name="T70" fmla="*/ 80 w 80"/>
                <a:gd name="T71" fmla="*/ 50 h 82"/>
                <a:gd name="T72" fmla="*/ 80 w 80"/>
                <a:gd name="T73" fmla="*/ 41 h 82"/>
                <a:gd name="T74" fmla="*/ 80 w 80"/>
                <a:gd name="T75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0" h="82">
                  <a:moveTo>
                    <a:pt x="80" y="41"/>
                  </a:moveTo>
                  <a:lnTo>
                    <a:pt x="80" y="41"/>
                  </a:lnTo>
                  <a:lnTo>
                    <a:pt x="80" y="33"/>
                  </a:lnTo>
                  <a:lnTo>
                    <a:pt x="77" y="26"/>
                  </a:lnTo>
                  <a:lnTo>
                    <a:pt x="74" y="19"/>
                  </a:lnTo>
                  <a:lnTo>
                    <a:pt x="69" y="13"/>
                  </a:lnTo>
                  <a:lnTo>
                    <a:pt x="62" y="8"/>
                  </a:lnTo>
                  <a:lnTo>
                    <a:pt x="56" y="5"/>
                  </a:lnTo>
                  <a:lnTo>
                    <a:pt x="49" y="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5"/>
                  </a:lnTo>
                  <a:lnTo>
                    <a:pt x="17" y="8"/>
                  </a:lnTo>
                  <a:lnTo>
                    <a:pt x="11" y="13"/>
                  </a:lnTo>
                  <a:lnTo>
                    <a:pt x="7" y="19"/>
                  </a:lnTo>
                  <a:lnTo>
                    <a:pt x="3" y="26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50"/>
                  </a:lnTo>
                  <a:lnTo>
                    <a:pt x="3" y="57"/>
                  </a:lnTo>
                  <a:lnTo>
                    <a:pt x="7" y="64"/>
                  </a:lnTo>
                  <a:lnTo>
                    <a:pt x="11" y="71"/>
                  </a:lnTo>
                  <a:lnTo>
                    <a:pt x="17" y="75"/>
                  </a:lnTo>
                  <a:lnTo>
                    <a:pt x="25" y="79"/>
                  </a:lnTo>
                  <a:lnTo>
                    <a:pt x="32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9" y="81"/>
                  </a:lnTo>
                  <a:lnTo>
                    <a:pt x="56" y="79"/>
                  </a:lnTo>
                  <a:lnTo>
                    <a:pt x="62" y="75"/>
                  </a:lnTo>
                  <a:lnTo>
                    <a:pt x="69" y="71"/>
                  </a:lnTo>
                  <a:lnTo>
                    <a:pt x="74" y="64"/>
                  </a:lnTo>
                  <a:lnTo>
                    <a:pt x="77" y="57"/>
                  </a:lnTo>
                  <a:lnTo>
                    <a:pt x="80" y="50"/>
                  </a:lnTo>
                  <a:lnTo>
                    <a:pt x="80" y="41"/>
                  </a:lnTo>
                  <a:lnTo>
                    <a:pt x="80" y="41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968625" y="5981700"/>
              <a:ext cx="6254750" cy="890587"/>
            </a:xfrm>
            <a:custGeom>
              <a:avLst/>
              <a:gdLst>
                <a:gd name="T0" fmla="*/ 493 w 3940"/>
                <a:gd name="T1" fmla="*/ 396 h 561"/>
                <a:gd name="T2" fmla="*/ 750 w 3940"/>
                <a:gd name="T3" fmla="*/ 369 h 561"/>
                <a:gd name="T4" fmla="*/ 882 w 3940"/>
                <a:gd name="T5" fmla="*/ 358 h 561"/>
                <a:gd name="T6" fmla="*/ 982 w 3940"/>
                <a:gd name="T7" fmla="*/ 363 h 561"/>
                <a:gd name="T8" fmla="*/ 1151 w 3940"/>
                <a:gd name="T9" fmla="*/ 385 h 561"/>
                <a:gd name="T10" fmla="*/ 1324 w 3940"/>
                <a:gd name="T11" fmla="*/ 419 h 561"/>
                <a:gd name="T12" fmla="*/ 1482 w 3940"/>
                <a:gd name="T13" fmla="*/ 459 h 561"/>
                <a:gd name="T14" fmla="*/ 1556 w 3940"/>
                <a:gd name="T15" fmla="*/ 483 h 561"/>
                <a:gd name="T16" fmla="*/ 1658 w 3940"/>
                <a:gd name="T17" fmla="*/ 514 h 561"/>
                <a:gd name="T18" fmla="*/ 3940 w 3940"/>
                <a:gd name="T19" fmla="*/ 561 h 561"/>
                <a:gd name="T20" fmla="*/ 3940 w 3940"/>
                <a:gd name="T21" fmla="*/ 558 h 561"/>
                <a:gd name="T22" fmla="*/ 3927 w 3940"/>
                <a:gd name="T23" fmla="*/ 546 h 561"/>
                <a:gd name="T24" fmla="*/ 3839 w 3940"/>
                <a:gd name="T25" fmla="*/ 523 h 561"/>
                <a:gd name="T26" fmla="*/ 3645 w 3940"/>
                <a:gd name="T27" fmla="*/ 486 h 561"/>
                <a:gd name="T28" fmla="*/ 3591 w 3940"/>
                <a:gd name="T29" fmla="*/ 470 h 561"/>
                <a:gd name="T30" fmla="*/ 3546 w 3940"/>
                <a:gd name="T31" fmla="*/ 438 h 561"/>
                <a:gd name="T32" fmla="*/ 3425 w 3940"/>
                <a:gd name="T33" fmla="*/ 335 h 561"/>
                <a:gd name="T34" fmla="*/ 3364 w 3940"/>
                <a:gd name="T35" fmla="*/ 295 h 561"/>
                <a:gd name="T36" fmla="*/ 3297 w 3940"/>
                <a:gd name="T37" fmla="*/ 269 h 561"/>
                <a:gd name="T38" fmla="*/ 3231 w 3940"/>
                <a:gd name="T39" fmla="*/ 261 h 561"/>
                <a:gd name="T40" fmla="*/ 3134 w 3940"/>
                <a:gd name="T41" fmla="*/ 248 h 561"/>
                <a:gd name="T42" fmla="*/ 3031 w 3940"/>
                <a:gd name="T43" fmla="*/ 223 h 561"/>
                <a:gd name="T44" fmla="*/ 2951 w 3940"/>
                <a:gd name="T45" fmla="*/ 192 h 561"/>
                <a:gd name="T46" fmla="*/ 2870 w 3940"/>
                <a:gd name="T47" fmla="*/ 147 h 561"/>
                <a:gd name="T48" fmla="*/ 2752 w 3940"/>
                <a:gd name="T49" fmla="*/ 80 h 561"/>
                <a:gd name="T50" fmla="*/ 2652 w 3940"/>
                <a:gd name="T51" fmla="*/ 41 h 561"/>
                <a:gd name="T52" fmla="*/ 2513 w 3940"/>
                <a:gd name="T53" fmla="*/ 14 h 561"/>
                <a:gd name="T54" fmla="*/ 2340 w 3940"/>
                <a:gd name="T55" fmla="*/ 1 h 561"/>
                <a:gd name="T56" fmla="*/ 2094 w 3940"/>
                <a:gd name="T57" fmla="*/ 7 h 561"/>
                <a:gd name="T58" fmla="*/ 1897 w 3940"/>
                <a:gd name="T59" fmla="*/ 41 h 561"/>
                <a:gd name="T60" fmla="*/ 1727 w 3940"/>
                <a:gd name="T61" fmla="*/ 66 h 561"/>
                <a:gd name="T62" fmla="*/ 1550 w 3940"/>
                <a:gd name="T63" fmla="*/ 69 h 561"/>
                <a:gd name="T64" fmla="*/ 1344 w 3940"/>
                <a:gd name="T65" fmla="*/ 56 h 561"/>
                <a:gd name="T66" fmla="*/ 1242 w 3940"/>
                <a:gd name="T67" fmla="*/ 50 h 561"/>
                <a:gd name="T68" fmla="*/ 1131 w 3940"/>
                <a:gd name="T69" fmla="*/ 72 h 561"/>
                <a:gd name="T70" fmla="*/ 1014 w 3940"/>
                <a:gd name="T71" fmla="*/ 114 h 561"/>
                <a:gd name="T72" fmla="*/ 914 w 3940"/>
                <a:gd name="T73" fmla="*/ 160 h 561"/>
                <a:gd name="T74" fmla="*/ 840 w 3940"/>
                <a:gd name="T75" fmla="*/ 203 h 561"/>
                <a:gd name="T76" fmla="*/ 744 w 3940"/>
                <a:gd name="T77" fmla="*/ 244 h 561"/>
                <a:gd name="T78" fmla="*/ 648 w 3940"/>
                <a:gd name="T79" fmla="*/ 270 h 561"/>
                <a:gd name="T80" fmla="*/ 503 w 3940"/>
                <a:gd name="T81" fmla="*/ 279 h 561"/>
                <a:gd name="T82" fmla="*/ 366 w 3940"/>
                <a:gd name="T83" fmla="*/ 305 h 561"/>
                <a:gd name="T84" fmla="*/ 284 w 3940"/>
                <a:gd name="T85" fmla="*/ 335 h 561"/>
                <a:gd name="T86" fmla="*/ 242 w 3940"/>
                <a:gd name="T87" fmla="*/ 360 h 561"/>
                <a:gd name="T88" fmla="*/ 111 w 3940"/>
                <a:gd name="T89" fmla="*/ 463 h 561"/>
                <a:gd name="T90" fmla="*/ 24 w 3940"/>
                <a:gd name="T91" fmla="*/ 561 h 561"/>
                <a:gd name="T92" fmla="*/ 185 w 3940"/>
                <a:gd name="T93" fmla="*/ 471 h 561"/>
                <a:gd name="T94" fmla="*/ 293 w 3940"/>
                <a:gd name="T95" fmla="*/ 426 h 561"/>
                <a:gd name="T96" fmla="*/ 398 w 3940"/>
                <a:gd name="T97" fmla="*/ 40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940" h="561">
                  <a:moveTo>
                    <a:pt x="422" y="400"/>
                  </a:moveTo>
                  <a:lnTo>
                    <a:pt x="422" y="400"/>
                  </a:lnTo>
                  <a:lnTo>
                    <a:pt x="458" y="398"/>
                  </a:lnTo>
                  <a:lnTo>
                    <a:pt x="493" y="396"/>
                  </a:lnTo>
                  <a:lnTo>
                    <a:pt x="561" y="391"/>
                  </a:lnTo>
                  <a:lnTo>
                    <a:pt x="627" y="383"/>
                  </a:lnTo>
                  <a:lnTo>
                    <a:pt x="690" y="375"/>
                  </a:lnTo>
                  <a:lnTo>
                    <a:pt x="750" y="369"/>
                  </a:lnTo>
                  <a:lnTo>
                    <a:pt x="805" y="362"/>
                  </a:lnTo>
                  <a:lnTo>
                    <a:pt x="833" y="360"/>
                  </a:lnTo>
                  <a:lnTo>
                    <a:pt x="858" y="359"/>
                  </a:lnTo>
                  <a:lnTo>
                    <a:pt x="882" y="358"/>
                  </a:lnTo>
                  <a:lnTo>
                    <a:pt x="905" y="359"/>
                  </a:lnTo>
                  <a:lnTo>
                    <a:pt x="905" y="359"/>
                  </a:lnTo>
                  <a:lnTo>
                    <a:pt x="943" y="360"/>
                  </a:lnTo>
                  <a:lnTo>
                    <a:pt x="982" y="363"/>
                  </a:lnTo>
                  <a:lnTo>
                    <a:pt x="1023" y="368"/>
                  </a:lnTo>
                  <a:lnTo>
                    <a:pt x="1065" y="373"/>
                  </a:lnTo>
                  <a:lnTo>
                    <a:pt x="1107" y="379"/>
                  </a:lnTo>
                  <a:lnTo>
                    <a:pt x="1151" y="385"/>
                  </a:lnTo>
                  <a:lnTo>
                    <a:pt x="1195" y="393"/>
                  </a:lnTo>
                  <a:lnTo>
                    <a:pt x="1238" y="401"/>
                  </a:lnTo>
                  <a:lnTo>
                    <a:pt x="1282" y="410"/>
                  </a:lnTo>
                  <a:lnTo>
                    <a:pt x="1324" y="419"/>
                  </a:lnTo>
                  <a:lnTo>
                    <a:pt x="1366" y="428"/>
                  </a:lnTo>
                  <a:lnTo>
                    <a:pt x="1407" y="439"/>
                  </a:lnTo>
                  <a:lnTo>
                    <a:pt x="1445" y="448"/>
                  </a:lnTo>
                  <a:lnTo>
                    <a:pt x="1482" y="459"/>
                  </a:lnTo>
                  <a:lnTo>
                    <a:pt x="1517" y="469"/>
                  </a:lnTo>
                  <a:lnTo>
                    <a:pt x="1549" y="481"/>
                  </a:lnTo>
                  <a:lnTo>
                    <a:pt x="1549" y="481"/>
                  </a:lnTo>
                  <a:lnTo>
                    <a:pt x="1556" y="483"/>
                  </a:lnTo>
                  <a:lnTo>
                    <a:pt x="1556" y="483"/>
                  </a:lnTo>
                  <a:lnTo>
                    <a:pt x="1588" y="493"/>
                  </a:lnTo>
                  <a:lnTo>
                    <a:pt x="1621" y="504"/>
                  </a:lnTo>
                  <a:lnTo>
                    <a:pt x="1658" y="514"/>
                  </a:lnTo>
                  <a:lnTo>
                    <a:pt x="1696" y="525"/>
                  </a:lnTo>
                  <a:lnTo>
                    <a:pt x="1773" y="544"/>
                  </a:lnTo>
                  <a:lnTo>
                    <a:pt x="185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61"/>
                  </a:lnTo>
                  <a:lnTo>
                    <a:pt x="3940" y="558"/>
                  </a:lnTo>
                  <a:lnTo>
                    <a:pt x="3940" y="556"/>
                  </a:lnTo>
                  <a:lnTo>
                    <a:pt x="3938" y="553"/>
                  </a:lnTo>
                  <a:lnTo>
                    <a:pt x="3936" y="551"/>
                  </a:lnTo>
                  <a:lnTo>
                    <a:pt x="3927" y="546"/>
                  </a:lnTo>
                  <a:lnTo>
                    <a:pt x="3915" y="540"/>
                  </a:lnTo>
                  <a:lnTo>
                    <a:pt x="3900" y="536"/>
                  </a:lnTo>
                  <a:lnTo>
                    <a:pt x="3882" y="531"/>
                  </a:lnTo>
                  <a:lnTo>
                    <a:pt x="3839" y="523"/>
                  </a:lnTo>
                  <a:lnTo>
                    <a:pt x="3791" y="513"/>
                  </a:lnTo>
                  <a:lnTo>
                    <a:pt x="3740" y="505"/>
                  </a:lnTo>
                  <a:lnTo>
                    <a:pt x="3691" y="495"/>
                  </a:lnTo>
                  <a:lnTo>
                    <a:pt x="3645" y="486"/>
                  </a:lnTo>
                  <a:lnTo>
                    <a:pt x="3645" y="486"/>
                  </a:lnTo>
                  <a:lnTo>
                    <a:pt x="3625" y="481"/>
                  </a:lnTo>
                  <a:lnTo>
                    <a:pt x="3606" y="475"/>
                  </a:lnTo>
                  <a:lnTo>
                    <a:pt x="3591" y="470"/>
                  </a:lnTo>
                  <a:lnTo>
                    <a:pt x="3580" y="464"/>
                  </a:lnTo>
                  <a:lnTo>
                    <a:pt x="3580" y="464"/>
                  </a:lnTo>
                  <a:lnTo>
                    <a:pt x="3564" y="453"/>
                  </a:lnTo>
                  <a:lnTo>
                    <a:pt x="3546" y="438"/>
                  </a:lnTo>
                  <a:lnTo>
                    <a:pt x="3502" y="400"/>
                  </a:lnTo>
                  <a:lnTo>
                    <a:pt x="3478" y="378"/>
                  </a:lnTo>
                  <a:lnTo>
                    <a:pt x="3452" y="357"/>
                  </a:lnTo>
                  <a:lnTo>
                    <a:pt x="3425" y="335"/>
                  </a:lnTo>
                  <a:lnTo>
                    <a:pt x="3396" y="315"/>
                  </a:lnTo>
                  <a:lnTo>
                    <a:pt x="3396" y="315"/>
                  </a:lnTo>
                  <a:lnTo>
                    <a:pt x="3380" y="305"/>
                  </a:lnTo>
                  <a:lnTo>
                    <a:pt x="3364" y="295"/>
                  </a:lnTo>
                  <a:lnTo>
                    <a:pt x="3347" y="287"/>
                  </a:lnTo>
                  <a:lnTo>
                    <a:pt x="3330" y="280"/>
                  </a:lnTo>
                  <a:lnTo>
                    <a:pt x="3314" y="273"/>
                  </a:lnTo>
                  <a:lnTo>
                    <a:pt x="3297" y="269"/>
                  </a:lnTo>
                  <a:lnTo>
                    <a:pt x="3280" y="265"/>
                  </a:lnTo>
                  <a:lnTo>
                    <a:pt x="3263" y="263"/>
                  </a:lnTo>
                  <a:lnTo>
                    <a:pt x="3263" y="263"/>
                  </a:lnTo>
                  <a:lnTo>
                    <a:pt x="3231" y="261"/>
                  </a:lnTo>
                  <a:lnTo>
                    <a:pt x="3231" y="261"/>
                  </a:lnTo>
                  <a:lnTo>
                    <a:pt x="3196" y="258"/>
                  </a:lnTo>
                  <a:lnTo>
                    <a:pt x="3164" y="254"/>
                  </a:lnTo>
                  <a:lnTo>
                    <a:pt x="3134" y="248"/>
                  </a:lnTo>
                  <a:lnTo>
                    <a:pt x="3105" y="243"/>
                  </a:lnTo>
                  <a:lnTo>
                    <a:pt x="3078" y="237"/>
                  </a:lnTo>
                  <a:lnTo>
                    <a:pt x="3054" y="230"/>
                  </a:lnTo>
                  <a:lnTo>
                    <a:pt x="3031" y="223"/>
                  </a:lnTo>
                  <a:lnTo>
                    <a:pt x="3009" y="216"/>
                  </a:lnTo>
                  <a:lnTo>
                    <a:pt x="2988" y="208"/>
                  </a:lnTo>
                  <a:lnTo>
                    <a:pt x="2969" y="200"/>
                  </a:lnTo>
                  <a:lnTo>
                    <a:pt x="2951" y="192"/>
                  </a:lnTo>
                  <a:lnTo>
                    <a:pt x="2934" y="183"/>
                  </a:lnTo>
                  <a:lnTo>
                    <a:pt x="2901" y="165"/>
                  </a:lnTo>
                  <a:lnTo>
                    <a:pt x="2870" y="147"/>
                  </a:lnTo>
                  <a:lnTo>
                    <a:pt x="2870" y="147"/>
                  </a:lnTo>
                  <a:lnTo>
                    <a:pt x="2833" y="124"/>
                  </a:lnTo>
                  <a:lnTo>
                    <a:pt x="2794" y="101"/>
                  </a:lnTo>
                  <a:lnTo>
                    <a:pt x="2774" y="90"/>
                  </a:lnTo>
                  <a:lnTo>
                    <a:pt x="2752" y="80"/>
                  </a:lnTo>
                  <a:lnTo>
                    <a:pt x="2730" y="69"/>
                  </a:lnTo>
                  <a:lnTo>
                    <a:pt x="2706" y="59"/>
                  </a:lnTo>
                  <a:lnTo>
                    <a:pt x="2680" y="49"/>
                  </a:lnTo>
                  <a:lnTo>
                    <a:pt x="2652" y="41"/>
                  </a:lnTo>
                  <a:lnTo>
                    <a:pt x="2621" y="33"/>
                  </a:lnTo>
                  <a:lnTo>
                    <a:pt x="2588" y="25"/>
                  </a:lnTo>
                  <a:lnTo>
                    <a:pt x="2552" y="19"/>
                  </a:lnTo>
                  <a:lnTo>
                    <a:pt x="2513" y="14"/>
                  </a:lnTo>
                  <a:lnTo>
                    <a:pt x="2471" y="9"/>
                  </a:lnTo>
                  <a:lnTo>
                    <a:pt x="2423" y="5"/>
                  </a:lnTo>
                  <a:lnTo>
                    <a:pt x="2423" y="5"/>
                  </a:lnTo>
                  <a:lnTo>
                    <a:pt x="2340" y="1"/>
                  </a:lnTo>
                  <a:lnTo>
                    <a:pt x="2265" y="0"/>
                  </a:lnTo>
                  <a:lnTo>
                    <a:pt x="2201" y="0"/>
                  </a:lnTo>
                  <a:lnTo>
                    <a:pt x="2144" y="3"/>
                  </a:lnTo>
                  <a:lnTo>
                    <a:pt x="2094" y="7"/>
                  </a:lnTo>
                  <a:lnTo>
                    <a:pt x="2049" y="13"/>
                  </a:lnTo>
                  <a:lnTo>
                    <a:pt x="2008" y="19"/>
                  </a:lnTo>
                  <a:lnTo>
                    <a:pt x="1970" y="26"/>
                  </a:lnTo>
                  <a:lnTo>
                    <a:pt x="1897" y="41"/>
                  </a:lnTo>
                  <a:lnTo>
                    <a:pt x="1859" y="48"/>
                  </a:lnTo>
                  <a:lnTo>
                    <a:pt x="1819" y="56"/>
                  </a:lnTo>
                  <a:lnTo>
                    <a:pt x="1775" y="61"/>
                  </a:lnTo>
                  <a:lnTo>
                    <a:pt x="1727" y="66"/>
                  </a:lnTo>
                  <a:lnTo>
                    <a:pt x="1673" y="68"/>
                  </a:lnTo>
                  <a:lnTo>
                    <a:pt x="1612" y="69"/>
                  </a:lnTo>
                  <a:lnTo>
                    <a:pt x="1612" y="69"/>
                  </a:lnTo>
                  <a:lnTo>
                    <a:pt x="1550" y="69"/>
                  </a:lnTo>
                  <a:lnTo>
                    <a:pt x="1497" y="67"/>
                  </a:lnTo>
                  <a:lnTo>
                    <a:pt x="1449" y="65"/>
                  </a:lnTo>
                  <a:lnTo>
                    <a:pt x="1410" y="62"/>
                  </a:lnTo>
                  <a:lnTo>
                    <a:pt x="1344" y="56"/>
                  </a:lnTo>
                  <a:lnTo>
                    <a:pt x="1315" y="52"/>
                  </a:lnTo>
                  <a:lnTo>
                    <a:pt x="1290" y="51"/>
                  </a:lnTo>
                  <a:lnTo>
                    <a:pt x="1266" y="50"/>
                  </a:lnTo>
                  <a:lnTo>
                    <a:pt x="1242" y="50"/>
                  </a:lnTo>
                  <a:lnTo>
                    <a:pt x="1217" y="52"/>
                  </a:lnTo>
                  <a:lnTo>
                    <a:pt x="1192" y="57"/>
                  </a:lnTo>
                  <a:lnTo>
                    <a:pt x="1163" y="63"/>
                  </a:lnTo>
                  <a:lnTo>
                    <a:pt x="1131" y="72"/>
                  </a:lnTo>
                  <a:lnTo>
                    <a:pt x="1094" y="84"/>
                  </a:lnTo>
                  <a:lnTo>
                    <a:pt x="1053" y="100"/>
                  </a:lnTo>
                  <a:lnTo>
                    <a:pt x="1053" y="100"/>
                  </a:lnTo>
                  <a:lnTo>
                    <a:pt x="1014" y="114"/>
                  </a:lnTo>
                  <a:lnTo>
                    <a:pt x="981" y="128"/>
                  </a:lnTo>
                  <a:lnTo>
                    <a:pt x="955" y="139"/>
                  </a:lnTo>
                  <a:lnTo>
                    <a:pt x="933" y="150"/>
                  </a:lnTo>
                  <a:lnTo>
                    <a:pt x="914" y="160"/>
                  </a:lnTo>
                  <a:lnTo>
                    <a:pt x="899" y="170"/>
                  </a:lnTo>
                  <a:lnTo>
                    <a:pt x="870" y="187"/>
                  </a:lnTo>
                  <a:lnTo>
                    <a:pt x="856" y="195"/>
                  </a:lnTo>
                  <a:lnTo>
                    <a:pt x="840" y="203"/>
                  </a:lnTo>
                  <a:lnTo>
                    <a:pt x="822" y="213"/>
                  </a:lnTo>
                  <a:lnTo>
                    <a:pt x="800" y="222"/>
                  </a:lnTo>
                  <a:lnTo>
                    <a:pt x="774" y="233"/>
                  </a:lnTo>
                  <a:lnTo>
                    <a:pt x="744" y="244"/>
                  </a:lnTo>
                  <a:lnTo>
                    <a:pt x="706" y="257"/>
                  </a:lnTo>
                  <a:lnTo>
                    <a:pt x="661" y="270"/>
                  </a:lnTo>
                  <a:lnTo>
                    <a:pt x="661" y="270"/>
                  </a:lnTo>
                  <a:lnTo>
                    <a:pt x="648" y="270"/>
                  </a:lnTo>
                  <a:lnTo>
                    <a:pt x="615" y="271"/>
                  </a:lnTo>
                  <a:lnTo>
                    <a:pt x="565" y="273"/>
                  </a:lnTo>
                  <a:lnTo>
                    <a:pt x="535" y="276"/>
                  </a:lnTo>
                  <a:lnTo>
                    <a:pt x="503" y="279"/>
                  </a:lnTo>
                  <a:lnTo>
                    <a:pt x="469" y="284"/>
                  </a:lnTo>
                  <a:lnTo>
                    <a:pt x="435" y="289"/>
                  </a:lnTo>
                  <a:lnTo>
                    <a:pt x="400" y="296"/>
                  </a:lnTo>
                  <a:lnTo>
                    <a:pt x="366" y="305"/>
                  </a:lnTo>
                  <a:lnTo>
                    <a:pt x="331" y="316"/>
                  </a:lnTo>
                  <a:lnTo>
                    <a:pt x="315" y="322"/>
                  </a:lnTo>
                  <a:lnTo>
                    <a:pt x="300" y="329"/>
                  </a:lnTo>
                  <a:lnTo>
                    <a:pt x="284" y="335"/>
                  </a:lnTo>
                  <a:lnTo>
                    <a:pt x="269" y="344"/>
                  </a:lnTo>
                  <a:lnTo>
                    <a:pt x="254" y="351"/>
                  </a:lnTo>
                  <a:lnTo>
                    <a:pt x="242" y="360"/>
                  </a:lnTo>
                  <a:lnTo>
                    <a:pt x="242" y="360"/>
                  </a:lnTo>
                  <a:lnTo>
                    <a:pt x="209" y="384"/>
                  </a:lnTo>
                  <a:lnTo>
                    <a:pt x="176" y="410"/>
                  </a:lnTo>
                  <a:lnTo>
                    <a:pt x="143" y="436"/>
                  </a:lnTo>
                  <a:lnTo>
                    <a:pt x="111" y="463"/>
                  </a:lnTo>
                  <a:lnTo>
                    <a:pt x="50" y="515"/>
                  </a:lnTo>
                  <a:lnTo>
                    <a:pt x="0" y="561"/>
                  </a:lnTo>
                  <a:lnTo>
                    <a:pt x="24" y="561"/>
                  </a:lnTo>
                  <a:lnTo>
                    <a:pt x="24" y="561"/>
                  </a:lnTo>
                  <a:lnTo>
                    <a:pt x="64" y="536"/>
                  </a:lnTo>
                  <a:lnTo>
                    <a:pt x="110" y="510"/>
                  </a:lnTo>
                  <a:lnTo>
                    <a:pt x="160" y="484"/>
                  </a:lnTo>
                  <a:lnTo>
                    <a:pt x="185" y="471"/>
                  </a:lnTo>
                  <a:lnTo>
                    <a:pt x="213" y="459"/>
                  </a:lnTo>
                  <a:lnTo>
                    <a:pt x="239" y="447"/>
                  </a:lnTo>
                  <a:lnTo>
                    <a:pt x="266" y="436"/>
                  </a:lnTo>
                  <a:lnTo>
                    <a:pt x="293" y="426"/>
                  </a:lnTo>
                  <a:lnTo>
                    <a:pt x="320" y="418"/>
                  </a:lnTo>
                  <a:lnTo>
                    <a:pt x="347" y="411"/>
                  </a:lnTo>
                  <a:lnTo>
                    <a:pt x="373" y="405"/>
                  </a:lnTo>
                  <a:lnTo>
                    <a:pt x="398" y="401"/>
                  </a:lnTo>
                  <a:lnTo>
                    <a:pt x="422" y="400"/>
                  </a:lnTo>
                  <a:lnTo>
                    <a:pt x="422" y="400"/>
                  </a:lnTo>
                  <a:close/>
                </a:path>
              </a:pathLst>
            </a:custGeom>
            <a:solidFill>
              <a:srgbClr val="639B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3884613" y="4508500"/>
              <a:ext cx="646113" cy="2174875"/>
              <a:chOff x="3884613" y="4508500"/>
              <a:chExt cx="646113" cy="2174875"/>
            </a:xfrm>
          </p:grpSpPr>
          <p:sp>
            <p:nvSpPr>
              <p:cNvPr id="49" name="Rectangle 34"/>
              <p:cNvSpPr>
                <a:spLocks noChangeArrowheads="1"/>
              </p:cNvSpPr>
              <p:nvPr/>
            </p:nvSpPr>
            <p:spPr bwMode="auto">
              <a:xfrm>
                <a:off x="3884613" y="4789488"/>
                <a:ext cx="646113" cy="1893887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0" name="Rectangle 35"/>
              <p:cNvSpPr>
                <a:spLocks noChangeArrowheads="1"/>
              </p:cNvSpPr>
              <p:nvPr/>
            </p:nvSpPr>
            <p:spPr bwMode="auto">
              <a:xfrm>
                <a:off x="3944938" y="4646613"/>
                <a:ext cx="511175" cy="214312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1" name="Rectangle 36"/>
              <p:cNvSpPr>
                <a:spLocks noChangeArrowheads="1"/>
              </p:cNvSpPr>
              <p:nvPr/>
            </p:nvSpPr>
            <p:spPr bwMode="auto">
              <a:xfrm>
                <a:off x="4003675" y="4508500"/>
                <a:ext cx="393700" cy="166687"/>
              </a:xfrm>
              <a:prstGeom prst="rect">
                <a:avLst/>
              </a:pr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3975100" y="4894263"/>
              <a:ext cx="450850" cy="900112"/>
              <a:chOff x="3975100" y="4894263"/>
              <a:chExt cx="450850" cy="900112"/>
            </a:xfrm>
          </p:grpSpPr>
          <p:sp>
            <p:nvSpPr>
              <p:cNvPr id="52" name="Rectangle 37"/>
              <p:cNvSpPr>
                <a:spLocks noChangeArrowheads="1"/>
              </p:cNvSpPr>
              <p:nvPr/>
            </p:nvSpPr>
            <p:spPr bwMode="auto">
              <a:xfrm>
                <a:off x="3975100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3" name="Rectangle 38"/>
              <p:cNvSpPr>
                <a:spLocks noChangeArrowheads="1"/>
              </p:cNvSpPr>
              <p:nvPr/>
            </p:nvSpPr>
            <p:spPr bwMode="auto">
              <a:xfrm>
                <a:off x="4098925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4" name="Rectangle 39"/>
              <p:cNvSpPr>
                <a:spLocks noChangeArrowheads="1"/>
              </p:cNvSpPr>
              <p:nvPr/>
            </p:nvSpPr>
            <p:spPr bwMode="auto">
              <a:xfrm>
                <a:off x="4222750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5" name="Rectangle 40"/>
              <p:cNvSpPr>
                <a:spLocks noChangeArrowheads="1"/>
              </p:cNvSpPr>
              <p:nvPr/>
            </p:nvSpPr>
            <p:spPr bwMode="auto">
              <a:xfrm>
                <a:off x="4346575" y="48942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3975100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7" name="Rectangle 42"/>
              <p:cNvSpPr>
                <a:spLocks noChangeArrowheads="1"/>
              </p:cNvSpPr>
              <p:nvPr/>
            </p:nvSpPr>
            <p:spPr bwMode="auto">
              <a:xfrm>
                <a:off x="4098925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8" name="Rectangle 43"/>
              <p:cNvSpPr>
                <a:spLocks noChangeArrowheads="1"/>
              </p:cNvSpPr>
              <p:nvPr/>
            </p:nvSpPr>
            <p:spPr bwMode="auto">
              <a:xfrm>
                <a:off x="4222750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59" name="Rectangle 44"/>
              <p:cNvSpPr>
                <a:spLocks noChangeArrowheads="1"/>
              </p:cNvSpPr>
              <p:nvPr/>
            </p:nvSpPr>
            <p:spPr bwMode="auto">
              <a:xfrm>
                <a:off x="4346575" y="51355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0" name="Rectangle 45"/>
              <p:cNvSpPr>
                <a:spLocks noChangeArrowheads="1"/>
              </p:cNvSpPr>
              <p:nvPr/>
            </p:nvSpPr>
            <p:spPr bwMode="auto">
              <a:xfrm>
                <a:off x="3975100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1" name="Rectangle 46"/>
              <p:cNvSpPr>
                <a:spLocks noChangeArrowheads="1"/>
              </p:cNvSpPr>
              <p:nvPr/>
            </p:nvSpPr>
            <p:spPr bwMode="auto">
              <a:xfrm>
                <a:off x="4098925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2" name="Rectangle 47"/>
              <p:cNvSpPr>
                <a:spLocks noChangeArrowheads="1"/>
              </p:cNvSpPr>
              <p:nvPr/>
            </p:nvSpPr>
            <p:spPr bwMode="auto">
              <a:xfrm>
                <a:off x="4222750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3" name="Rectangle 48"/>
              <p:cNvSpPr>
                <a:spLocks noChangeArrowheads="1"/>
              </p:cNvSpPr>
              <p:nvPr/>
            </p:nvSpPr>
            <p:spPr bwMode="auto">
              <a:xfrm>
                <a:off x="4346575" y="53768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4" name="Rectangle 49"/>
              <p:cNvSpPr>
                <a:spLocks noChangeArrowheads="1"/>
              </p:cNvSpPr>
              <p:nvPr/>
            </p:nvSpPr>
            <p:spPr bwMode="auto">
              <a:xfrm>
                <a:off x="3975100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4098925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4222750" y="5618163"/>
                <a:ext cx="79375" cy="176212"/>
              </a:xfrm>
              <a:prstGeom prst="rect">
                <a:avLst/>
              </a:pr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4748213" y="5391150"/>
              <a:ext cx="717550" cy="1358900"/>
            </a:xfrm>
            <a:prstGeom prst="rect">
              <a:avLst/>
            </a:prstGeom>
            <a:solidFill>
              <a:srgbClr val="FFA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Rectangle 54"/>
            <p:cNvSpPr>
              <a:spLocks noChangeArrowheads="1"/>
            </p:cNvSpPr>
            <p:nvPr/>
          </p:nvSpPr>
          <p:spPr bwMode="auto">
            <a:xfrm>
              <a:off x="4865688" y="5553075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Rectangle 55"/>
            <p:cNvSpPr>
              <a:spLocks noChangeArrowheads="1"/>
            </p:cNvSpPr>
            <p:nvPr/>
          </p:nvSpPr>
          <p:spPr bwMode="auto">
            <a:xfrm>
              <a:off x="5033963" y="555307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Rectangle 56"/>
            <p:cNvSpPr>
              <a:spLocks noChangeArrowheads="1"/>
            </p:cNvSpPr>
            <p:nvPr/>
          </p:nvSpPr>
          <p:spPr bwMode="auto">
            <a:xfrm>
              <a:off x="5203825" y="555307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Rectangle 57"/>
            <p:cNvSpPr>
              <a:spLocks noChangeArrowheads="1"/>
            </p:cNvSpPr>
            <p:nvPr/>
          </p:nvSpPr>
          <p:spPr bwMode="auto">
            <a:xfrm>
              <a:off x="4865688" y="568325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Rectangle 58"/>
            <p:cNvSpPr>
              <a:spLocks noChangeArrowheads="1"/>
            </p:cNvSpPr>
            <p:nvPr/>
          </p:nvSpPr>
          <p:spPr bwMode="auto">
            <a:xfrm>
              <a:off x="5033963" y="5683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Rectangle 59"/>
            <p:cNvSpPr>
              <a:spLocks noChangeArrowheads="1"/>
            </p:cNvSpPr>
            <p:nvPr/>
          </p:nvSpPr>
          <p:spPr bwMode="auto">
            <a:xfrm>
              <a:off x="5203825" y="5683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Rectangle 60"/>
            <p:cNvSpPr>
              <a:spLocks noChangeArrowheads="1"/>
            </p:cNvSpPr>
            <p:nvPr/>
          </p:nvSpPr>
          <p:spPr bwMode="auto">
            <a:xfrm>
              <a:off x="4865688" y="581025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5033963" y="5810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Rectangle 62"/>
            <p:cNvSpPr>
              <a:spLocks noChangeArrowheads="1"/>
            </p:cNvSpPr>
            <p:nvPr/>
          </p:nvSpPr>
          <p:spPr bwMode="auto">
            <a:xfrm>
              <a:off x="5203825" y="581025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Rectangle 63"/>
            <p:cNvSpPr>
              <a:spLocks noChangeArrowheads="1"/>
            </p:cNvSpPr>
            <p:nvPr/>
          </p:nvSpPr>
          <p:spPr bwMode="auto">
            <a:xfrm>
              <a:off x="4865688" y="5940425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Rectangle 64"/>
            <p:cNvSpPr>
              <a:spLocks noChangeArrowheads="1"/>
            </p:cNvSpPr>
            <p:nvPr/>
          </p:nvSpPr>
          <p:spPr bwMode="auto">
            <a:xfrm>
              <a:off x="5033963" y="594042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Rectangle 65"/>
            <p:cNvSpPr>
              <a:spLocks noChangeArrowheads="1"/>
            </p:cNvSpPr>
            <p:nvPr/>
          </p:nvSpPr>
          <p:spPr bwMode="auto">
            <a:xfrm>
              <a:off x="5203825" y="5940425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4865688" y="607060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Rectangle 67"/>
            <p:cNvSpPr>
              <a:spLocks noChangeArrowheads="1"/>
            </p:cNvSpPr>
            <p:nvPr/>
          </p:nvSpPr>
          <p:spPr bwMode="auto">
            <a:xfrm>
              <a:off x="5033963" y="6070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Rectangle 68"/>
            <p:cNvSpPr>
              <a:spLocks noChangeArrowheads="1"/>
            </p:cNvSpPr>
            <p:nvPr/>
          </p:nvSpPr>
          <p:spPr bwMode="auto">
            <a:xfrm>
              <a:off x="5203825" y="6070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Rectangle 69"/>
            <p:cNvSpPr>
              <a:spLocks noChangeArrowheads="1"/>
            </p:cNvSpPr>
            <p:nvPr/>
          </p:nvSpPr>
          <p:spPr bwMode="auto">
            <a:xfrm>
              <a:off x="4865688" y="6197600"/>
              <a:ext cx="142875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Rectangle 70"/>
            <p:cNvSpPr>
              <a:spLocks noChangeArrowheads="1"/>
            </p:cNvSpPr>
            <p:nvPr/>
          </p:nvSpPr>
          <p:spPr bwMode="auto">
            <a:xfrm>
              <a:off x="5033963" y="6197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Rectangle 71"/>
            <p:cNvSpPr>
              <a:spLocks noChangeArrowheads="1"/>
            </p:cNvSpPr>
            <p:nvPr/>
          </p:nvSpPr>
          <p:spPr bwMode="auto">
            <a:xfrm>
              <a:off x="5203825" y="6197600"/>
              <a:ext cx="144463" cy="71437"/>
            </a:xfrm>
            <a:prstGeom prst="rect">
              <a:avLst/>
            </a:prstGeom>
            <a:solidFill>
              <a:srgbClr val="FCD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Freeform 72"/>
            <p:cNvSpPr>
              <a:spLocks/>
            </p:cNvSpPr>
            <p:nvPr/>
          </p:nvSpPr>
          <p:spPr bwMode="auto">
            <a:xfrm>
              <a:off x="3006725" y="6502400"/>
              <a:ext cx="2898775" cy="369887"/>
            </a:xfrm>
            <a:custGeom>
              <a:avLst/>
              <a:gdLst>
                <a:gd name="T0" fmla="*/ 1525 w 1826"/>
                <a:gd name="T1" fmla="*/ 140 h 233"/>
                <a:gd name="T2" fmla="*/ 1525 w 1826"/>
                <a:gd name="T3" fmla="*/ 140 h 233"/>
                <a:gd name="T4" fmla="*/ 1493 w 1826"/>
                <a:gd name="T5" fmla="*/ 128 h 233"/>
                <a:gd name="T6" fmla="*/ 1458 w 1826"/>
                <a:gd name="T7" fmla="*/ 116 h 233"/>
                <a:gd name="T8" fmla="*/ 1421 w 1826"/>
                <a:gd name="T9" fmla="*/ 104 h 233"/>
                <a:gd name="T10" fmla="*/ 1383 w 1826"/>
                <a:gd name="T11" fmla="*/ 92 h 233"/>
                <a:gd name="T12" fmla="*/ 1342 w 1826"/>
                <a:gd name="T13" fmla="*/ 80 h 233"/>
                <a:gd name="T14" fmla="*/ 1300 w 1826"/>
                <a:gd name="T15" fmla="*/ 70 h 233"/>
                <a:gd name="T16" fmla="*/ 1258 w 1826"/>
                <a:gd name="T17" fmla="*/ 60 h 233"/>
                <a:gd name="T18" fmla="*/ 1214 w 1826"/>
                <a:gd name="T19" fmla="*/ 49 h 233"/>
                <a:gd name="T20" fmla="*/ 1171 w 1826"/>
                <a:gd name="T21" fmla="*/ 40 h 233"/>
                <a:gd name="T22" fmla="*/ 1127 w 1826"/>
                <a:gd name="T23" fmla="*/ 31 h 233"/>
                <a:gd name="T24" fmla="*/ 1083 w 1826"/>
                <a:gd name="T25" fmla="*/ 24 h 233"/>
                <a:gd name="T26" fmla="*/ 1041 w 1826"/>
                <a:gd name="T27" fmla="*/ 17 h 233"/>
                <a:gd name="T28" fmla="*/ 999 w 1826"/>
                <a:gd name="T29" fmla="*/ 11 h 233"/>
                <a:gd name="T30" fmla="*/ 958 w 1826"/>
                <a:gd name="T31" fmla="*/ 6 h 233"/>
                <a:gd name="T32" fmla="*/ 919 w 1826"/>
                <a:gd name="T33" fmla="*/ 3 h 233"/>
                <a:gd name="T34" fmla="*/ 881 w 1826"/>
                <a:gd name="T35" fmla="*/ 1 h 233"/>
                <a:gd name="T36" fmla="*/ 881 w 1826"/>
                <a:gd name="T37" fmla="*/ 1 h 233"/>
                <a:gd name="T38" fmla="*/ 858 w 1826"/>
                <a:gd name="T39" fmla="*/ 0 h 233"/>
                <a:gd name="T40" fmla="*/ 834 w 1826"/>
                <a:gd name="T41" fmla="*/ 1 h 233"/>
                <a:gd name="T42" fmla="*/ 809 w 1826"/>
                <a:gd name="T43" fmla="*/ 3 h 233"/>
                <a:gd name="T44" fmla="*/ 781 w 1826"/>
                <a:gd name="T45" fmla="*/ 5 h 233"/>
                <a:gd name="T46" fmla="*/ 726 w 1826"/>
                <a:gd name="T47" fmla="*/ 11 h 233"/>
                <a:gd name="T48" fmla="*/ 666 w 1826"/>
                <a:gd name="T49" fmla="*/ 20 h 233"/>
                <a:gd name="T50" fmla="*/ 603 w 1826"/>
                <a:gd name="T51" fmla="*/ 28 h 233"/>
                <a:gd name="T52" fmla="*/ 537 w 1826"/>
                <a:gd name="T53" fmla="*/ 37 h 233"/>
                <a:gd name="T54" fmla="*/ 469 w 1826"/>
                <a:gd name="T55" fmla="*/ 44 h 233"/>
                <a:gd name="T56" fmla="*/ 434 w 1826"/>
                <a:gd name="T57" fmla="*/ 46 h 233"/>
                <a:gd name="T58" fmla="*/ 398 w 1826"/>
                <a:gd name="T59" fmla="*/ 48 h 233"/>
                <a:gd name="T60" fmla="*/ 398 w 1826"/>
                <a:gd name="T61" fmla="*/ 48 h 233"/>
                <a:gd name="T62" fmla="*/ 374 w 1826"/>
                <a:gd name="T63" fmla="*/ 50 h 233"/>
                <a:gd name="T64" fmla="*/ 349 w 1826"/>
                <a:gd name="T65" fmla="*/ 54 h 233"/>
                <a:gd name="T66" fmla="*/ 323 w 1826"/>
                <a:gd name="T67" fmla="*/ 61 h 233"/>
                <a:gd name="T68" fmla="*/ 296 w 1826"/>
                <a:gd name="T69" fmla="*/ 69 h 233"/>
                <a:gd name="T70" fmla="*/ 269 w 1826"/>
                <a:gd name="T71" fmla="*/ 78 h 233"/>
                <a:gd name="T72" fmla="*/ 242 w 1826"/>
                <a:gd name="T73" fmla="*/ 90 h 233"/>
                <a:gd name="T74" fmla="*/ 215 w 1826"/>
                <a:gd name="T75" fmla="*/ 101 h 233"/>
                <a:gd name="T76" fmla="*/ 189 w 1826"/>
                <a:gd name="T77" fmla="*/ 115 h 233"/>
                <a:gd name="T78" fmla="*/ 161 w 1826"/>
                <a:gd name="T79" fmla="*/ 130 h 233"/>
                <a:gd name="T80" fmla="*/ 136 w 1826"/>
                <a:gd name="T81" fmla="*/ 144 h 233"/>
                <a:gd name="T82" fmla="*/ 86 w 1826"/>
                <a:gd name="T83" fmla="*/ 175 h 233"/>
                <a:gd name="T84" fmla="*/ 40 w 1826"/>
                <a:gd name="T85" fmla="*/ 205 h 233"/>
                <a:gd name="T86" fmla="*/ 0 w 1826"/>
                <a:gd name="T87" fmla="*/ 233 h 233"/>
                <a:gd name="T88" fmla="*/ 1826 w 1826"/>
                <a:gd name="T89" fmla="*/ 233 h 233"/>
                <a:gd name="T90" fmla="*/ 1826 w 1826"/>
                <a:gd name="T91" fmla="*/ 233 h 233"/>
                <a:gd name="T92" fmla="*/ 1749 w 1826"/>
                <a:gd name="T93" fmla="*/ 213 h 233"/>
                <a:gd name="T94" fmla="*/ 1672 w 1826"/>
                <a:gd name="T95" fmla="*/ 191 h 233"/>
                <a:gd name="T96" fmla="*/ 1634 w 1826"/>
                <a:gd name="T97" fmla="*/ 179 h 233"/>
                <a:gd name="T98" fmla="*/ 1597 w 1826"/>
                <a:gd name="T99" fmla="*/ 167 h 233"/>
                <a:gd name="T100" fmla="*/ 1564 w 1826"/>
                <a:gd name="T101" fmla="*/ 156 h 233"/>
                <a:gd name="T102" fmla="*/ 1532 w 1826"/>
                <a:gd name="T103" fmla="*/ 143 h 233"/>
                <a:gd name="T104" fmla="*/ 1532 w 1826"/>
                <a:gd name="T105" fmla="*/ 143 h 233"/>
                <a:gd name="T106" fmla="*/ 1525 w 1826"/>
                <a:gd name="T107" fmla="*/ 140 h 233"/>
                <a:gd name="T108" fmla="*/ 1525 w 1826"/>
                <a:gd name="T109" fmla="*/ 14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26" h="233">
                  <a:moveTo>
                    <a:pt x="1525" y="140"/>
                  </a:moveTo>
                  <a:lnTo>
                    <a:pt x="1525" y="140"/>
                  </a:lnTo>
                  <a:lnTo>
                    <a:pt x="1493" y="128"/>
                  </a:lnTo>
                  <a:lnTo>
                    <a:pt x="1458" y="116"/>
                  </a:lnTo>
                  <a:lnTo>
                    <a:pt x="1421" y="104"/>
                  </a:lnTo>
                  <a:lnTo>
                    <a:pt x="1383" y="92"/>
                  </a:lnTo>
                  <a:lnTo>
                    <a:pt x="1342" y="80"/>
                  </a:lnTo>
                  <a:lnTo>
                    <a:pt x="1300" y="70"/>
                  </a:lnTo>
                  <a:lnTo>
                    <a:pt x="1258" y="60"/>
                  </a:lnTo>
                  <a:lnTo>
                    <a:pt x="1214" y="49"/>
                  </a:lnTo>
                  <a:lnTo>
                    <a:pt x="1171" y="40"/>
                  </a:lnTo>
                  <a:lnTo>
                    <a:pt x="1127" y="31"/>
                  </a:lnTo>
                  <a:lnTo>
                    <a:pt x="1083" y="24"/>
                  </a:lnTo>
                  <a:lnTo>
                    <a:pt x="1041" y="17"/>
                  </a:lnTo>
                  <a:lnTo>
                    <a:pt x="999" y="11"/>
                  </a:lnTo>
                  <a:lnTo>
                    <a:pt x="958" y="6"/>
                  </a:lnTo>
                  <a:lnTo>
                    <a:pt x="919" y="3"/>
                  </a:lnTo>
                  <a:lnTo>
                    <a:pt x="881" y="1"/>
                  </a:lnTo>
                  <a:lnTo>
                    <a:pt x="881" y="1"/>
                  </a:lnTo>
                  <a:lnTo>
                    <a:pt x="858" y="0"/>
                  </a:lnTo>
                  <a:lnTo>
                    <a:pt x="834" y="1"/>
                  </a:lnTo>
                  <a:lnTo>
                    <a:pt x="809" y="3"/>
                  </a:lnTo>
                  <a:lnTo>
                    <a:pt x="781" y="5"/>
                  </a:lnTo>
                  <a:lnTo>
                    <a:pt x="726" y="11"/>
                  </a:lnTo>
                  <a:lnTo>
                    <a:pt x="666" y="20"/>
                  </a:lnTo>
                  <a:lnTo>
                    <a:pt x="603" y="28"/>
                  </a:lnTo>
                  <a:lnTo>
                    <a:pt x="537" y="37"/>
                  </a:lnTo>
                  <a:lnTo>
                    <a:pt x="469" y="44"/>
                  </a:lnTo>
                  <a:lnTo>
                    <a:pt x="434" y="46"/>
                  </a:lnTo>
                  <a:lnTo>
                    <a:pt x="398" y="48"/>
                  </a:lnTo>
                  <a:lnTo>
                    <a:pt x="398" y="48"/>
                  </a:lnTo>
                  <a:lnTo>
                    <a:pt x="374" y="50"/>
                  </a:lnTo>
                  <a:lnTo>
                    <a:pt x="349" y="54"/>
                  </a:lnTo>
                  <a:lnTo>
                    <a:pt x="323" y="61"/>
                  </a:lnTo>
                  <a:lnTo>
                    <a:pt x="296" y="69"/>
                  </a:lnTo>
                  <a:lnTo>
                    <a:pt x="269" y="78"/>
                  </a:lnTo>
                  <a:lnTo>
                    <a:pt x="242" y="90"/>
                  </a:lnTo>
                  <a:lnTo>
                    <a:pt x="215" y="101"/>
                  </a:lnTo>
                  <a:lnTo>
                    <a:pt x="189" y="115"/>
                  </a:lnTo>
                  <a:lnTo>
                    <a:pt x="161" y="130"/>
                  </a:lnTo>
                  <a:lnTo>
                    <a:pt x="136" y="144"/>
                  </a:lnTo>
                  <a:lnTo>
                    <a:pt x="86" y="175"/>
                  </a:lnTo>
                  <a:lnTo>
                    <a:pt x="40" y="205"/>
                  </a:lnTo>
                  <a:lnTo>
                    <a:pt x="0" y="233"/>
                  </a:lnTo>
                  <a:lnTo>
                    <a:pt x="1826" y="233"/>
                  </a:lnTo>
                  <a:lnTo>
                    <a:pt x="1826" y="233"/>
                  </a:lnTo>
                  <a:lnTo>
                    <a:pt x="1749" y="213"/>
                  </a:lnTo>
                  <a:lnTo>
                    <a:pt x="1672" y="191"/>
                  </a:lnTo>
                  <a:lnTo>
                    <a:pt x="1634" y="179"/>
                  </a:lnTo>
                  <a:lnTo>
                    <a:pt x="1597" y="167"/>
                  </a:lnTo>
                  <a:lnTo>
                    <a:pt x="1564" y="156"/>
                  </a:lnTo>
                  <a:lnTo>
                    <a:pt x="1532" y="143"/>
                  </a:lnTo>
                  <a:lnTo>
                    <a:pt x="1532" y="143"/>
                  </a:lnTo>
                  <a:lnTo>
                    <a:pt x="1525" y="140"/>
                  </a:lnTo>
                  <a:lnTo>
                    <a:pt x="1525" y="140"/>
                  </a:lnTo>
                  <a:close/>
                </a:path>
              </a:pathLst>
            </a:custGeom>
            <a:solidFill>
              <a:srgbClr val="5784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Freeform 73"/>
            <p:cNvSpPr>
              <a:spLocks/>
            </p:cNvSpPr>
            <p:nvPr/>
          </p:nvSpPr>
          <p:spPr bwMode="auto">
            <a:xfrm>
              <a:off x="6848475" y="4729163"/>
              <a:ext cx="1133475" cy="2143125"/>
            </a:xfrm>
            <a:custGeom>
              <a:avLst/>
              <a:gdLst>
                <a:gd name="T0" fmla="*/ 714 w 714"/>
                <a:gd name="T1" fmla="*/ 1350 h 1350"/>
                <a:gd name="T2" fmla="*/ 0 w 714"/>
                <a:gd name="T3" fmla="*/ 1350 h 1350"/>
                <a:gd name="T4" fmla="*/ 0 w 714"/>
                <a:gd name="T5" fmla="*/ 481 h 1350"/>
                <a:gd name="T6" fmla="*/ 357 w 714"/>
                <a:gd name="T7" fmla="*/ 0 h 1350"/>
                <a:gd name="T8" fmla="*/ 714 w 714"/>
                <a:gd name="T9" fmla="*/ 481 h 1350"/>
                <a:gd name="T10" fmla="*/ 714 w 714"/>
                <a:gd name="T11" fmla="*/ 1350 h 1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4" h="1350">
                  <a:moveTo>
                    <a:pt x="714" y="1350"/>
                  </a:moveTo>
                  <a:lnTo>
                    <a:pt x="0" y="1350"/>
                  </a:lnTo>
                  <a:lnTo>
                    <a:pt x="0" y="481"/>
                  </a:lnTo>
                  <a:lnTo>
                    <a:pt x="357" y="0"/>
                  </a:lnTo>
                  <a:lnTo>
                    <a:pt x="714" y="481"/>
                  </a:lnTo>
                  <a:lnTo>
                    <a:pt x="714" y="1350"/>
                  </a:lnTo>
                  <a:close/>
                </a:path>
              </a:pathLst>
            </a:cu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Freeform 74"/>
            <p:cNvSpPr>
              <a:spLocks/>
            </p:cNvSpPr>
            <p:nvPr/>
          </p:nvSpPr>
          <p:spPr bwMode="auto">
            <a:xfrm>
              <a:off x="7078663" y="5459413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1 w 172"/>
                <a:gd name="T3" fmla="*/ 69 h 172"/>
                <a:gd name="T4" fmla="*/ 165 w 172"/>
                <a:gd name="T5" fmla="*/ 53 h 172"/>
                <a:gd name="T6" fmla="*/ 157 w 172"/>
                <a:gd name="T7" fmla="*/ 38 h 172"/>
                <a:gd name="T8" fmla="*/ 147 w 172"/>
                <a:gd name="T9" fmla="*/ 26 h 172"/>
                <a:gd name="T10" fmla="*/ 134 w 172"/>
                <a:gd name="T11" fmla="*/ 15 h 172"/>
                <a:gd name="T12" fmla="*/ 119 w 172"/>
                <a:gd name="T13" fmla="*/ 8 h 172"/>
                <a:gd name="T14" fmla="*/ 104 w 172"/>
                <a:gd name="T15" fmla="*/ 2 h 172"/>
                <a:gd name="T16" fmla="*/ 86 w 172"/>
                <a:gd name="T17" fmla="*/ 0 h 172"/>
                <a:gd name="T18" fmla="*/ 77 w 172"/>
                <a:gd name="T19" fmla="*/ 1 h 172"/>
                <a:gd name="T20" fmla="*/ 61 w 172"/>
                <a:gd name="T21" fmla="*/ 5 h 172"/>
                <a:gd name="T22" fmla="*/ 45 w 172"/>
                <a:gd name="T23" fmla="*/ 11 h 172"/>
                <a:gd name="T24" fmla="*/ 31 w 172"/>
                <a:gd name="T25" fmla="*/ 20 h 172"/>
                <a:gd name="T26" fmla="*/ 20 w 172"/>
                <a:gd name="T27" fmla="*/ 32 h 172"/>
                <a:gd name="T28" fmla="*/ 10 w 172"/>
                <a:gd name="T29" fmla="*/ 45 h 172"/>
                <a:gd name="T30" fmla="*/ 4 w 172"/>
                <a:gd name="T31" fmla="*/ 61 h 172"/>
                <a:gd name="T32" fmla="*/ 1 w 172"/>
                <a:gd name="T33" fmla="*/ 78 h 172"/>
                <a:gd name="T34" fmla="*/ 0 w 172"/>
                <a:gd name="T35" fmla="*/ 86 h 172"/>
                <a:gd name="T36" fmla="*/ 2 w 172"/>
                <a:gd name="T37" fmla="*/ 104 h 172"/>
                <a:gd name="T38" fmla="*/ 7 w 172"/>
                <a:gd name="T39" fmla="*/ 120 h 172"/>
                <a:gd name="T40" fmla="*/ 15 w 172"/>
                <a:gd name="T41" fmla="*/ 134 h 172"/>
                <a:gd name="T42" fmla="*/ 25 w 172"/>
                <a:gd name="T43" fmla="*/ 147 h 172"/>
                <a:gd name="T44" fmla="*/ 39 w 172"/>
                <a:gd name="T45" fmla="*/ 157 h 172"/>
                <a:gd name="T46" fmla="*/ 53 w 172"/>
                <a:gd name="T47" fmla="*/ 166 h 172"/>
                <a:gd name="T48" fmla="*/ 69 w 172"/>
                <a:gd name="T49" fmla="*/ 171 h 172"/>
                <a:gd name="T50" fmla="*/ 86 w 172"/>
                <a:gd name="T51" fmla="*/ 172 h 172"/>
                <a:gd name="T52" fmla="*/ 95 w 172"/>
                <a:gd name="T53" fmla="*/ 172 h 172"/>
                <a:gd name="T54" fmla="*/ 112 w 172"/>
                <a:gd name="T55" fmla="*/ 168 h 172"/>
                <a:gd name="T56" fmla="*/ 128 w 172"/>
                <a:gd name="T57" fmla="*/ 162 h 172"/>
                <a:gd name="T58" fmla="*/ 141 w 172"/>
                <a:gd name="T59" fmla="*/ 152 h 172"/>
                <a:gd name="T60" fmla="*/ 153 w 172"/>
                <a:gd name="T61" fmla="*/ 141 h 172"/>
                <a:gd name="T62" fmla="*/ 162 w 172"/>
                <a:gd name="T63" fmla="*/ 127 h 172"/>
                <a:gd name="T64" fmla="*/ 169 w 172"/>
                <a:gd name="T65" fmla="*/ 112 h 172"/>
                <a:gd name="T66" fmla="*/ 172 w 172"/>
                <a:gd name="T67" fmla="*/ 96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2" y="78"/>
                  </a:lnTo>
                  <a:lnTo>
                    <a:pt x="171" y="69"/>
                  </a:lnTo>
                  <a:lnTo>
                    <a:pt x="169" y="61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3" y="32"/>
                  </a:lnTo>
                  <a:lnTo>
                    <a:pt x="147" y="26"/>
                  </a:lnTo>
                  <a:lnTo>
                    <a:pt x="141" y="20"/>
                  </a:lnTo>
                  <a:lnTo>
                    <a:pt x="134" y="15"/>
                  </a:lnTo>
                  <a:lnTo>
                    <a:pt x="128" y="11"/>
                  </a:lnTo>
                  <a:lnTo>
                    <a:pt x="119" y="8"/>
                  </a:lnTo>
                  <a:lnTo>
                    <a:pt x="112" y="5"/>
                  </a:lnTo>
                  <a:lnTo>
                    <a:pt x="104" y="2"/>
                  </a:lnTo>
                  <a:lnTo>
                    <a:pt x="95" y="1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1"/>
                  </a:lnTo>
                  <a:lnTo>
                    <a:pt x="69" y="2"/>
                  </a:lnTo>
                  <a:lnTo>
                    <a:pt x="61" y="5"/>
                  </a:lnTo>
                  <a:lnTo>
                    <a:pt x="53" y="8"/>
                  </a:lnTo>
                  <a:lnTo>
                    <a:pt x="45" y="11"/>
                  </a:lnTo>
                  <a:lnTo>
                    <a:pt x="39" y="15"/>
                  </a:lnTo>
                  <a:lnTo>
                    <a:pt x="31" y="20"/>
                  </a:lnTo>
                  <a:lnTo>
                    <a:pt x="25" y="26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2" y="69"/>
                  </a:lnTo>
                  <a:lnTo>
                    <a:pt x="1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" y="96"/>
                  </a:lnTo>
                  <a:lnTo>
                    <a:pt x="2" y="104"/>
                  </a:lnTo>
                  <a:lnTo>
                    <a:pt x="4" y="112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20" y="141"/>
                  </a:lnTo>
                  <a:lnTo>
                    <a:pt x="25" y="147"/>
                  </a:lnTo>
                  <a:lnTo>
                    <a:pt x="31" y="152"/>
                  </a:lnTo>
                  <a:lnTo>
                    <a:pt x="39" y="157"/>
                  </a:lnTo>
                  <a:lnTo>
                    <a:pt x="45" y="162"/>
                  </a:lnTo>
                  <a:lnTo>
                    <a:pt x="53" y="166"/>
                  </a:lnTo>
                  <a:lnTo>
                    <a:pt x="61" y="168"/>
                  </a:lnTo>
                  <a:lnTo>
                    <a:pt x="69" y="171"/>
                  </a:lnTo>
                  <a:lnTo>
                    <a:pt x="77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2"/>
                  </a:lnTo>
                  <a:lnTo>
                    <a:pt x="104" y="171"/>
                  </a:lnTo>
                  <a:lnTo>
                    <a:pt x="112" y="168"/>
                  </a:lnTo>
                  <a:lnTo>
                    <a:pt x="119" y="166"/>
                  </a:lnTo>
                  <a:lnTo>
                    <a:pt x="128" y="162"/>
                  </a:lnTo>
                  <a:lnTo>
                    <a:pt x="134" y="157"/>
                  </a:lnTo>
                  <a:lnTo>
                    <a:pt x="141" y="152"/>
                  </a:lnTo>
                  <a:lnTo>
                    <a:pt x="147" y="147"/>
                  </a:lnTo>
                  <a:lnTo>
                    <a:pt x="153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9" y="112"/>
                  </a:lnTo>
                  <a:lnTo>
                    <a:pt x="171" y="104"/>
                  </a:lnTo>
                  <a:lnTo>
                    <a:pt x="172" y="96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Freeform 75"/>
            <p:cNvSpPr>
              <a:spLocks/>
            </p:cNvSpPr>
            <p:nvPr/>
          </p:nvSpPr>
          <p:spPr bwMode="auto">
            <a:xfrm>
              <a:off x="7478713" y="5459413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0 w 172"/>
                <a:gd name="T3" fmla="*/ 69 h 172"/>
                <a:gd name="T4" fmla="*/ 165 w 172"/>
                <a:gd name="T5" fmla="*/ 53 h 172"/>
                <a:gd name="T6" fmla="*/ 157 w 172"/>
                <a:gd name="T7" fmla="*/ 38 h 172"/>
                <a:gd name="T8" fmla="*/ 146 w 172"/>
                <a:gd name="T9" fmla="*/ 26 h 172"/>
                <a:gd name="T10" fmla="*/ 133 w 172"/>
                <a:gd name="T11" fmla="*/ 15 h 172"/>
                <a:gd name="T12" fmla="*/ 119 w 172"/>
                <a:gd name="T13" fmla="*/ 8 h 172"/>
                <a:gd name="T14" fmla="*/ 103 w 172"/>
                <a:gd name="T15" fmla="*/ 2 h 172"/>
                <a:gd name="T16" fmla="*/ 86 w 172"/>
                <a:gd name="T17" fmla="*/ 0 h 172"/>
                <a:gd name="T18" fmla="*/ 77 w 172"/>
                <a:gd name="T19" fmla="*/ 1 h 172"/>
                <a:gd name="T20" fmla="*/ 60 w 172"/>
                <a:gd name="T21" fmla="*/ 5 h 172"/>
                <a:gd name="T22" fmla="*/ 44 w 172"/>
                <a:gd name="T23" fmla="*/ 11 h 172"/>
                <a:gd name="T24" fmla="*/ 31 w 172"/>
                <a:gd name="T25" fmla="*/ 20 h 172"/>
                <a:gd name="T26" fmla="*/ 19 w 172"/>
                <a:gd name="T27" fmla="*/ 32 h 172"/>
                <a:gd name="T28" fmla="*/ 10 w 172"/>
                <a:gd name="T29" fmla="*/ 45 h 172"/>
                <a:gd name="T30" fmla="*/ 4 w 172"/>
                <a:gd name="T31" fmla="*/ 61 h 172"/>
                <a:gd name="T32" fmla="*/ 0 w 172"/>
                <a:gd name="T33" fmla="*/ 78 h 172"/>
                <a:gd name="T34" fmla="*/ 0 w 172"/>
                <a:gd name="T35" fmla="*/ 86 h 172"/>
                <a:gd name="T36" fmla="*/ 1 w 172"/>
                <a:gd name="T37" fmla="*/ 104 h 172"/>
                <a:gd name="T38" fmla="*/ 7 w 172"/>
                <a:gd name="T39" fmla="*/ 120 h 172"/>
                <a:gd name="T40" fmla="*/ 15 w 172"/>
                <a:gd name="T41" fmla="*/ 134 h 172"/>
                <a:gd name="T42" fmla="*/ 26 w 172"/>
                <a:gd name="T43" fmla="*/ 147 h 172"/>
                <a:gd name="T44" fmla="*/ 38 w 172"/>
                <a:gd name="T45" fmla="*/ 157 h 172"/>
                <a:gd name="T46" fmla="*/ 53 w 172"/>
                <a:gd name="T47" fmla="*/ 166 h 172"/>
                <a:gd name="T48" fmla="*/ 68 w 172"/>
                <a:gd name="T49" fmla="*/ 171 h 172"/>
                <a:gd name="T50" fmla="*/ 86 w 172"/>
                <a:gd name="T51" fmla="*/ 172 h 172"/>
                <a:gd name="T52" fmla="*/ 95 w 172"/>
                <a:gd name="T53" fmla="*/ 172 h 172"/>
                <a:gd name="T54" fmla="*/ 111 w 172"/>
                <a:gd name="T55" fmla="*/ 168 h 172"/>
                <a:gd name="T56" fmla="*/ 127 w 172"/>
                <a:gd name="T57" fmla="*/ 162 h 172"/>
                <a:gd name="T58" fmla="*/ 141 w 172"/>
                <a:gd name="T59" fmla="*/ 152 h 172"/>
                <a:gd name="T60" fmla="*/ 152 w 172"/>
                <a:gd name="T61" fmla="*/ 141 h 172"/>
                <a:gd name="T62" fmla="*/ 162 w 172"/>
                <a:gd name="T63" fmla="*/ 127 h 172"/>
                <a:gd name="T64" fmla="*/ 168 w 172"/>
                <a:gd name="T65" fmla="*/ 112 h 172"/>
                <a:gd name="T66" fmla="*/ 171 w 172"/>
                <a:gd name="T67" fmla="*/ 96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1" y="78"/>
                  </a:lnTo>
                  <a:lnTo>
                    <a:pt x="170" y="69"/>
                  </a:lnTo>
                  <a:lnTo>
                    <a:pt x="168" y="61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6"/>
                  </a:lnTo>
                  <a:lnTo>
                    <a:pt x="141" y="20"/>
                  </a:lnTo>
                  <a:lnTo>
                    <a:pt x="133" y="15"/>
                  </a:lnTo>
                  <a:lnTo>
                    <a:pt x="127" y="11"/>
                  </a:lnTo>
                  <a:lnTo>
                    <a:pt x="119" y="8"/>
                  </a:lnTo>
                  <a:lnTo>
                    <a:pt x="111" y="5"/>
                  </a:lnTo>
                  <a:lnTo>
                    <a:pt x="103" y="2"/>
                  </a:lnTo>
                  <a:lnTo>
                    <a:pt x="95" y="1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1"/>
                  </a:lnTo>
                  <a:lnTo>
                    <a:pt x="68" y="2"/>
                  </a:lnTo>
                  <a:lnTo>
                    <a:pt x="60" y="5"/>
                  </a:lnTo>
                  <a:lnTo>
                    <a:pt x="53" y="8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6" y="26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1"/>
                  </a:lnTo>
                  <a:lnTo>
                    <a:pt x="1" y="69"/>
                  </a:lnTo>
                  <a:lnTo>
                    <a:pt x="0" y="78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1" y="104"/>
                  </a:lnTo>
                  <a:lnTo>
                    <a:pt x="4" y="112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19" y="141"/>
                  </a:lnTo>
                  <a:lnTo>
                    <a:pt x="26" y="147"/>
                  </a:lnTo>
                  <a:lnTo>
                    <a:pt x="31" y="152"/>
                  </a:lnTo>
                  <a:lnTo>
                    <a:pt x="38" y="157"/>
                  </a:lnTo>
                  <a:lnTo>
                    <a:pt x="44" y="162"/>
                  </a:lnTo>
                  <a:lnTo>
                    <a:pt x="53" y="166"/>
                  </a:lnTo>
                  <a:lnTo>
                    <a:pt x="60" y="168"/>
                  </a:lnTo>
                  <a:lnTo>
                    <a:pt x="68" y="171"/>
                  </a:lnTo>
                  <a:lnTo>
                    <a:pt x="77" y="172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2"/>
                  </a:lnTo>
                  <a:lnTo>
                    <a:pt x="103" y="171"/>
                  </a:lnTo>
                  <a:lnTo>
                    <a:pt x="111" y="168"/>
                  </a:lnTo>
                  <a:lnTo>
                    <a:pt x="119" y="166"/>
                  </a:lnTo>
                  <a:lnTo>
                    <a:pt x="127" y="162"/>
                  </a:lnTo>
                  <a:lnTo>
                    <a:pt x="133" y="157"/>
                  </a:lnTo>
                  <a:lnTo>
                    <a:pt x="141" y="152"/>
                  </a:lnTo>
                  <a:lnTo>
                    <a:pt x="146" y="147"/>
                  </a:lnTo>
                  <a:lnTo>
                    <a:pt x="152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8" y="112"/>
                  </a:lnTo>
                  <a:lnTo>
                    <a:pt x="170" y="104"/>
                  </a:lnTo>
                  <a:lnTo>
                    <a:pt x="171" y="96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Freeform 76"/>
            <p:cNvSpPr>
              <a:spLocks/>
            </p:cNvSpPr>
            <p:nvPr/>
          </p:nvSpPr>
          <p:spPr bwMode="auto">
            <a:xfrm>
              <a:off x="7078663" y="5848350"/>
              <a:ext cx="273050" cy="271462"/>
            </a:xfrm>
            <a:custGeom>
              <a:avLst/>
              <a:gdLst>
                <a:gd name="T0" fmla="*/ 172 w 172"/>
                <a:gd name="T1" fmla="*/ 85 h 171"/>
                <a:gd name="T2" fmla="*/ 171 w 172"/>
                <a:gd name="T3" fmla="*/ 68 h 171"/>
                <a:gd name="T4" fmla="*/ 165 w 172"/>
                <a:gd name="T5" fmla="*/ 53 h 171"/>
                <a:gd name="T6" fmla="*/ 157 w 172"/>
                <a:gd name="T7" fmla="*/ 38 h 171"/>
                <a:gd name="T8" fmla="*/ 147 w 172"/>
                <a:gd name="T9" fmla="*/ 26 h 171"/>
                <a:gd name="T10" fmla="*/ 134 w 172"/>
                <a:gd name="T11" fmla="*/ 15 h 171"/>
                <a:gd name="T12" fmla="*/ 119 w 172"/>
                <a:gd name="T13" fmla="*/ 7 h 171"/>
                <a:gd name="T14" fmla="*/ 104 w 172"/>
                <a:gd name="T15" fmla="*/ 1 h 171"/>
                <a:gd name="T16" fmla="*/ 86 w 172"/>
                <a:gd name="T17" fmla="*/ 0 h 171"/>
                <a:gd name="T18" fmla="*/ 77 w 172"/>
                <a:gd name="T19" fmla="*/ 0 h 171"/>
                <a:gd name="T20" fmla="*/ 61 w 172"/>
                <a:gd name="T21" fmla="*/ 4 h 171"/>
                <a:gd name="T22" fmla="*/ 45 w 172"/>
                <a:gd name="T23" fmla="*/ 10 h 171"/>
                <a:gd name="T24" fmla="*/ 31 w 172"/>
                <a:gd name="T25" fmla="*/ 19 h 171"/>
                <a:gd name="T26" fmla="*/ 20 w 172"/>
                <a:gd name="T27" fmla="*/ 31 h 171"/>
                <a:gd name="T28" fmla="*/ 10 w 172"/>
                <a:gd name="T29" fmla="*/ 44 h 171"/>
                <a:gd name="T30" fmla="*/ 4 w 172"/>
                <a:gd name="T31" fmla="*/ 60 h 171"/>
                <a:gd name="T32" fmla="*/ 1 w 172"/>
                <a:gd name="T33" fmla="*/ 77 h 171"/>
                <a:gd name="T34" fmla="*/ 0 w 172"/>
                <a:gd name="T35" fmla="*/ 85 h 171"/>
                <a:gd name="T36" fmla="*/ 2 w 172"/>
                <a:gd name="T37" fmla="*/ 103 h 171"/>
                <a:gd name="T38" fmla="*/ 7 w 172"/>
                <a:gd name="T39" fmla="*/ 119 h 171"/>
                <a:gd name="T40" fmla="*/ 15 w 172"/>
                <a:gd name="T41" fmla="*/ 133 h 171"/>
                <a:gd name="T42" fmla="*/ 25 w 172"/>
                <a:gd name="T43" fmla="*/ 146 h 171"/>
                <a:gd name="T44" fmla="*/ 39 w 172"/>
                <a:gd name="T45" fmla="*/ 156 h 171"/>
                <a:gd name="T46" fmla="*/ 53 w 172"/>
                <a:gd name="T47" fmla="*/ 165 h 171"/>
                <a:gd name="T48" fmla="*/ 69 w 172"/>
                <a:gd name="T49" fmla="*/ 170 h 171"/>
                <a:gd name="T50" fmla="*/ 86 w 172"/>
                <a:gd name="T51" fmla="*/ 171 h 171"/>
                <a:gd name="T52" fmla="*/ 95 w 172"/>
                <a:gd name="T53" fmla="*/ 171 h 171"/>
                <a:gd name="T54" fmla="*/ 112 w 172"/>
                <a:gd name="T55" fmla="*/ 168 h 171"/>
                <a:gd name="T56" fmla="*/ 128 w 172"/>
                <a:gd name="T57" fmla="*/ 162 h 171"/>
                <a:gd name="T58" fmla="*/ 141 w 172"/>
                <a:gd name="T59" fmla="*/ 152 h 171"/>
                <a:gd name="T60" fmla="*/ 153 w 172"/>
                <a:gd name="T61" fmla="*/ 141 h 171"/>
                <a:gd name="T62" fmla="*/ 162 w 172"/>
                <a:gd name="T63" fmla="*/ 127 h 171"/>
                <a:gd name="T64" fmla="*/ 169 w 172"/>
                <a:gd name="T65" fmla="*/ 111 h 171"/>
                <a:gd name="T66" fmla="*/ 172 w 172"/>
                <a:gd name="T67" fmla="*/ 95 h 171"/>
                <a:gd name="T68" fmla="*/ 172 w 172"/>
                <a:gd name="T6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72" y="85"/>
                  </a:moveTo>
                  <a:lnTo>
                    <a:pt x="172" y="85"/>
                  </a:lnTo>
                  <a:lnTo>
                    <a:pt x="172" y="77"/>
                  </a:lnTo>
                  <a:lnTo>
                    <a:pt x="171" y="68"/>
                  </a:lnTo>
                  <a:lnTo>
                    <a:pt x="169" y="60"/>
                  </a:lnTo>
                  <a:lnTo>
                    <a:pt x="165" y="53"/>
                  </a:lnTo>
                  <a:lnTo>
                    <a:pt x="162" y="44"/>
                  </a:lnTo>
                  <a:lnTo>
                    <a:pt x="157" y="38"/>
                  </a:lnTo>
                  <a:lnTo>
                    <a:pt x="153" y="31"/>
                  </a:lnTo>
                  <a:lnTo>
                    <a:pt x="147" y="26"/>
                  </a:lnTo>
                  <a:lnTo>
                    <a:pt x="141" y="19"/>
                  </a:lnTo>
                  <a:lnTo>
                    <a:pt x="134" y="15"/>
                  </a:lnTo>
                  <a:lnTo>
                    <a:pt x="128" y="10"/>
                  </a:lnTo>
                  <a:lnTo>
                    <a:pt x="119" y="7"/>
                  </a:lnTo>
                  <a:lnTo>
                    <a:pt x="112" y="4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1"/>
                  </a:lnTo>
                  <a:lnTo>
                    <a:pt x="61" y="4"/>
                  </a:lnTo>
                  <a:lnTo>
                    <a:pt x="53" y="7"/>
                  </a:lnTo>
                  <a:lnTo>
                    <a:pt x="45" y="10"/>
                  </a:lnTo>
                  <a:lnTo>
                    <a:pt x="39" y="15"/>
                  </a:lnTo>
                  <a:lnTo>
                    <a:pt x="31" y="19"/>
                  </a:lnTo>
                  <a:lnTo>
                    <a:pt x="25" y="26"/>
                  </a:lnTo>
                  <a:lnTo>
                    <a:pt x="20" y="31"/>
                  </a:lnTo>
                  <a:lnTo>
                    <a:pt x="15" y="38"/>
                  </a:lnTo>
                  <a:lnTo>
                    <a:pt x="10" y="44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2" y="68"/>
                  </a:lnTo>
                  <a:lnTo>
                    <a:pt x="1" y="7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" y="95"/>
                  </a:lnTo>
                  <a:lnTo>
                    <a:pt x="2" y="103"/>
                  </a:lnTo>
                  <a:lnTo>
                    <a:pt x="4" y="111"/>
                  </a:lnTo>
                  <a:lnTo>
                    <a:pt x="7" y="119"/>
                  </a:lnTo>
                  <a:lnTo>
                    <a:pt x="10" y="127"/>
                  </a:lnTo>
                  <a:lnTo>
                    <a:pt x="15" y="133"/>
                  </a:lnTo>
                  <a:lnTo>
                    <a:pt x="20" y="141"/>
                  </a:lnTo>
                  <a:lnTo>
                    <a:pt x="25" y="146"/>
                  </a:lnTo>
                  <a:lnTo>
                    <a:pt x="31" y="152"/>
                  </a:lnTo>
                  <a:lnTo>
                    <a:pt x="39" y="156"/>
                  </a:lnTo>
                  <a:lnTo>
                    <a:pt x="45" y="162"/>
                  </a:lnTo>
                  <a:lnTo>
                    <a:pt x="53" y="165"/>
                  </a:lnTo>
                  <a:lnTo>
                    <a:pt x="61" y="168"/>
                  </a:lnTo>
                  <a:lnTo>
                    <a:pt x="69" y="170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86" y="171"/>
                  </a:lnTo>
                  <a:lnTo>
                    <a:pt x="95" y="171"/>
                  </a:lnTo>
                  <a:lnTo>
                    <a:pt x="104" y="170"/>
                  </a:lnTo>
                  <a:lnTo>
                    <a:pt x="112" y="168"/>
                  </a:lnTo>
                  <a:lnTo>
                    <a:pt x="119" y="165"/>
                  </a:lnTo>
                  <a:lnTo>
                    <a:pt x="128" y="162"/>
                  </a:lnTo>
                  <a:lnTo>
                    <a:pt x="134" y="156"/>
                  </a:lnTo>
                  <a:lnTo>
                    <a:pt x="141" y="152"/>
                  </a:lnTo>
                  <a:lnTo>
                    <a:pt x="147" y="146"/>
                  </a:lnTo>
                  <a:lnTo>
                    <a:pt x="153" y="141"/>
                  </a:lnTo>
                  <a:lnTo>
                    <a:pt x="157" y="133"/>
                  </a:lnTo>
                  <a:lnTo>
                    <a:pt x="162" y="127"/>
                  </a:lnTo>
                  <a:lnTo>
                    <a:pt x="165" y="119"/>
                  </a:lnTo>
                  <a:lnTo>
                    <a:pt x="169" y="111"/>
                  </a:lnTo>
                  <a:lnTo>
                    <a:pt x="171" y="103"/>
                  </a:lnTo>
                  <a:lnTo>
                    <a:pt x="172" y="95"/>
                  </a:lnTo>
                  <a:lnTo>
                    <a:pt x="172" y="85"/>
                  </a:lnTo>
                  <a:lnTo>
                    <a:pt x="172" y="85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Freeform 77"/>
            <p:cNvSpPr>
              <a:spLocks/>
            </p:cNvSpPr>
            <p:nvPr/>
          </p:nvSpPr>
          <p:spPr bwMode="auto">
            <a:xfrm>
              <a:off x="7478713" y="5848350"/>
              <a:ext cx="273050" cy="271462"/>
            </a:xfrm>
            <a:custGeom>
              <a:avLst/>
              <a:gdLst>
                <a:gd name="T0" fmla="*/ 172 w 172"/>
                <a:gd name="T1" fmla="*/ 85 h 171"/>
                <a:gd name="T2" fmla="*/ 170 w 172"/>
                <a:gd name="T3" fmla="*/ 68 h 171"/>
                <a:gd name="T4" fmla="*/ 165 w 172"/>
                <a:gd name="T5" fmla="*/ 53 h 171"/>
                <a:gd name="T6" fmla="*/ 157 w 172"/>
                <a:gd name="T7" fmla="*/ 38 h 171"/>
                <a:gd name="T8" fmla="*/ 146 w 172"/>
                <a:gd name="T9" fmla="*/ 26 h 171"/>
                <a:gd name="T10" fmla="*/ 133 w 172"/>
                <a:gd name="T11" fmla="*/ 15 h 171"/>
                <a:gd name="T12" fmla="*/ 119 w 172"/>
                <a:gd name="T13" fmla="*/ 7 h 171"/>
                <a:gd name="T14" fmla="*/ 103 w 172"/>
                <a:gd name="T15" fmla="*/ 1 h 171"/>
                <a:gd name="T16" fmla="*/ 86 w 172"/>
                <a:gd name="T17" fmla="*/ 0 h 171"/>
                <a:gd name="T18" fmla="*/ 77 w 172"/>
                <a:gd name="T19" fmla="*/ 0 h 171"/>
                <a:gd name="T20" fmla="*/ 60 w 172"/>
                <a:gd name="T21" fmla="*/ 4 h 171"/>
                <a:gd name="T22" fmla="*/ 44 w 172"/>
                <a:gd name="T23" fmla="*/ 10 h 171"/>
                <a:gd name="T24" fmla="*/ 31 w 172"/>
                <a:gd name="T25" fmla="*/ 19 h 171"/>
                <a:gd name="T26" fmla="*/ 19 w 172"/>
                <a:gd name="T27" fmla="*/ 31 h 171"/>
                <a:gd name="T28" fmla="*/ 10 w 172"/>
                <a:gd name="T29" fmla="*/ 44 h 171"/>
                <a:gd name="T30" fmla="*/ 4 w 172"/>
                <a:gd name="T31" fmla="*/ 60 h 171"/>
                <a:gd name="T32" fmla="*/ 0 w 172"/>
                <a:gd name="T33" fmla="*/ 77 h 171"/>
                <a:gd name="T34" fmla="*/ 0 w 172"/>
                <a:gd name="T35" fmla="*/ 85 h 171"/>
                <a:gd name="T36" fmla="*/ 1 w 172"/>
                <a:gd name="T37" fmla="*/ 103 h 171"/>
                <a:gd name="T38" fmla="*/ 7 w 172"/>
                <a:gd name="T39" fmla="*/ 119 h 171"/>
                <a:gd name="T40" fmla="*/ 15 w 172"/>
                <a:gd name="T41" fmla="*/ 133 h 171"/>
                <a:gd name="T42" fmla="*/ 26 w 172"/>
                <a:gd name="T43" fmla="*/ 146 h 171"/>
                <a:gd name="T44" fmla="*/ 38 w 172"/>
                <a:gd name="T45" fmla="*/ 156 h 171"/>
                <a:gd name="T46" fmla="*/ 53 w 172"/>
                <a:gd name="T47" fmla="*/ 165 h 171"/>
                <a:gd name="T48" fmla="*/ 68 w 172"/>
                <a:gd name="T49" fmla="*/ 170 h 171"/>
                <a:gd name="T50" fmla="*/ 86 w 172"/>
                <a:gd name="T51" fmla="*/ 171 h 171"/>
                <a:gd name="T52" fmla="*/ 95 w 172"/>
                <a:gd name="T53" fmla="*/ 171 h 171"/>
                <a:gd name="T54" fmla="*/ 111 w 172"/>
                <a:gd name="T55" fmla="*/ 168 h 171"/>
                <a:gd name="T56" fmla="*/ 127 w 172"/>
                <a:gd name="T57" fmla="*/ 162 h 171"/>
                <a:gd name="T58" fmla="*/ 141 w 172"/>
                <a:gd name="T59" fmla="*/ 152 h 171"/>
                <a:gd name="T60" fmla="*/ 152 w 172"/>
                <a:gd name="T61" fmla="*/ 141 h 171"/>
                <a:gd name="T62" fmla="*/ 162 w 172"/>
                <a:gd name="T63" fmla="*/ 127 h 171"/>
                <a:gd name="T64" fmla="*/ 168 w 172"/>
                <a:gd name="T65" fmla="*/ 111 h 171"/>
                <a:gd name="T66" fmla="*/ 171 w 172"/>
                <a:gd name="T67" fmla="*/ 95 h 171"/>
                <a:gd name="T68" fmla="*/ 172 w 172"/>
                <a:gd name="T69" fmla="*/ 8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1">
                  <a:moveTo>
                    <a:pt x="172" y="85"/>
                  </a:moveTo>
                  <a:lnTo>
                    <a:pt x="172" y="85"/>
                  </a:lnTo>
                  <a:lnTo>
                    <a:pt x="171" y="77"/>
                  </a:lnTo>
                  <a:lnTo>
                    <a:pt x="170" y="68"/>
                  </a:lnTo>
                  <a:lnTo>
                    <a:pt x="168" y="60"/>
                  </a:lnTo>
                  <a:lnTo>
                    <a:pt x="165" y="53"/>
                  </a:lnTo>
                  <a:lnTo>
                    <a:pt x="162" y="44"/>
                  </a:lnTo>
                  <a:lnTo>
                    <a:pt x="157" y="38"/>
                  </a:lnTo>
                  <a:lnTo>
                    <a:pt x="152" y="31"/>
                  </a:lnTo>
                  <a:lnTo>
                    <a:pt x="146" y="26"/>
                  </a:lnTo>
                  <a:lnTo>
                    <a:pt x="141" y="19"/>
                  </a:lnTo>
                  <a:lnTo>
                    <a:pt x="133" y="15"/>
                  </a:lnTo>
                  <a:lnTo>
                    <a:pt x="127" y="10"/>
                  </a:lnTo>
                  <a:lnTo>
                    <a:pt x="119" y="7"/>
                  </a:lnTo>
                  <a:lnTo>
                    <a:pt x="111" y="4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4"/>
                  </a:lnTo>
                  <a:lnTo>
                    <a:pt x="53" y="7"/>
                  </a:lnTo>
                  <a:lnTo>
                    <a:pt x="44" y="10"/>
                  </a:lnTo>
                  <a:lnTo>
                    <a:pt x="38" y="15"/>
                  </a:lnTo>
                  <a:lnTo>
                    <a:pt x="31" y="19"/>
                  </a:lnTo>
                  <a:lnTo>
                    <a:pt x="26" y="26"/>
                  </a:lnTo>
                  <a:lnTo>
                    <a:pt x="19" y="31"/>
                  </a:lnTo>
                  <a:lnTo>
                    <a:pt x="15" y="38"/>
                  </a:lnTo>
                  <a:lnTo>
                    <a:pt x="10" y="44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0" y="95"/>
                  </a:lnTo>
                  <a:lnTo>
                    <a:pt x="1" y="103"/>
                  </a:lnTo>
                  <a:lnTo>
                    <a:pt x="4" y="111"/>
                  </a:lnTo>
                  <a:lnTo>
                    <a:pt x="7" y="119"/>
                  </a:lnTo>
                  <a:lnTo>
                    <a:pt x="10" y="127"/>
                  </a:lnTo>
                  <a:lnTo>
                    <a:pt x="15" y="133"/>
                  </a:lnTo>
                  <a:lnTo>
                    <a:pt x="19" y="141"/>
                  </a:lnTo>
                  <a:lnTo>
                    <a:pt x="26" y="146"/>
                  </a:lnTo>
                  <a:lnTo>
                    <a:pt x="31" y="152"/>
                  </a:lnTo>
                  <a:lnTo>
                    <a:pt x="38" y="156"/>
                  </a:lnTo>
                  <a:lnTo>
                    <a:pt x="44" y="162"/>
                  </a:lnTo>
                  <a:lnTo>
                    <a:pt x="53" y="165"/>
                  </a:lnTo>
                  <a:lnTo>
                    <a:pt x="60" y="168"/>
                  </a:lnTo>
                  <a:lnTo>
                    <a:pt x="68" y="170"/>
                  </a:lnTo>
                  <a:lnTo>
                    <a:pt x="77" y="171"/>
                  </a:lnTo>
                  <a:lnTo>
                    <a:pt x="86" y="171"/>
                  </a:lnTo>
                  <a:lnTo>
                    <a:pt x="86" y="171"/>
                  </a:lnTo>
                  <a:lnTo>
                    <a:pt x="95" y="171"/>
                  </a:lnTo>
                  <a:lnTo>
                    <a:pt x="103" y="170"/>
                  </a:lnTo>
                  <a:lnTo>
                    <a:pt x="111" y="168"/>
                  </a:lnTo>
                  <a:lnTo>
                    <a:pt x="119" y="165"/>
                  </a:lnTo>
                  <a:lnTo>
                    <a:pt x="127" y="162"/>
                  </a:lnTo>
                  <a:lnTo>
                    <a:pt x="133" y="156"/>
                  </a:lnTo>
                  <a:lnTo>
                    <a:pt x="141" y="152"/>
                  </a:lnTo>
                  <a:lnTo>
                    <a:pt x="146" y="146"/>
                  </a:lnTo>
                  <a:lnTo>
                    <a:pt x="152" y="141"/>
                  </a:lnTo>
                  <a:lnTo>
                    <a:pt x="157" y="133"/>
                  </a:lnTo>
                  <a:lnTo>
                    <a:pt x="162" y="127"/>
                  </a:lnTo>
                  <a:lnTo>
                    <a:pt x="165" y="119"/>
                  </a:lnTo>
                  <a:lnTo>
                    <a:pt x="168" y="111"/>
                  </a:lnTo>
                  <a:lnTo>
                    <a:pt x="170" y="103"/>
                  </a:lnTo>
                  <a:lnTo>
                    <a:pt x="171" y="95"/>
                  </a:lnTo>
                  <a:lnTo>
                    <a:pt x="172" y="85"/>
                  </a:lnTo>
                  <a:lnTo>
                    <a:pt x="172" y="85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Freeform 78"/>
            <p:cNvSpPr>
              <a:spLocks/>
            </p:cNvSpPr>
            <p:nvPr/>
          </p:nvSpPr>
          <p:spPr bwMode="auto">
            <a:xfrm>
              <a:off x="7078663" y="6235700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1 w 172"/>
                <a:gd name="T3" fmla="*/ 68 h 172"/>
                <a:gd name="T4" fmla="*/ 165 w 172"/>
                <a:gd name="T5" fmla="*/ 53 h 172"/>
                <a:gd name="T6" fmla="*/ 157 w 172"/>
                <a:gd name="T7" fmla="*/ 38 h 172"/>
                <a:gd name="T8" fmla="*/ 147 w 172"/>
                <a:gd name="T9" fmla="*/ 25 h 172"/>
                <a:gd name="T10" fmla="*/ 134 w 172"/>
                <a:gd name="T11" fmla="*/ 15 h 172"/>
                <a:gd name="T12" fmla="*/ 119 w 172"/>
                <a:gd name="T13" fmla="*/ 7 h 172"/>
                <a:gd name="T14" fmla="*/ 104 w 172"/>
                <a:gd name="T15" fmla="*/ 1 h 172"/>
                <a:gd name="T16" fmla="*/ 86 w 172"/>
                <a:gd name="T17" fmla="*/ 0 h 172"/>
                <a:gd name="T18" fmla="*/ 77 w 172"/>
                <a:gd name="T19" fmla="*/ 0 h 172"/>
                <a:gd name="T20" fmla="*/ 61 w 172"/>
                <a:gd name="T21" fmla="*/ 3 h 172"/>
                <a:gd name="T22" fmla="*/ 45 w 172"/>
                <a:gd name="T23" fmla="*/ 11 h 172"/>
                <a:gd name="T24" fmla="*/ 31 w 172"/>
                <a:gd name="T25" fmla="*/ 20 h 172"/>
                <a:gd name="T26" fmla="*/ 20 w 172"/>
                <a:gd name="T27" fmla="*/ 32 h 172"/>
                <a:gd name="T28" fmla="*/ 10 w 172"/>
                <a:gd name="T29" fmla="*/ 45 h 172"/>
                <a:gd name="T30" fmla="*/ 4 w 172"/>
                <a:gd name="T31" fmla="*/ 60 h 172"/>
                <a:gd name="T32" fmla="*/ 1 w 172"/>
                <a:gd name="T33" fmla="*/ 77 h 172"/>
                <a:gd name="T34" fmla="*/ 0 w 172"/>
                <a:gd name="T35" fmla="*/ 86 h 172"/>
                <a:gd name="T36" fmla="*/ 2 w 172"/>
                <a:gd name="T37" fmla="*/ 103 h 172"/>
                <a:gd name="T38" fmla="*/ 7 w 172"/>
                <a:gd name="T39" fmla="*/ 120 h 172"/>
                <a:gd name="T40" fmla="*/ 15 w 172"/>
                <a:gd name="T41" fmla="*/ 134 h 172"/>
                <a:gd name="T42" fmla="*/ 25 w 172"/>
                <a:gd name="T43" fmla="*/ 147 h 172"/>
                <a:gd name="T44" fmla="*/ 39 w 172"/>
                <a:gd name="T45" fmla="*/ 157 h 172"/>
                <a:gd name="T46" fmla="*/ 53 w 172"/>
                <a:gd name="T47" fmla="*/ 165 h 172"/>
                <a:gd name="T48" fmla="*/ 69 w 172"/>
                <a:gd name="T49" fmla="*/ 170 h 172"/>
                <a:gd name="T50" fmla="*/ 86 w 172"/>
                <a:gd name="T51" fmla="*/ 172 h 172"/>
                <a:gd name="T52" fmla="*/ 95 w 172"/>
                <a:gd name="T53" fmla="*/ 171 h 172"/>
                <a:gd name="T54" fmla="*/ 112 w 172"/>
                <a:gd name="T55" fmla="*/ 168 h 172"/>
                <a:gd name="T56" fmla="*/ 128 w 172"/>
                <a:gd name="T57" fmla="*/ 162 h 172"/>
                <a:gd name="T58" fmla="*/ 141 w 172"/>
                <a:gd name="T59" fmla="*/ 152 h 172"/>
                <a:gd name="T60" fmla="*/ 153 w 172"/>
                <a:gd name="T61" fmla="*/ 141 h 172"/>
                <a:gd name="T62" fmla="*/ 162 w 172"/>
                <a:gd name="T63" fmla="*/ 127 h 172"/>
                <a:gd name="T64" fmla="*/ 169 w 172"/>
                <a:gd name="T65" fmla="*/ 111 h 172"/>
                <a:gd name="T66" fmla="*/ 172 w 172"/>
                <a:gd name="T67" fmla="*/ 95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2" y="77"/>
                  </a:lnTo>
                  <a:lnTo>
                    <a:pt x="171" y="68"/>
                  </a:lnTo>
                  <a:lnTo>
                    <a:pt x="169" y="60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3" y="32"/>
                  </a:lnTo>
                  <a:lnTo>
                    <a:pt x="147" y="25"/>
                  </a:lnTo>
                  <a:lnTo>
                    <a:pt x="141" y="20"/>
                  </a:lnTo>
                  <a:lnTo>
                    <a:pt x="134" y="15"/>
                  </a:lnTo>
                  <a:lnTo>
                    <a:pt x="128" y="11"/>
                  </a:lnTo>
                  <a:lnTo>
                    <a:pt x="119" y="7"/>
                  </a:lnTo>
                  <a:lnTo>
                    <a:pt x="112" y="3"/>
                  </a:lnTo>
                  <a:lnTo>
                    <a:pt x="104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9" y="1"/>
                  </a:lnTo>
                  <a:lnTo>
                    <a:pt x="61" y="3"/>
                  </a:lnTo>
                  <a:lnTo>
                    <a:pt x="53" y="7"/>
                  </a:lnTo>
                  <a:lnTo>
                    <a:pt x="45" y="11"/>
                  </a:lnTo>
                  <a:lnTo>
                    <a:pt x="39" y="15"/>
                  </a:lnTo>
                  <a:lnTo>
                    <a:pt x="31" y="20"/>
                  </a:lnTo>
                  <a:lnTo>
                    <a:pt x="25" y="25"/>
                  </a:lnTo>
                  <a:lnTo>
                    <a:pt x="20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2" y="68"/>
                  </a:lnTo>
                  <a:lnTo>
                    <a:pt x="1" y="77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1" y="95"/>
                  </a:lnTo>
                  <a:lnTo>
                    <a:pt x="2" y="103"/>
                  </a:lnTo>
                  <a:lnTo>
                    <a:pt x="4" y="111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20" y="141"/>
                  </a:lnTo>
                  <a:lnTo>
                    <a:pt x="25" y="147"/>
                  </a:lnTo>
                  <a:lnTo>
                    <a:pt x="31" y="152"/>
                  </a:lnTo>
                  <a:lnTo>
                    <a:pt x="39" y="157"/>
                  </a:lnTo>
                  <a:lnTo>
                    <a:pt x="45" y="162"/>
                  </a:lnTo>
                  <a:lnTo>
                    <a:pt x="53" y="165"/>
                  </a:lnTo>
                  <a:lnTo>
                    <a:pt x="61" y="168"/>
                  </a:lnTo>
                  <a:lnTo>
                    <a:pt x="69" y="170"/>
                  </a:lnTo>
                  <a:lnTo>
                    <a:pt x="77" y="171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1"/>
                  </a:lnTo>
                  <a:lnTo>
                    <a:pt x="104" y="170"/>
                  </a:lnTo>
                  <a:lnTo>
                    <a:pt x="112" y="168"/>
                  </a:lnTo>
                  <a:lnTo>
                    <a:pt x="119" y="165"/>
                  </a:lnTo>
                  <a:lnTo>
                    <a:pt x="128" y="162"/>
                  </a:lnTo>
                  <a:lnTo>
                    <a:pt x="134" y="157"/>
                  </a:lnTo>
                  <a:lnTo>
                    <a:pt x="141" y="152"/>
                  </a:lnTo>
                  <a:lnTo>
                    <a:pt x="147" y="147"/>
                  </a:lnTo>
                  <a:lnTo>
                    <a:pt x="153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9" y="111"/>
                  </a:lnTo>
                  <a:lnTo>
                    <a:pt x="171" y="103"/>
                  </a:lnTo>
                  <a:lnTo>
                    <a:pt x="172" y="95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Freeform 79"/>
            <p:cNvSpPr>
              <a:spLocks/>
            </p:cNvSpPr>
            <p:nvPr/>
          </p:nvSpPr>
          <p:spPr bwMode="auto">
            <a:xfrm>
              <a:off x="7478713" y="6235700"/>
              <a:ext cx="273050" cy="273050"/>
            </a:xfrm>
            <a:custGeom>
              <a:avLst/>
              <a:gdLst>
                <a:gd name="T0" fmla="*/ 172 w 172"/>
                <a:gd name="T1" fmla="*/ 86 h 172"/>
                <a:gd name="T2" fmla="*/ 170 w 172"/>
                <a:gd name="T3" fmla="*/ 68 h 172"/>
                <a:gd name="T4" fmla="*/ 165 w 172"/>
                <a:gd name="T5" fmla="*/ 53 h 172"/>
                <a:gd name="T6" fmla="*/ 157 w 172"/>
                <a:gd name="T7" fmla="*/ 38 h 172"/>
                <a:gd name="T8" fmla="*/ 146 w 172"/>
                <a:gd name="T9" fmla="*/ 25 h 172"/>
                <a:gd name="T10" fmla="*/ 133 w 172"/>
                <a:gd name="T11" fmla="*/ 15 h 172"/>
                <a:gd name="T12" fmla="*/ 119 w 172"/>
                <a:gd name="T13" fmla="*/ 7 h 172"/>
                <a:gd name="T14" fmla="*/ 103 w 172"/>
                <a:gd name="T15" fmla="*/ 1 h 172"/>
                <a:gd name="T16" fmla="*/ 86 w 172"/>
                <a:gd name="T17" fmla="*/ 0 h 172"/>
                <a:gd name="T18" fmla="*/ 77 w 172"/>
                <a:gd name="T19" fmla="*/ 0 h 172"/>
                <a:gd name="T20" fmla="*/ 60 w 172"/>
                <a:gd name="T21" fmla="*/ 3 h 172"/>
                <a:gd name="T22" fmla="*/ 44 w 172"/>
                <a:gd name="T23" fmla="*/ 11 h 172"/>
                <a:gd name="T24" fmla="*/ 31 w 172"/>
                <a:gd name="T25" fmla="*/ 20 h 172"/>
                <a:gd name="T26" fmla="*/ 19 w 172"/>
                <a:gd name="T27" fmla="*/ 32 h 172"/>
                <a:gd name="T28" fmla="*/ 10 w 172"/>
                <a:gd name="T29" fmla="*/ 45 h 172"/>
                <a:gd name="T30" fmla="*/ 4 w 172"/>
                <a:gd name="T31" fmla="*/ 60 h 172"/>
                <a:gd name="T32" fmla="*/ 0 w 172"/>
                <a:gd name="T33" fmla="*/ 77 h 172"/>
                <a:gd name="T34" fmla="*/ 0 w 172"/>
                <a:gd name="T35" fmla="*/ 86 h 172"/>
                <a:gd name="T36" fmla="*/ 1 w 172"/>
                <a:gd name="T37" fmla="*/ 103 h 172"/>
                <a:gd name="T38" fmla="*/ 7 w 172"/>
                <a:gd name="T39" fmla="*/ 120 h 172"/>
                <a:gd name="T40" fmla="*/ 15 w 172"/>
                <a:gd name="T41" fmla="*/ 134 h 172"/>
                <a:gd name="T42" fmla="*/ 26 w 172"/>
                <a:gd name="T43" fmla="*/ 147 h 172"/>
                <a:gd name="T44" fmla="*/ 38 w 172"/>
                <a:gd name="T45" fmla="*/ 157 h 172"/>
                <a:gd name="T46" fmla="*/ 53 w 172"/>
                <a:gd name="T47" fmla="*/ 165 h 172"/>
                <a:gd name="T48" fmla="*/ 68 w 172"/>
                <a:gd name="T49" fmla="*/ 170 h 172"/>
                <a:gd name="T50" fmla="*/ 86 w 172"/>
                <a:gd name="T51" fmla="*/ 172 h 172"/>
                <a:gd name="T52" fmla="*/ 95 w 172"/>
                <a:gd name="T53" fmla="*/ 171 h 172"/>
                <a:gd name="T54" fmla="*/ 111 w 172"/>
                <a:gd name="T55" fmla="*/ 168 h 172"/>
                <a:gd name="T56" fmla="*/ 127 w 172"/>
                <a:gd name="T57" fmla="*/ 162 h 172"/>
                <a:gd name="T58" fmla="*/ 141 w 172"/>
                <a:gd name="T59" fmla="*/ 152 h 172"/>
                <a:gd name="T60" fmla="*/ 152 w 172"/>
                <a:gd name="T61" fmla="*/ 141 h 172"/>
                <a:gd name="T62" fmla="*/ 162 w 172"/>
                <a:gd name="T63" fmla="*/ 127 h 172"/>
                <a:gd name="T64" fmla="*/ 168 w 172"/>
                <a:gd name="T65" fmla="*/ 111 h 172"/>
                <a:gd name="T66" fmla="*/ 171 w 172"/>
                <a:gd name="T67" fmla="*/ 95 h 172"/>
                <a:gd name="T68" fmla="*/ 172 w 172"/>
                <a:gd name="T69" fmla="*/ 8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2" h="172">
                  <a:moveTo>
                    <a:pt x="172" y="86"/>
                  </a:moveTo>
                  <a:lnTo>
                    <a:pt x="172" y="86"/>
                  </a:lnTo>
                  <a:lnTo>
                    <a:pt x="171" y="77"/>
                  </a:lnTo>
                  <a:lnTo>
                    <a:pt x="170" y="68"/>
                  </a:lnTo>
                  <a:lnTo>
                    <a:pt x="168" y="60"/>
                  </a:lnTo>
                  <a:lnTo>
                    <a:pt x="165" y="53"/>
                  </a:lnTo>
                  <a:lnTo>
                    <a:pt x="162" y="45"/>
                  </a:lnTo>
                  <a:lnTo>
                    <a:pt x="157" y="38"/>
                  </a:lnTo>
                  <a:lnTo>
                    <a:pt x="152" y="32"/>
                  </a:lnTo>
                  <a:lnTo>
                    <a:pt x="146" y="25"/>
                  </a:lnTo>
                  <a:lnTo>
                    <a:pt x="141" y="20"/>
                  </a:lnTo>
                  <a:lnTo>
                    <a:pt x="133" y="15"/>
                  </a:lnTo>
                  <a:lnTo>
                    <a:pt x="127" y="11"/>
                  </a:lnTo>
                  <a:lnTo>
                    <a:pt x="119" y="7"/>
                  </a:lnTo>
                  <a:lnTo>
                    <a:pt x="111" y="3"/>
                  </a:lnTo>
                  <a:lnTo>
                    <a:pt x="103" y="1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68" y="1"/>
                  </a:lnTo>
                  <a:lnTo>
                    <a:pt x="60" y="3"/>
                  </a:lnTo>
                  <a:lnTo>
                    <a:pt x="53" y="7"/>
                  </a:lnTo>
                  <a:lnTo>
                    <a:pt x="44" y="11"/>
                  </a:lnTo>
                  <a:lnTo>
                    <a:pt x="38" y="15"/>
                  </a:lnTo>
                  <a:lnTo>
                    <a:pt x="31" y="20"/>
                  </a:lnTo>
                  <a:lnTo>
                    <a:pt x="26" y="25"/>
                  </a:lnTo>
                  <a:lnTo>
                    <a:pt x="19" y="32"/>
                  </a:lnTo>
                  <a:lnTo>
                    <a:pt x="15" y="38"/>
                  </a:lnTo>
                  <a:lnTo>
                    <a:pt x="10" y="45"/>
                  </a:lnTo>
                  <a:lnTo>
                    <a:pt x="7" y="53"/>
                  </a:lnTo>
                  <a:lnTo>
                    <a:pt x="4" y="60"/>
                  </a:lnTo>
                  <a:lnTo>
                    <a:pt x="1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1" y="103"/>
                  </a:lnTo>
                  <a:lnTo>
                    <a:pt x="4" y="111"/>
                  </a:lnTo>
                  <a:lnTo>
                    <a:pt x="7" y="120"/>
                  </a:lnTo>
                  <a:lnTo>
                    <a:pt x="10" y="127"/>
                  </a:lnTo>
                  <a:lnTo>
                    <a:pt x="15" y="134"/>
                  </a:lnTo>
                  <a:lnTo>
                    <a:pt x="19" y="141"/>
                  </a:lnTo>
                  <a:lnTo>
                    <a:pt x="26" y="147"/>
                  </a:lnTo>
                  <a:lnTo>
                    <a:pt x="31" y="152"/>
                  </a:lnTo>
                  <a:lnTo>
                    <a:pt x="38" y="157"/>
                  </a:lnTo>
                  <a:lnTo>
                    <a:pt x="44" y="162"/>
                  </a:lnTo>
                  <a:lnTo>
                    <a:pt x="53" y="165"/>
                  </a:lnTo>
                  <a:lnTo>
                    <a:pt x="60" y="168"/>
                  </a:lnTo>
                  <a:lnTo>
                    <a:pt x="68" y="170"/>
                  </a:lnTo>
                  <a:lnTo>
                    <a:pt x="77" y="171"/>
                  </a:lnTo>
                  <a:lnTo>
                    <a:pt x="86" y="172"/>
                  </a:lnTo>
                  <a:lnTo>
                    <a:pt x="86" y="172"/>
                  </a:lnTo>
                  <a:lnTo>
                    <a:pt x="95" y="171"/>
                  </a:lnTo>
                  <a:lnTo>
                    <a:pt x="103" y="170"/>
                  </a:lnTo>
                  <a:lnTo>
                    <a:pt x="111" y="168"/>
                  </a:lnTo>
                  <a:lnTo>
                    <a:pt x="119" y="165"/>
                  </a:lnTo>
                  <a:lnTo>
                    <a:pt x="127" y="162"/>
                  </a:lnTo>
                  <a:lnTo>
                    <a:pt x="133" y="157"/>
                  </a:lnTo>
                  <a:lnTo>
                    <a:pt x="141" y="152"/>
                  </a:lnTo>
                  <a:lnTo>
                    <a:pt x="146" y="147"/>
                  </a:lnTo>
                  <a:lnTo>
                    <a:pt x="152" y="141"/>
                  </a:lnTo>
                  <a:lnTo>
                    <a:pt x="157" y="134"/>
                  </a:lnTo>
                  <a:lnTo>
                    <a:pt x="162" y="127"/>
                  </a:lnTo>
                  <a:lnTo>
                    <a:pt x="165" y="120"/>
                  </a:lnTo>
                  <a:lnTo>
                    <a:pt x="168" y="111"/>
                  </a:lnTo>
                  <a:lnTo>
                    <a:pt x="170" y="103"/>
                  </a:lnTo>
                  <a:lnTo>
                    <a:pt x="171" y="95"/>
                  </a:lnTo>
                  <a:lnTo>
                    <a:pt x="172" y="86"/>
                  </a:lnTo>
                  <a:lnTo>
                    <a:pt x="172" y="86"/>
                  </a:lnTo>
                  <a:close/>
                </a:path>
              </a:pathLst>
            </a:custGeom>
            <a:solidFill>
              <a:srgbClr val="002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4208463" y="5592763"/>
              <a:ext cx="836613" cy="1303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Rectangle 81"/>
            <p:cNvSpPr>
              <a:spLocks noChangeArrowheads="1"/>
            </p:cNvSpPr>
            <p:nvPr/>
          </p:nvSpPr>
          <p:spPr bwMode="auto">
            <a:xfrm>
              <a:off x="4283075" y="5424488"/>
              <a:ext cx="641350" cy="3349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Rectangle 82"/>
            <p:cNvSpPr>
              <a:spLocks noChangeArrowheads="1"/>
            </p:cNvSpPr>
            <p:nvPr/>
          </p:nvSpPr>
          <p:spPr bwMode="auto">
            <a:xfrm>
              <a:off x="4362450" y="5278438"/>
              <a:ext cx="487363" cy="255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4351338" y="5689600"/>
              <a:ext cx="550862" cy="731837"/>
              <a:chOff x="4351338" y="5689600"/>
              <a:chExt cx="550862" cy="731837"/>
            </a:xfrm>
          </p:grpSpPr>
          <p:sp>
            <p:nvSpPr>
              <p:cNvPr id="98" name="Rectangle 83"/>
              <p:cNvSpPr>
                <a:spLocks noChangeArrowheads="1"/>
              </p:cNvSpPr>
              <p:nvPr/>
            </p:nvSpPr>
            <p:spPr bwMode="auto">
              <a:xfrm>
                <a:off x="4351338" y="5689600"/>
                <a:ext cx="84138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99" name="Rectangle 84"/>
              <p:cNvSpPr>
                <a:spLocks noChangeArrowheads="1"/>
              </p:cNvSpPr>
              <p:nvPr/>
            </p:nvSpPr>
            <p:spPr bwMode="auto">
              <a:xfrm>
                <a:off x="4508500" y="5689600"/>
                <a:ext cx="82550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0" name="Rectangle 85"/>
              <p:cNvSpPr>
                <a:spLocks noChangeArrowheads="1"/>
              </p:cNvSpPr>
              <p:nvPr/>
            </p:nvSpPr>
            <p:spPr bwMode="auto">
              <a:xfrm>
                <a:off x="4660900" y="5689600"/>
                <a:ext cx="85725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1" name="Rectangle 86"/>
              <p:cNvSpPr>
                <a:spLocks noChangeArrowheads="1"/>
              </p:cNvSpPr>
              <p:nvPr/>
            </p:nvSpPr>
            <p:spPr bwMode="auto">
              <a:xfrm>
                <a:off x="4819650" y="5689600"/>
                <a:ext cx="82550" cy="193675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2" name="Rectangle 87"/>
              <p:cNvSpPr>
                <a:spLocks noChangeArrowheads="1"/>
              </p:cNvSpPr>
              <p:nvPr/>
            </p:nvSpPr>
            <p:spPr bwMode="auto">
              <a:xfrm>
                <a:off x="4351338" y="5956300"/>
                <a:ext cx="84138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3" name="Rectangle 88"/>
              <p:cNvSpPr>
                <a:spLocks noChangeArrowheads="1"/>
              </p:cNvSpPr>
              <p:nvPr/>
            </p:nvSpPr>
            <p:spPr bwMode="auto">
              <a:xfrm>
                <a:off x="4508500" y="5956300"/>
                <a:ext cx="82550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4" name="Rectangle 89"/>
              <p:cNvSpPr>
                <a:spLocks noChangeArrowheads="1"/>
              </p:cNvSpPr>
              <p:nvPr/>
            </p:nvSpPr>
            <p:spPr bwMode="auto">
              <a:xfrm>
                <a:off x="4660900" y="5956300"/>
                <a:ext cx="85725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5" name="Rectangle 90"/>
              <p:cNvSpPr>
                <a:spLocks noChangeArrowheads="1"/>
              </p:cNvSpPr>
              <p:nvPr/>
            </p:nvSpPr>
            <p:spPr bwMode="auto">
              <a:xfrm>
                <a:off x="4819650" y="5956300"/>
                <a:ext cx="82550" cy="19685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6" name="Rectangle 91"/>
              <p:cNvSpPr>
                <a:spLocks noChangeArrowheads="1"/>
              </p:cNvSpPr>
              <p:nvPr/>
            </p:nvSpPr>
            <p:spPr bwMode="auto">
              <a:xfrm>
                <a:off x="4351338" y="6226175"/>
                <a:ext cx="84138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7" name="Rectangle 92"/>
              <p:cNvSpPr>
                <a:spLocks noChangeArrowheads="1"/>
              </p:cNvSpPr>
              <p:nvPr/>
            </p:nvSpPr>
            <p:spPr bwMode="auto">
              <a:xfrm>
                <a:off x="4508500" y="6226175"/>
                <a:ext cx="82550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8" name="Rectangle 93"/>
              <p:cNvSpPr>
                <a:spLocks noChangeArrowheads="1"/>
              </p:cNvSpPr>
              <p:nvPr/>
            </p:nvSpPr>
            <p:spPr bwMode="auto">
              <a:xfrm>
                <a:off x="4660900" y="6226175"/>
                <a:ext cx="85725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09" name="Rectangle 94"/>
              <p:cNvSpPr>
                <a:spLocks noChangeArrowheads="1"/>
              </p:cNvSpPr>
              <p:nvPr/>
            </p:nvSpPr>
            <p:spPr bwMode="auto">
              <a:xfrm>
                <a:off x="4819650" y="6226175"/>
                <a:ext cx="82550" cy="195262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305300" y="6353175"/>
              <a:ext cx="249238" cy="527050"/>
              <a:chOff x="4305300" y="6353175"/>
              <a:chExt cx="249238" cy="527050"/>
            </a:xfrm>
          </p:grpSpPr>
          <p:sp>
            <p:nvSpPr>
              <p:cNvPr id="110" name="Rectangle 95"/>
              <p:cNvSpPr>
                <a:spLocks noChangeArrowheads="1"/>
              </p:cNvSpPr>
              <p:nvPr/>
            </p:nvSpPr>
            <p:spPr bwMode="auto">
              <a:xfrm>
                <a:off x="4416425" y="6713538"/>
                <a:ext cx="28575" cy="166687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4305300" y="6353175"/>
                <a:ext cx="125413" cy="417512"/>
              </a:xfrm>
              <a:custGeom>
                <a:avLst/>
                <a:gdLst>
                  <a:gd name="T0" fmla="*/ 0 w 79"/>
                  <a:gd name="T1" fmla="*/ 185 h 263"/>
                  <a:gd name="T2" fmla="*/ 0 w 79"/>
                  <a:gd name="T3" fmla="*/ 185 h 263"/>
                  <a:gd name="T4" fmla="*/ 1 w 79"/>
                  <a:gd name="T5" fmla="*/ 192 h 263"/>
                  <a:gd name="T6" fmla="*/ 2 w 79"/>
                  <a:gd name="T7" fmla="*/ 201 h 263"/>
                  <a:gd name="T8" fmla="*/ 4 w 79"/>
                  <a:gd name="T9" fmla="*/ 208 h 263"/>
                  <a:gd name="T10" fmla="*/ 6 w 79"/>
                  <a:gd name="T11" fmla="*/ 215 h 263"/>
                  <a:gd name="T12" fmla="*/ 9 w 79"/>
                  <a:gd name="T13" fmla="*/ 223 h 263"/>
                  <a:gd name="T14" fmla="*/ 14 w 79"/>
                  <a:gd name="T15" fmla="*/ 229 h 263"/>
                  <a:gd name="T16" fmla="*/ 18 w 79"/>
                  <a:gd name="T17" fmla="*/ 234 h 263"/>
                  <a:gd name="T18" fmla="*/ 23 w 79"/>
                  <a:gd name="T19" fmla="*/ 240 h 263"/>
                  <a:gd name="T20" fmla="*/ 29 w 79"/>
                  <a:gd name="T21" fmla="*/ 246 h 263"/>
                  <a:gd name="T22" fmla="*/ 35 w 79"/>
                  <a:gd name="T23" fmla="*/ 250 h 263"/>
                  <a:gd name="T24" fmla="*/ 42 w 79"/>
                  <a:gd name="T25" fmla="*/ 254 h 263"/>
                  <a:gd name="T26" fmla="*/ 48 w 79"/>
                  <a:gd name="T27" fmla="*/ 257 h 263"/>
                  <a:gd name="T28" fmla="*/ 56 w 79"/>
                  <a:gd name="T29" fmla="*/ 259 h 263"/>
                  <a:gd name="T30" fmla="*/ 63 w 79"/>
                  <a:gd name="T31" fmla="*/ 261 h 263"/>
                  <a:gd name="T32" fmla="*/ 71 w 79"/>
                  <a:gd name="T33" fmla="*/ 262 h 263"/>
                  <a:gd name="T34" fmla="*/ 79 w 79"/>
                  <a:gd name="T35" fmla="*/ 263 h 263"/>
                  <a:gd name="T36" fmla="*/ 79 w 79"/>
                  <a:gd name="T37" fmla="*/ 0 h 263"/>
                  <a:gd name="T38" fmla="*/ 79 w 79"/>
                  <a:gd name="T39" fmla="*/ 0 h 263"/>
                  <a:gd name="T40" fmla="*/ 67 w 79"/>
                  <a:gd name="T41" fmla="*/ 23 h 263"/>
                  <a:gd name="T42" fmla="*/ 55 w 79"/>
                  <a:gd name="T43" fmla="*/ 47 h 263"/>
                  <a:gd name="T44" fmla="*/ 40 w 79"/>
                  <a:gd name="T45" fmla="*/ 76 h 263"/>
                  <a:gd name="T46" fmla="*/ 25 w 79"/>
                  <a:gd name="T47" fmla="*/ 107 h 263"/>
                  <a:gd name="T48" fmla="*/ 13 w 79"/>
                  <a:gd name="T49" fmla="*/ 138 h 263"/>
                  <a:gd name="T50" fmla="*/ 7 w 79"/>
                  <a:gd name="T51" fmla="*/ 151 h 263"/>
                  <a:gd name="T52" fmla="*/ 4 w 79"/>
                  <a:gd name="T53" fmla="*/ 164 h 263"/>
                  <a:gd name="T54" fmla="*/ 1 w 79"/>
                  <a:gd name="T55" fmla="*/ 176 h 263"/>
                  <a:gd name="T56" fmla="*/ 0 w 79"/>
                  <a:gd name="T57" fmla="*/ 185 h 263"/>
                  <a:gd name="T58" fmla="*/ 0 w 79"/>
                  <a:gd name="T59" fmla="*/ 18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263">
                    <a:moveTo>
                      <a:pt x="0" y="185"/>
                    </a:moveTo>
                    <a:lnTo>
                      <a:pt x="0" y="185"/>
                    </a:lnTo>
                    <a:lnTo>
                      <a:pt x="1" y="192"/>
                    </a:lnTo>
                    <a:lnTo>
                      <a:pt x="2" y="201"/>
                    </a:lnTo>
                    <a:lnTo>
                      <a:pt x="4" y="208"/>
                    </a:lnTo>
                    <a:lnTo>
                      <a:pt x="6" y="215"/>
                    </a:lnTo>
                    <a:lnTo>
                      <a:pt x="9" y="223"/>
                    </a:lnTo>
                    <a:lnTo>
                      <a:pt x="14" y="229"/>
                    </a:lnTo>
                    <a:lnTo>
                      <a:pt x="18" y="234"/>
                    </a:lnTo>
                    <a:lnTo>
                      <a:pt x="23" y="240"/>
                    </a:lnTo>
                    <a:lnTo>
                      <a:pt x="29" y="246"/>
                    </a:lnTo>
                    <a:lnTo>
                      <a:pt x="35" y="250"/>
                    </a:lnTo>
                    <a:lnTo>
                      <a:pt x="42" y="254"/>
                    </a:lnTo>
                    <a:lnTo>
                      <a:pt x="48" y="257"/>
                    </a:lnTo>
                    <a:lnTo>
                      <a:pt x="56" y="259"/>
                    </a:lnTo>
                    <a:lnTo>
                      <a:pt x="63" y="261"/>
                    </a:lnTo>
                    <a:lnTo>
                      <a:pt x="71" y="262"/>
                    </a:lnTo>
                    <a:lnTo>
                      <a:pt x="79" y="263"/>
                    </a:lnTo>
                    <a:lnTo>
                      <a:pt x="79" y="0"/>
                    </a:lnTo>
                    <a:lnTo>
                      <a:pt x="79" y="0"/>
                    </a:lnTo>
                    <a:lnTo>
                      <a:pt x="67" y="23"/>
                    </a:lnTo>
                    <a:lnTo>
                      <a:pt x="55" y="47"/>
                    </a:lnTo>
                    <a:lnTo>
                      <a:pt x="40" y="76"/>
                    </a:lnTo>
                    <a:lnTo>
                      <a:pt x="25" y="107"/>
                    </a:lnTo>
                    <a:lnTo>
                      <a:pt x="13" y="138"/>
                    </a:lnTo>
                    <a:lnTo>
                      <a:pt x="7" y="151"/>
                    </a:lnTo>
                    <a:lnTo>
                      <a:pt x="4" y="164"/>
                    </a:lnTo>
                    <a:lnTo>
                      <a:pt x="1" y="176"/>
                    </a:lnTo>
                    <a:lnTo>
                      <a:pt x="0" y="185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4430713" y="6353175"/>
                <a:ext cx="123825" cy="417512"/>
              </a:xfrm>
              <a:custGeom>
                <a:avLst/>
                <a:gdLst>
                  <a:gd name="T0" fmla="*/ 78 w 78"/>
                  <a:gd name="T1" fmla="*/ 185 h 263"/>
                  <a:gd name="T2" fmla="*/ 78 w 78"/>
                  <a:gd name="T3" fmla="*/ 185 h 263"/>
                  <a:gd name="T4" fmla="*/ 77 w 78"/>
                  <a:gd name="T5" fmla="*/ 176 h 263"/>
                  <a:gd name="T6" fmla="*/ 75 w 78"/>
                  <a:gd name="T7" fmla="*/ 164 h 263"/>
                  <a:gd name="T8" fmla="*/ 71 w 78"/>
                  <a:gd name="T9" fmla="*/ 151 h 263"/>
                  <a:gd name="T10" fmla="*/ 66 w 78"/>
                  <a:gd name="T11" fmla="*/ 138 h 263"/>
                  <a:gd name="T12" fmla="*/ 53 w 78"/>
                  <a:gd name="T13" fmla="*/ 107 h 263"/>
                  <a:gd name="T14" fmla="*/ 39 w 78"/>
                  <a:gd name="T15" fmla="*/ 76 h 263"/>
                  <a:gd name="T16" fmla="*/ 25 w 78"/>
                  <a:gd name="T17" fmla="*/ 47 h 263"/>
                  <a:gd name="T18" fmla="*/ 12 w 78"/>
                  <a:gd name="T19" fmla="*/ 23 h 263"/>
                  <a:gd name="T20" fmla="*/ 0 w 78"/>
                  <a:gd name="T21" fmla="*/ 0 h 263"/>
                  <a:gd name="T22" fmla="*/ 0 w 78"/>
                  <a:gd name="T23" fmla="*/ 263 h 263"/>
                  <a:gd name="T24" fmla="*/ 0 w 78"/>
                  <a:gd name="T25" fmla="*/ 263 h 263"/>
                  <a:gd name="T26" fmla="*/ 8 w 78"/>
                  <a:gd name="T27" fmla="*/ 262 h 263"/>
                  <a:gd name="T28" fmla="*/ 15 w 78"/>
                  <a:gd name="T29" fmla="*/ 261 h 263"/>
                  <a:gd name="T30" fmla="*/ 23 w 78"/>
                  <a:gd name="T31" fmla="*/ 259 h 263"/>
                  <a:gd name="T32" fmla="*/ 30 w 78"/>
                  <a:gd name="T33" fmla="*/ 257 h 263"/>
                  <a:gd name="T34" fmla="*/ 37 w 78"/>
                  <a:gd name="T35" fmla="*/ 254 h 263"/>
                  <a:gd name="T36" fmla="*/ 44 w 78"/>
                  <a:gd name="T37" fmla="*/ 250 h 263"/>
                  <a:gd name="T38" fmla="*/ 50 w 78"/>
                  <a:gd name="T39" fmla="*/ 246 h 263"/>
                  <a:gd name="T40" fmla="*/ 55 w 78"/>
                  <a:gd name="T41" fmla="*/ 240 h 263"/>
                  <a:gd name="T42" fmla="*/ 60 w 78"/>
                  <a:gd name="T43" fmla="*/ 234 h 263"/>
                  <a:gd name="T44" fmla="*/ 65 w 78"/>
                  <a:gd name="T45" fmla="*/ 229 h 263"/>
                  <a:gd name="T46" fmla="*/ 69 w 78"/>
                  <a:gd name="T47" fmla="*/ 223 h 263"/>
                  <a:gd name="T48" fmla="*/ 72 w 78"/>
                  <a:gd name="T49" fmla="*/ 215 h 263"/>
                  <a:gd name="T50" fmla="*/ 75 w 78"/>
                  <a:gd name="T51" fmla="*/ 208 h 263"/>
                  <a:gd name="T52" fmla="*/ 77 w 78"/>
                  <a:gd name="T53" fmla="*/ 201 h 263"/>
                  <a:gd name="T54" fmla="*/ 78 w 78"/>
                  <a:gd name="T55" fmla="*/ 192 h 263"/>
                  <a:gd name="T56" fmla="*/ 78 w 78"/>
                  <a:gd name="T57" fmla="*/ 185 h 263"/>
                  <a:gd name="T58" fmla="*/ 78 w 78"/>
                  <a:gd name="T59" fmla="*/ 18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8" h="263">
                    <a:moveTo>
                      <a:pt x="78" y="185"/>
                    </a:moveTo>
                    <a:lnTo>
                      <a:pt x="78" y="185"/>
                    </a:lnTo>
                    <a:lnTo>
                      <a:pt x="77" y="176"/>
                    </a:lnTo>
                    <a:lnTo>
                      <a:pt x="75" y="164"/>
                    </a:lnTo>
                    <a:lnTo>
                      <a:pt x="71" y="151"/>
                    </a:lnTo>
                    <a:lnTo>
                      <a:pt x="66" y="138"/>
                    </a:lnTo>
                    <a:lnTo>
                      <a:pt x="53" y="107"/>
                    </a:lnTo>
                    <a:lnTo>
                      <a:pt x="39" y="76"/>
                    </a:lnTo>
                    <a:lnTo>
                      <a:pt x="25" y="47"/>
                    </a:lnTo>
                    <a:lnTo>
                      <a:pt x="12" y="23"/>
                    </a:lnTo>
                    <a:lnTo>
                      <a:pt x="0" y="0"/>
                    </a:lnTo>
                    <a:lnTo>
                      <a:pt x="0" y="263"/>
                    </a:lnTo>
                    <a:lnTo>
                      <a:pt x="0" y="263"/>
                    </a:lnTo>
                    <a:lnTo>
                      <a:pt x="8" y="262"/>
                    </a:lnTo>
                    <a:lnTo>
                      <a:pt x="15" y="261"/>
                    </a:lnTo>
                    <a:lnTo>
                      <a:pt x="23" y="259"/>
                    </a:lnTo>
                    <a:lnTo>
                      <a:pt x="30" y="257"/>
                    </a:lnTo>
                    <a:lnTo>
                      <a:pt x="37" y="254"/>
                    </a:lnTo>
                    <a:lnTo>
                      <a:pt x="44" y="250"/>
                    </a:lnTo>
                    <a:lnTo>
                      <a:pt x="50" y="246"/>
                    </a:lnTo>
                    <a:lnTo>
                      <a:pt x="55" y="240"/>
                    </a:lnTo>
                    <a:lnTo>
                      <a:pt x="60" y="234"/>
                    </a:lnTo>
                    <a:lnTo>
                      <a:pt x="65" y="229"/>
                    </a:lnTo>
                    <a:lnTo>
                      <a:pt x="69" y="223"/>
                    </a:lnTo>
                    <a:lnTo>
                      <a:pt x="72" y="215"/>
                    </a:lnTo>
                    <a:lnTo>
                      <a:pt x="75" y="208"/>
                    </a:lnTo>
                    <a:lnTo>
                      <a:pt x="77" y="201"/>
                    </a:lnTo>
                    <a:lnTo>
                      <a:pt x="78" y="192"/>
                    </a:lnTo>
                    <a:lnTo>
                      <a:pt x="78" y="185"/>
                    </a:lnTo>
                    <a:lnTo>
                      <a:pt x="78" y="185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616325" y="6216650"/>
              <a:ext cx="312738" cy="663575"/>
              <a:chOff x="3616325" y="6216650"/>
              <a:chExt cx="312738" cy="663575"/>
            </a:xfrm>
          </p:grpSpPr>
          <p:sp>
            <p:nvSpPr>
              <p:cNvPr id="113" name="Rectangle 98"/>
              <p:cNvSpPr>
                <a:spLocks noChangeArrowheads="1"/>
              </p:cNvSpPr>
              <p:nvPr/>
            </p:nvSpPr>
            <p:spPr bwMode="auto">
              <a:xfrm>
                <a:off x="3754438" y="6670675"/>
                <a:ext cx="36513" cy="209550"/>
              </a:xfrm>
              <a:prstGeom prst="rect">
                <a:avLst/>
              </a:prstGeom>
              <a:solidFill>
                <a:srgbClr val="0048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3616325" y="6216650"/>
                <a:ext cx="157163" cy="527050"/>
              </a:xfrm>
              <a:custGeom>
                <a:avLst/>
                <a:gdLst>
                  <a:gd name="T0" fmla="*/ 0 w 99"/>
                  <a:gd name="T1" fmla="*/ 233 h 332"/>
                  <a:gd name="T2" fmla="*/ 0 w 99"/>
                  <a:gd name="T3" fmla="*/ 233 h 332"/>
                  <a:gd name="T4" fmla="*/ 0 w 99"/>
                  <a:gd name="T5" fmla="*/ 243 h 332"/>
                  <a:gd name="T6" fmla="*/ 3 w 99"/>
                  <a:gd name="T7" fmla="*/ 253 h 332"/>
                  <a:gd name="T8" fmla="*/ 5 w 99"/>
                  <a:gd name="T9" fmla="*/ 263 h 332"/>
                  <a:gd name="T10" fmla="*/ 8 w 99"/>
                  <a:gd name="T11" fmla="*/ 271 h 332"/>
                  <a:gd name="T12" fmla="*/ 12 w 99"/>
                  <a:gd name="T13" fmla="*/ 279 h 332"/>
                  <a:gd name="T14" fmla="*/ 17 w 99"/>
                  <a:gd name="T15" fmla="*/ 288 h 332"/>
                  <a:gd name="T16" fmla="*/ 22 w 99"/>
                  <a:gd name="T17" fmla="*/ 295 h 332"/>
                  <a:gd name="T18" fmla="*/ 30 w 99"/>
                  <a:gd name="T19" fmla="*/ 302 h 332"/>
                  <a:gd name="T20" fmla="*/ 36 w 99"/>
                  <a:gd name="T21" fmla="*/ 309 h 332"/>
                  <a:gd name="T22" fmla="*/ 44 w 99"/>
                  <a:gd name="T23" fmla="*/ 315 h 332"/>
                  <a:gd name="T24" fmla="*/ 52 w 99"/>
                  <a:gd name="T25" fmla="*/ 319 h 332"/>
                  <a:gd name="T26" fmla="*/ 61 w 99"/>
                  <a:gd name="T27" fmla="*/ 323 h 332"/>
                  <a:gd name="T28" fmla="*/ 70 w 99"/>
                  <a:gd name="T29" fmla="*/ 327 h 332"/>
                  <a:gd name="T30" fmla="*/ 79 w 99"/>
                  <a:gd name="T31" fmla="*/ 330 h 332"/>
                  <a:gd name="T32" fmla="*/ 89 w 99"/>
                  <a:gd name="T33" fmla="*/ 331 h 332"/>
                  <a:gd name="T34" fmla="*/ 99 w 99"/>
                  <a:gd name="T35" fmla="*/ 332 h 332"/>
                  <a:gd name="T36" fmla="*/ 99 w 99"/>
                  <a:gd name="T37" fmla="*/ 0 h 332"/>
                  <a:gd name="T38" fmla="*/ 99 w 99"/>
                  <a:gd name="T39" fmla="*/ 0 h 332"/>
                  <a:gd name="T40" fmla="*/ 83 w 99"/>
                  <a:gd name="T41" fmla="*/ 28 h 332"/>
                  <a:gd name="T42" fmla="*/ 67 w 99"/>
                  <a:gd name="T43" fmla="*/ 59 h 332"/>
                  <a:gd name="T44" fmla="*/ 50 w 99"/>
                  <a:gd name="T45" fmla="*/ 96 h 332"/>
                  <a:gd name="T46" fmla="*/ 32 w 99"/>
                  <a:gd name="T47" fmla="*/ 135 h 332"/>
                  <a:gd name="T48" fmla="*/ 16 w 99"/>
                  <a:gd name="T49" fmla="*/ 174 h 332"/>
                  <a:gd name="T50" fmla="*/ 10 w 99"/>
                  <a:gd name="T51" fmla="*/ 191 h 332"/>
                  <a:gd name="T52" fmla="*/ 5 w 99"/>
                  <a:gd name="T53" fmla="*/ 207 h 332"/>
                  <a:gd name="T54" fmla="*/ 2 w 99"/>
                  <a:gd name="T55" fmla="*/ 221 h 332"/>
                  <a:gd name="T56" fmla="*/ 0 w 99"/>
                  <a:gd name="T57" fmla="*/ 233 h 332"/>
                  <a:gd name="T58" fmla="*/ 0 w 99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332">
                    <a:moveTo>
                      <a:pt x="0" y="233"/>
                    </a:moveTo>
                    <a:lnTo>
                      <a:pt x="0" y="233"/>
                    </a:lnTo>
                    <a:lnTo>
                      <a:pt x="0" y="243"/>
                    </a:lnTo>
                    <a:lnTo>
                      <a:pt x="3" y="253"/>
                    </a:lnTo>
                    <a:lnTo>
                      <a:pt x="5" y="263"/>
                    </a:lnTo>
                    <a:lnTo>
                      <a:pt x="8" y="271"/>
                    </a:lnTo>
                    <a:lnTo>
                      <a:pt x="12" y="279"/>
                    </a:lnTo>
                    <a:lnTo>
                      <a:pt x="17" y="288"/>
                    </a:lnTo>
                    <a:lnTo>
                      <a:pt x="22" y="295"/>
                    </a:lnTo>
                    <a:lnTo>
                      <a:pt x="30" y="302"/>
                    </a:lnTo>
                    <a:lnTo>
                      <a:pt x="36" y="309"/>
                    </a:lnTo>
                    <a:lnTo>
                      <a:pt x="44" y="315"/>
                    </a:lnTo>
                    <a:lnTo>
                      <a:pt x="52" y="319"/>
                    </a:lnTo>
                    <a:lnTo>
                      <a:pt x="61" y="323"/>
                    </a:lnTo>
                    <a:lnTo>
                      <a:pt x="70" y="327"/>
                    </a:lnTo>
                    <a:lnTo>
                      <a:pt x="79" y="330"/>
                    </a:lnTo>
                    <a:lnTo>
                      <a:pt x="89" y="331"/>
                    </a:lnTo>
                    <a:lnTo>
                      <a:pt x="99" y="332"/>
                    </a:lnTo>
                    <a:lnTo>
                      <a:pt x="99" y="0"/>
                    </a:lnTo>
                    <a:lnTo>
                      <a:pt x="99" y="0"/>
                    </a:lnTo>
                    <a:lnTo>
                      <a:pt x="83" y="28"/>
                    </a:lnTo>
                    <a:lnTo>
                      <a:pt x="67" y="59"/>
                    </a:lnTo>
                    <a:lnTo>
                      <a:pt x="50" y="96"/>
                    </a:lnTo>
                    <a:lnTo>
                      <a:pt x="32" y="135"/>
                    </a:lnTo>
                    <a:lnTo>
                      <a:pt x="16" y="174"/>
                    </a:lnTo>
                    <a:lnTo>
                      <a:pt x="10" y="191"/>
                    </a:lnTo>
                    <a:lnTo>
                      <a:pt x="5" y="207"/>
                    </a:lnTo>
                    <a:lnTo>
                      <a:pt x="2" y="221"/>
                    </a:lnTo>
                    <a:lnTo>
                      <a:pt x="0" y="233"/>
                    </a:lnTo>
                    <a:lnTo>
                      <a:pt x="0" y="233"/>
                    </a:lnTo>
                    <a:close/>
                  </a:path>
                </a:pathLst>
              </a:custGeom>
              <a:solidFill>
                <a:srgbClr val="AFC0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3773488" y="6216650"/>
                <a:ext cx="155575" cy="527050"/>
              </a:xfrm>
              <a:custGeom>
                <a:avLst/>
                <a:gdLst>
                  <a:gd name="T0" fmla="*/ 98 w 98"/>
                  <a:gd name="T1" fmla="*/ 233 h 332"/>
                  <a:gd name="T2" fmla="*/ 98 w 98"/>
                  <a:gd name="T3" fmla="*/ 233 h 332"/>
                  <a:gd name="T4" fmla="*/ 97 w 98"/>
                  <a:gd name="T5" fmla="*/ 221 h 332"/>
                  <a:gd name="T6" fmla="*/ 94 w 98"/>
                  <a:gd name="T7" fmla="*/ 207 h 332"/>
                  <a:gd name="T8" fmla="*/ 90 w 98"/>
                  <a:gd name="T9" fmla="*/ 191 h 332"/>
                  <a:gd name="T10" fmla="*/ 84 w 98"/>
                  <a:gd name="T11" fmla="*/ 174 h 332"/>
                  <a:gd name="T12" fmla="*/ 68 w 98"/>
                  <a:gd name="T13" fmla="*/ 135 h 332"/>
                  <a:gd name="T14" fmla="*/ 49 w 98"/>
                  <a:gd name="T15" fmla="*/ 96 h 332"/>
                  <a:gd name="T16" fmla="*/ 31 w 98"/>
                  <a:gd name="T17" fmla="*/ 59 h 332"/>
                  <a:gd name="T18" fmla="*/ 16 w 98"/>
                  <a:gd name="T19" fmla="*/ 28 h 332"/>
                  <a:gd name="T20" fmla="*/ 0 w 98"/>
                  <a:gd name="T21" fmla="*/ 0 h 332"/>
                  <a:gd name="T22" fmla="*/ 0 w 98"/>
                  <a:gd name="T23" fmla="*/ 332 h 332"/>
                  <a:gd name="T24" fmla="*/ 0 w 98"/>
                  <a:gd name="T25" fmla="*/ 332 h 332"/>
                  <a:gd name="T26" fmla="*/ 10 w 98"/>
                  <a:gd name="T27" fmla="*/ 331 h 332"/>
                  <a:gd name="T28" fmla="*/ 20 w 98"/>
                  <a:gd name="T29" fmla="*/ 330 h 332"/>
                  <a:gd name="T30" fmla="*/ 29 w 98"/>
                  <a:gd name="T31" fmla="*/ 327 h 332"/>
                  <a:gd name="T32" fmla="*/ 39 w 98"/>
                  <a:gd name="T33" fmla="*/ 323 h 332"/>
                  <a:gd name="T34" fmla="*/ 47 w 98"/>
                  <a:gd name="T35" fmla="*/ 319 h 332"/>
                  <a:gd name="T36" fmla="*/ 55 w 98"/>
                  <a:gd name="T37" fmla="*/ 315 h 332"/>
                  <a:gd name="T38" fmla="*/ 63 w 98"/>
                  <a:gd name="T39" fmla="*/ 309 h 332"/>
                  <a:gd name="T40" fmla="*/ 70 w 98"/>
                  <a:gd name="T41" fmla="*/ 302 h 332"/>
                  <a:gd name="T42" fmla="*/ 76 w 98"/>
                  <a:gd name="T43" fmla="*/ 295 h 332"/>
                  <a:gd name="T44" fmla="*/ 82 w 98"/>
                  <a:gd name="T45" fmla="*/ 288 h 332"/>
                  <a:gd name="T46" fmla="*/ 87 w 98"/>
                  <a:gd name="T47" fmla="*/ 279 h 332"/>
                  <a:gd name="T48" fmla="*/ 91 w 98"/>
                  <a:gd name="T49" fmla="*/ 271 h 332"/>
                  <a:gd name="T50" fmla="*/ 94 w 98"/>
                  <a:gd name="T51" fmla="*/ 263 h 332"/>
                  <a:gd name="T52" fmla="*/ 96 w 98"/>
                  <a:gd name="T53" fmla="*/ 253 h 332"/>
                  <a:gd name="T54" fmla="*/ 98 w 98"/>
                  <a:gd name="T55" fmla="*/ 243 h 332"/>
                  <a:gd name="T56" fmla="*/ 98 w 98"/>
                  <a:gd name="T57" fmla="*/ 233 h 332"/>
                  <a:gd name="T58" fmla="*/ 98 w 98"/>
                  <a:gd name="T59" fmla="*/ 233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8" h="332">
                    <a:moveTo>
                      <a:pt x="98" y="233"/>
                    </a:moveTo>
                    <a:lnTo>
                      <a:pt x="98" y="233"/>
                    </a:lnTo>
                    <a:lnTo>
                      <a:pt x="97" y="221"/>
                    </a:lnTo>
                    <a:lnTo>
                      <a:pt x="94" y="207"/>
                    </a:lnTo>
                    <a:lnTo>
                      <a:pt x="90" y="191"/>
                    </a:lnTo>
                    <a:lnTo>
                      <a:pt x="84" y="174"/>
                    </a:lnTo>
                    <a:lnTo>
                      <a:pt x="68" y="135"/>
                    </a:lnTo>
                    <a:lnTo>
                      <a:pt x="49" y="96"/>
                    </a:lnTo>
                    <a:lnTo>
                      <a:pt x="31" y="59"/>
                    </a:lnTo>
                    <a:lnTo>
                      <a:pt x="16" y="28"/>
                    </a:lnTo>
                    <a:lnTo>
                      <a:pt x="0" y="0"/>
                    </a:lnTo>
                    <a:lnTo>
                      <a:pt x="0" y="332"/>
                    </a:lnTo>
                    <a:lnTo>
                      <a:pt x="0" y="332"/>
                    </a:lnTo>
                    <a:lnTo>
                      <a:pt x="10" y="331"/>
                    </a:lnTo>
                    <a:lnTo>
                      <a:pt x="20" y="330"/>
                    </a:lnTo>
                    <a:lnTo>
                      <a:pt x="29" y="327"/>
                    </a:lnTo>
                    <a:lnTo>
                      <a:pt x="39" y="323"/>
                    </a:lnTo>
                    <a:lnTo>
                      <a:pt x="47" y="319"/>
                    </a:lnTo>
                    <a:lnTo>
                      <a:pt x="55" y="315"/>
                    </a:lnTo>
                    <a:lnTo>
                      <a:pt x="63" y="309"/>
                    </a:lnTo>
                    <a:lnTo>
                      <a:pt x="70" y="302"/>
                    </a:lnTo>
                    <a:lnTo>
                      <a:pt x="76" y="295"/>
                    </a:lnTo>
                    <a:lnTo>
                      <a:pt x="82" y="288"/>
                    </a:lnTo>
                    <a:lnTo>
                      <a:pt x="87" y="279"/>
                    </a:lnTo>
                    <a:lnTo>
                      <a:pt x="91" y="271"/>
                    </a:lnTo>
                    <a:lnTo>
                      <a:pt x="94" y="263"/>
                    </a:lnTo>
                    <a:lnTo>
                      <a:pt x="96" y="253"/>
                    </a:lnTo>
                    <a:lnTo>
                      <a:pt x="98" y="243"/>
                    </a:lnTo>
                    <a:lnTo>
                      <a:pt x="98" y="233"/>
                    </a:lnTo>
                    <a:lnTo>
                      <a:pt x="98" y="233"/>
                    </a:lnTo>
                    <a:close/>
                  </a:path>
                </a:pathLst>
              </a:custGeom>
              <a:solidFill>
                <a:srgbClr val="7EA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sp>
          <p:nvSpPr>
            <p:cNvPr id="116" name="Rectangle 101"/>
            <p:cNvSpPr>
              <a:spLocks noChangeArrowheads="1"/>
            </p:cNvSpPr>
            <p:nvPr/>
          </p:nvSpPr>
          <p:spPr bwMode="auto">
            <a:xfrm>
              <a:off x="5546725" y="6688138"/>
              <a:ext cx="33338" cy="1920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7" name="Freeform 102"/>
            <p:cNvSpPr>
              <a:spLocks/>
            </p:cNvSpPr>
            <p:nvPr/>
          </p:nvSpPr>
          <p:spPr bwMode="auto">
            <a:xfrm>
              <a:off x="5421313" y="6272213"/>
              <a:ext cx="142875" cy="482600"/>
            </a:xfrm>
            <a:custGeom>
              <a:avLst/>
              <a:gdLst>
                <a:gd name="T0" fmla="*/ 0 w 90"/>
                <a:gd name="T1" fmla="*/ 214 h 304"/>
                <a:gd name="T2" fmla="*/ 0 w 90"/>
                <a:gd name="T3" fmla="*/ 214 h 304"/>
                <a:gd name="T4" fmla="*/ 0 w 90"/>
                <a:gd name="T5" fmla="*/ 222 h 304"/>
                <a:gd name="T6" fmla="*/ 1 w 90"/>
                <a:gd name="T7" fmla="*/ 232 h 304"/>
                <a:gd name="T8" fmla="*/ 3 w 90"/>
                <a:gd name="T9" fmla="*/ 240 h 304"/>
                <a:gd name="T10" fmla="*/ 6 w 90"/>
                <a:gd name="T11" fmla="*/ 249 h 304"/>
                <a:gd name="T12" fmla="*/ 10 w 90"/>
                <a:gd name="T13" fmla="*/ 257 h 304"/>
                <a:gd name="T14" fmla="*/ 14 w 90"/>
                <a:gd name="T15" fmla="*/ 264 h 304"/>
                <a:gd name="T16" fmla="*/ 20 w 90"/>
                <a:gd name="T17" fmla="*/ 270 h 304"/>
                <a:gd name="T18" fmla="*/ 26 w 90"/>
                <a:gd name="T19" fmla="*/ 277 h 304"/>
                <a:gd name="T20" fmla="*/ 32 w 90"/>
                <a:gd name="T21" fmla="*/ 283 h 304"/>
                <a:gd name="T22" fmla="*/ 40 w 90"/>
                <a:gd name="T23" fmla="*/ 288 h 304"/>
                <a:gd name="T24" fmla="*/ 47 w 90"/>
                <a:gd name="T25" fmla="*/ 292 h 304"/>
                <a:gd name="T26" fmla="*/ 54 w 90"/>
                <a:gd name="T27" fmla="*/ 297 h 304"/>
                <a:gd name="T28" fmla="*/ 63 w 90"/>
                <a:gd name="T29" fmla="*/ 300 h 304"/>
                <a:gd name="T30" fmla="*/ 71 w 90"/>
                <a:gd name="T31" fmla="*/ 302 h 304"/>
                <a:gd name="T32" fmla="*/ 80 w 90"/>
                <a:gd name="T33" fmla="*/ 303 h 304"/>
                <a:gd name="T34" fmla="*/ 90 w 90"/>
                <a:gd name="T35" fmla="*/ 304 h 304"/>
                <a:gd name="T36" fmla="*/ 90 w 90"/>
                <a:gd name="T37" fmla="*/ 0 h 304"/>
                <a:gd name="T38" fmla="*/ 90 w 90"/>
                <a:gd name="T39" fmla="*/ 0 h 304"/>
                <a:gd name="T40" fmla="*/ 75 w 90"/>
                <a:gd name="T41" fmla="*/ 27 h 304"/>
                <a:gd name="T42" fmla="*/ 62 w 90"/>
                <a:gd name="T43" fmla="*/ 55 h 304"/>
                <a:gd name="T44" fmla="*/ 45 w 90"/>
                <a:gd name="T45" fmla="*/ 88 h 304"/>
                <a:gd name="T46" fmla="*/ 28 w 90"/>
                <a:gd name="T47" fmla="*/ 124 h 304"/>
                <a:gd name="T48" fmla="*/ 13 w 90"/>
                <a:gd name="T49" fmla="*/ 160 h 304"/>
                <a:gd name="T50" fmla="*/ 8 w 90"/>
                <a:gd name="T51" fmla="*/ 175 h 304"/>
                <a:gd name="T52" fmla="*/ 3 w 90"/>
                <a:gd name="T53" fmla="*/ 190 h 304"/>
                <a:gd name="T54" fmla="*/ 1 w 90"/>
                <a:gd name="T55" fmla="*/ 202 h 304"/>
                <a:gd name="T56" fmla="*/ 0 w 90"/>
                <a:gd name="T57" fmla="*/ 214 h 304"/>
                <a:gd name="T58" fmla="*/ 0 w 90"/>
                <a:gd name="T59" fmla="*/ 2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304">
                  <a:moveTo>
                    <a:pt x="0" y="214"/>
                  </a:moveTo>
                  <a:lnTo>
                    <a:pt x="0" y="214"/>
                  </a:lnTo>
                  <a:lnTo>
                    <a:pt x="0" y="222"/>
                  </a:lnTo>
                  <a:lnTo>
                    <a:pt x="1" y="232"/>
                  </a:lnTo>
                  <a:lnTo>
                    <a:pt x="3" y="240"/>
                  </a:lnTo>
                  <a:lnTo>
                    <a:pt x="6" y="249"/>
                  </a:lnTo>
                  <a:lnTo>
                    <a:pt x="10" y="257"/>
                  </a:lnTo>
                  <a:lnTo>
                    <a:pt x="14" y="264"/>
                  </a:lnTo>
                  <a:lnTo>
                    <a:pt x="20" y="270"/>
                  </a:lnTo>
                  <a:lnTo>
                    <a:pt x="26" y="277"/>
                  </a:lnTo>
                  <a:lnTo>
                    <a:pt x="32" y="283"/>
                  </a:lnTo>
                  <a:lnTo>
                    <a:pt x="40" y="288"/>
                  </a:lnTo>
                  <a:lnTo>
                    <a:pt x="47" y="292"/>
                  </a:lnTo>
                  <a:lnTo>
                    <a:pt x="54" y="297"/>
                  </a:lnTo>
                  <a:lnTo>
                    <a:pt x="63" y="300"/>
                  </a:lnTo>
                  <a:lnTo>
                    <a:pt x="71" y="302"/>
                  </a:lnTo>
                  <a:lnTo>
                    <a:pt x="80" y="303"/>
                  </a:lnTo>
                  <a:lnTo>
                    <a:pt x="90" y="304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5" y="27"/>
                  </a:lnTo>
                  <a:lnTo>
                    <a:pt x="62" y="55"/>
                  </a:lnTo>
                  <a:lnTo>
                    <a:pt x="45" y="88"/>
                  </a:lnTo>
                  <a:lnTo>
                    <a:pt x="28" y="124"/>
                  </a:lnTo>
                  <a:lnTo>
                    <a:pt x="13" y="160"/>
                  </a:lnTo>
                  <a:lnTo>
                    <a:pt x="8" y="175"/>
                  </a:lnTo>
                  <a:lnTo>
                    <a:pt x="3" y="190"/>
                  </a:lnTo>
                  <a:lnTo>
                    <a:pt x="1" y="202"/>
                  </a:lnTo>
                  <a:lnTo>
                    <a:pt x="0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8" name="Freeform 103"/>
            <p:cNvSpPr>
              <a:spLocks/>
            </p:cNvSpPr>
            <p:nvPr/>
          </p:nvSpPr>
          <p:spPr bwMode="auto">
            <a:xfrm>
              <a:off x="5564188" y="6272213"/>
              <a:ext cx="142875" cy="482600"/>
            </a:xfrm>
            <a:custGeom>
              <a:avLst/>
              <a:gdLst>
                <a:gd name="T0" fmla="*/ 90 w 90"/>
                <a:gd name="T1" fmla="*/ 214 h 304"/>
                <a:gd name="T2" fmla="*/ 90 w 90"/>
                <a:gd name="T3" fmla="*/ 214 h 304"/>
                <a:gd name="T4" fmla="*/ 89 w 90"/>
                <a:gd name="T5" fmla="*/ 202 h 304"/>
                <a:gd name="T6" fmla="*/ 86 w 90"/>
                <a:gd name="T7" fmla="*/ 190 h 304"/>
                <a:gd name="T8" fmla="*/ 82 w 90"/>
                <a:gd name="T9" fmla="*/ 175 h 304"/>
                <a:gd name="T10" fmla="*/ 76 w 90"/>
                <a:gd name="T11" fmla="*/ 160 h 304"/>
                <a:gd name="T12" fmla="*/ 62 w 90"/>
                <a:gd name="T13" fmla="*/ 124 h 304"/>
                <a:gd name="T14" fmla="*/ 45 w 90"/>
                <a:gd name="T15" fmla="*/ 88 h 304"/>
                <a:gd name="T16" fmla="*/ 28 w 90"/>
                <a:gd name="T17" fmla="*/ 55 h 304"/>
                <a:gd name="T18" fmla="*/ 13 w 90"/>
                <a:gd name="T19" fmla="*/ 27 h 304"/>
                <a:gd name="T20" fmla="*/ 0 w 90"/>
                <a:gd name="T21" fmla="*/ 0 h 304"/>
                <a:gd name="T22" fmla="*/ 0 w 90"/>
                <a:gd name="T23" fmla="*/ 304 h 304"/>
                <a:gd name="T24" fmla="*/ 0 w 90"/>
                <a:gd name="T25" fmla="*/ 304 h 304"/>
                <a:gd name="T26" fmla="*/ 9 w 90"/>
                <a:gd name="T27" fmla="*/ 303 h 304"/>
                <a:gd name="T28" fmla="*/ 18 w 90"/>
                <a:gd name="T29" fmla="*/ 302 h 304"/>
                <a:gd name="T30" fmla="*/ 26 w 90"/>
                <a:gd name="T31" fmla="*/ 300 h 304"/>
                <a:gd name="T32" fmla="*/ 34 w 90"/>
                <a:gd name="T33" fmla="*/ 297 h 304"/>
                <a:gd name="T34" fmla="*/ 43 w 90"/>
                <a:gd name="T35" fmla="*/ 292 h 304"/>
                <a:gd name="T36" fmla="*/ 50 w 90"/>
                <a:gd name="T37" fmla="*/ 288 h 304"/>
                <a:gd name="T38" fmla="*/ 57 w 90"/>
                <a:gd name="T39" fmla="*/ 283 h 304"/>
                <a:gd name="T40" fmla="*/ 64 w 90"/>
                <a:gd name="T41" fmla="*/ 277 h 304"/>
                <a:gd name="T42" fmla="*/ 69 w 90"/>
                <a:gd name="T43" fmla="*/ 270 h 304"/>
                <a:gd name="T44" fmla="*/ 74 w 90"/>
                <a:gd name="T45" fmla="*/ 264 h 304"/>
                <a:gd name="T46" fmla="*/ 79 w 90"/>
                <a:gd name="T47" fmla="*/ 257 h 304"/>
                <a:gd name="T48" fmla="*/ 83 w 90"/>
                <a:gd name="T49" fmla="*/ 249 h 304"/>
                <a:gd name="T50" fmla="*/ 86 w 90"/>
                <a:gd name="T51" fmla="*/ 240 h 304"/>
                <a:gd name="T52" fmla="*/ 88 w 90"/>
                <a:gd name="T53" fmla="*/ 232 h 304"/>
                <a:gd name="T54" fmla="*/ 90 w 90"/>
                <a:gd name="T55" fmla="*/ 222 h 304"/>
                <a:gd name="T56" fmla="*/ 90 w 90"/>
                <a:gd name="T57" fmla="*/ 214 h 304"/>
                <a:gd name="T58" fmla="*/ 90 w 90"/>
                <a:gd name="T59" fmla="*/ 21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" h="304">
                  <a:moveTo>
                    <a:pt x="90" y="214"/>
                  </a:moveTo>
                  <a:lnTo>
                    <a:pt x="90" y="214"/>
                  </a:lnTo>
                  <a:lnTo>
                    <a:pt x="89" y="202"/>
                  </a:lnTo>
                  <a:lnTo>
                    <a:pt x="86" y="190"/>
                  </a:lnTo>
                  <a:lnTo>
                    <a:pt x="82" y="175"/>
                  </a:lnTo>
                  <a:lnTo>
                    <a:pt x="76" y="160"/>
                  </a:lnTo>
                  <a:lnTo>
                    <a:pt x="62" y="124"/>
                  </a:lnTo>
                  <a:lnTo>
                    <a:pt x="45" y="88"/>
                  </a:lnTo>
                  <a:lnTo>
                    <a:pt x="28" y="55"/>
                  </a:lnTo>
                  <a:lnTo>
                    <a:pt x="13" y="27"/>
                  </a:lnTo>
                  <a:lnTo>
                    <a:pt x="0" y="0"/>
                  </a:lnTo>
                  <a:lnTo>
                    <a:pt x="0" y="304"/>
                  </a:lnTo>
                  <a:lnTo>
                    <a:pt x="0" y="304"/>
                  </a:lnTo>
                  <a:lnTo>
                    <a:pt x="9" y="303"/>
                  </a:lnTo>
                  <a:lnTo>
                    <a:pt x="18" y="302"/>
                  </a:lnTo>
                  <a:lnTo>
                    <a:pt x="26" y="300"/>
                  </a:lnTo>
                  <a:lnTo>
                    <a:pt x="34" y="297"/>
                  </a:lnTo>
                  <a:lnTo>
                    <a:pt x="43" y="292"/>
                  </a:lnTo>
                  <a:lnTo>
                    <a:pt x="50" y="288"/>
                  </a:lnTo>
                  <a:lnTo>
                    <a:pt x="57" y="283"/>
                  </a:lnTo>
                  <a:lnTo>
                    <a:pt x="64" y="277"/>
                  </a:lnTo>
                  <a:lnTo>
                    <a:pt x="69" y="270"/>
                  </a:lnTo>
                  <a:lnTo>
                    <a:pt x="74" y="264"/>
                  </a:lnTo>
                  <a:lnTo>
                    <a:pt x="79" y="257"/>
                  </a:lnTo>
                  <a:lnTo>
                    <a:pt x="83" y="249"/>
                  </a:lnTo>
                  <a:lnTo>
                    <a:pt x="86" y="240"/>
                  </a:lnTo>
                  <a:lnTo>
                    <a:pt x="88" y="232"/>
                  </a:lnTo>
                  <a:lnTo>
                    <a:pt x="90" y="222"/>
                  </a:lnTo>
                  <a:lnTo>
                    <a:pt x="90" y="214"/>
                  </a:lnTo>
                  <a:lnTo>
                    <a:pt x="90" y="214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9" name="Rectangle 104"/>
            <p:cNvSpPr>
              <a:spLocks noChangeArrowheads="1"/>
            </p:cNvSpPr>
            <p:nvPr/>
          </p:nvSpPr>
          <p:spPr bwMode="auto">
            <a:xfrm>
              <a:off x="7251700" y="6713538"/>
              <a:ext cx="28575" cy="1666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0" name="Freeform 105"/>
            <p:cNvSpPr>
              <a:spLocks/>
            </p:cNvSpPr>
            <p:nvPr/>
          </p:nvSpPr>
          <p:spPr bwMode="auto">
            <a:xfrm>
              <a:off x="7140575" y="6353175"/>
              <a:ext cx="123825" cy="417512"/>
            </a:xfrm>
            <a:custGeom>
              <a:avLst/>
              <a:gdLst>
                <a:gd name="T0" fmla="*/ 0 w 78"/>
                <a:gd name="T1" fmla="*/ 185 h 263"/>
                <a:gd name="T2" fmla="*/ 0 w 78"/>
                <a:gd name="T3" fmla="*/ 185 h 263"/>
                <a:gd name="T4" fmla="*/ 1 w 78"/>
                <a:gd name="T5" fmla="*/ 192 h 263"/>
                <a:gd name="T6" fmla="*/ 2 w 78"/>
                <a:gd name="T7" fmla="*/ 201 h 263"/>
                <a:gd name="T8" fmla="*/ 4 w 78"/>
                <a:gd name="T9" fmla="*/ 208 h 263"/>
                <a:gd name="T10" fmla="*/ 6 w 78"/>
                <a:gd name="T11" fmla="*/ 215 h 263"/>
                <a:gd name="T12" fmla="*/ 9 w 78"/>
                <a:gd name="T13" fmla="*/ 223 h 263"/>
                <a:gd name="T14" fmla="*/ 13 w 78"/>
                <a:gd name="T15" fmla="*/ 229 h 263"/>
                <a:gd name="T16" fmla="*/ 18 w 78"/>
                <a:gd name="T17" fmla="*/ 234 h 263"/>
                <a:gd name="T18" fmla="*/ 23 w 78"/>
                <a:gd name="T19" fmla="*/ 240 h 263"/>
                <a:gd name="T20" fmla="*/ 29 w 78"/>
                <a:gd name="T21" fmla="*/ 246 h 263"/>
                <a:gd name="T22" fmla="*/ 34 w 78"/>
                <a:gd name="T23" fmla="*/ 250 h 263"/>
                <a:gd name="T24" fmla="*/ 42 w 78"/>
                <a:gd name="T25" fmla="*/ 254 h 263"/>
                <a:gd name="T26" fmla="*/ 48 w 78"/>
                <a:gd name="T27" fmla="*/ 257 h 263"/>
                <a:gd name="T28" fmla="*/ 55 w 78"/>
                <a:gd name="T29" fmla="*/ 259 h 263"/>
                <a:gd name="T30" fmla="*/ 63 w 78"/>
                <a:gd name="T31" fmla="*/ 261 h 263"/>
                <a:gd name="T32" fmla="*/ 71 w 78"/>
                <a:gd name="T33" fmla="*/ 262 h 263"/>
                <a:gd name="T34" fmla="*/ 78 w 78"/>
                <a:gd name="T35" fmla="*/ 263 h 263"/>
                <a:gd name="T36" fmla="*/ 78 w 78"/>
                <a:gd name="T37" fmla="*/ 0 h 263"/>
                <a:gd name="T38" fmla="*/ 78 w 78"/>
                <a:gd name="T39" fmla="*/ 0 h 263"/>
                <a:gd name="T40" fmla="*/ 66 w 78"/>
                <a:gd name="T41" fmla="*/ 23 h 263"/>
                <a:gd name="T42" fmla="*/ 54 w 78"/>
                <a:gd name="T43" fmla="*/ 47 h 263"/>
                <a:gd name="T44" fmla="*/ 40 w 78"/>
                <a:gd name="T45" fmla="*/ 76 h 263"/>
                <a:gd name="T46" fmla="*/ 25 w 78"/>
                <a:gd name="T47" fmla="*/ 107 h 263"/>
                <a:gd name="T48" fmla="*/ 12 w 78"/>
                <a:gd name="T49" fmla="*/ 138 h 263"/>
                <a:gd name="T50" fmla="*/ 7 w 78"/>
                <a:gd name="T51" fmla="*/ 151 h 263"/>
                <a:gd name="T52" fmla="*/ 4 w 78"/>
                <a:gd name="T53" fmla="*/ 164 h 263"/>
                <a:gd name="T54" fmla="*/ 1 w 78"/>
                <a:gd name="T55" fmla="*/ 176 h 263"/>
                <a:gd name="T56" fmla="*/ 0 w 78"/>
                <a:gd name="T57" fmla="*/ 185 h 263"/>
                <a:gd name="T58" fmla="*/ 0 w 78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263">
                  <a:moveTo>
                    <a:pt x="0" y="185"/>
                  </a:moveTo>
                  <a:lnTo>
                    <a:pt x="0" y="185"/>
                  </a:lnTo>
                  <a:lnTo>
                    <a:pt x="1" y="192"/>
                  </a:lnTo>
                  <a:lnTo>
                    <a:pt x="2" y="201"/>
                  </a:lnTo>
                  <a:lnTo>
                    <a:pt x="4" y="208"/>
                  </a:lnTo>
                  <a:lnTo>
                    <a:pt x="6" y="215"/>
                  </a:lnTo>
                  <a:lnTo>
                    <a:pt x="9" y="223"/>
                  </a:lnTo>
                  <a:lnTo>
                    <a:pt x="13" y="229"/>
                  </a:lnTo>
                  <a:lnTo>
                    <a:pt x="18" y="234"/>
                  </a:lnTo>
                  <a:lnTo>
                    <a:pt x="23" y="240"/>
                  </a:lnTo>
                  <a:lnTo>
                    <a:pt x="29" y="246"/>
                  </a:lnTo>
                  <a:lnTo>
                    <a:pt x="34" y="250"/>
                  </a:lnTo>
                  <a:lnTo>
                    <a:pt x="42" y="254"/>
                  </a:lnTo>
                  <a:lnTo>
                    <a:pt x="48" y="257"/>
                  </a:lnTo>
                  <a:lnTo>
                    <a:pt x="55" y="259"/>
                  </a:lnTo>
                  <a:lnTo>
                    <a:pt x="63" y="261"/>
                  </a:lnTo>
                  <a:lnTo>
                    <a:pt x="71" y="262"/>
                  </a:lnTo>
                  <a:lnTo>
                    <a:pt x="78" y="263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66" y="23"/>
                  </a:lnTo>
                  <a:lnTo>
                    <a:pt x="54" y="47"/>
                  </a:lnTo>
                  <a:lnTo>
                    <a:pt x="40" y="76"/>
                  </a:lnTo>
                  <a:lnTo>
                    <a:pt x="25" y="107"/>
                  </a:lnTo>
                  <a:lnTo>
                    <a:pt x="12" y="138"/>
                  </a:lnTo>
                  <a:lnTo>
                    <a:pt x="7" y="151"/>
                  </a:lnTo>
                  <a:lnTo>
                    <a:pt x="4" y="164"/>
                  </a:lnTo>
                  <a:lnTo>
                    <a:pt x="1" y="176"/>
                  </a:lnTo>
                  <a:lnTo>
                    <a:pt x="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1" name="Freeform 106"/>
            <p:cNvSpPr>
              <a:spLocks/>
            </p:cNvSpPr>
            <p:nvPr/>
          </p:nvSpPr>
          <p:spPr bwMode="auto">
            <a:xfrm>
              <a:off x="7264400" y="6353175"/>
              <a:ext cx="125413" cy="417512"/>
            </a:xfrm>
            <a:custGeom>
              <a:avLst/>
              <a:gdLst>
                <a:gd name="T0" fmla="*/ 79 w 79"/>
                <a:gd name="T1" fmla="*/ 185 h 263"/>
                <a:gd name="T2" fmla="*/ 79 w 79"/>
                <a:gd name="T3" fmla="*/ 185 h 263"/>
                <a:gd name="T4" fmla="*/ 78 w 79"/>
                <a:gd name="T5" fmla="*/ 176 h 263"/>
                <a:gd name="T6" fmla="*/ 76 w 79"/>
                <a:gd name="T7" fmla="*/ 164 h 263"/>
                <a:gd name="T8" fmla="*/ 71 w 79"/>
                <a:gd name="T9" fmla="*/ 151 h 263"/>
                <a:gd name="T10" fmla="*/ 66 w 79"/>
                <a:gd name="T11" fmla="*/ 138 h 263"/>
                <a:gd name="T12" fmla="*/ 54 w 79"/>
                <a:gd name="T13" fmla="*/ 107 h 263"/>
                <a:gd name="T14" fmla="*/ 40 w 79"/>
                <a:gd name="T15" fmla="*/ 76 h 263"/>
                <a:gd name="T16" fmla="*/ 25 w 79"/>
                <a:gd name="T17" fmla="*/ 47 h 263"/>
                <a:gd name="T18" fmla="*/ 13 w 79"/>
                <a:gd name="T19" fmla="*/ 23 h 263"/>
                <a:gd name="T20" fmla="*/ 0 w 79"/>
                <a:gd name="T21" fmla="*/ 0 h 263"/>
                <a:gd name="T22" fmla="*/ 0 w 79"/>
                <a:gd name="T23" fmla="*/ 263 h 263"/>
                <a:gd name="T24" fmla="*/ 0 w 79"/>
                <a:gd name="T25" fmla="*/ 263 h 263"/>
                <a:gd name="T26" fmla="*/ 9 w 79"/>
                <a:gd name="T27" fmla="*/ 262 h 263"/>
                <a:gd name="T28" fmla="*/ 16 w 79"/>
                <a:gd name="T29" fmla="*/ 261 h 263"/>
                <a:gd name="T30" fmla="*/ 23 w 79"/>
                <a:gd name="T31" fmla="*/ 259 h 263"/>
                <a:gd name="T32" fmla="*/ 31 w 79"/>
                <a:gd name="T33" fmla="*/ 257 h 263"/>
                <a:gd name="T34" fmla="*/ 38 w 79"/>
                <a:gd name="T35" fmla="*/ 254 h 263"/>
                <a:gd name="T36" fmla="*/ 44 w 79"/>
                <a:gd name="T37" fmla="*/ 250 h 263"/>
                <a:gd name="T38" fmla="*/ 51 w 79"/>
                <a:gd name="T39" fmla="*/ 246 h 263"/>
                <a:gd name="T40" fmla="*/ 56 w 79"/>
                <a:gd name="T41" fmla="*/ 240 h 263"/>
                <a:gd name="T42" fmla="*/ 61 w 79"/>
                <a:gd name="T43" fmla="*/ 234 h 263"/>
                <a:gd name="T44" fmla="*/ 65 w 79"/>
                <a:gd name="T45" fmla="*/ 229 h 263"/>
                <a:gd name="T46" fmla="*/ 69 w 79"/>
                <a:gd name="T47" fmla="*/ 223 h 263"/>
                <a:gd name="T48" fmla="*/ 73 w 79"/>
                <a:gd name="T49" fmla="*/ 215 h 263"/>
                <a:gd name="T50" fmla="*/ 76 w 79"/>
                <a:gd name="T51" fmla="*/ 208 h 263"/>
                <a:gd name="T52" fmla="*/ 77 w 79"/>
                <a:gd name="T53" fmla="*/ 201 h 263"/>
                <a:gd name="T54" fmla="*/ 79 w 79"/>
                <a:gd name="T55" fmla="*/ 192 h 263"/>
                <a:gd name="T56" fmla="*/ 79 w 79"/>
                <a:gd name="T57" fmla="*/ 185 h 263"/>
                <a:gd name="T58" fmla="*/ 79 w 79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263">
                  <a:moveTo>
                    <a:pt x="79" y="185"/>
                  </a:moveTo>
                  <a:lnTo>
                    <a:pt x="79" y="185"/>
                  </a:lnTo>
                  <a:lnTo>
                    <a:pt x="78" y="176"/>
                  </a:lnTo>
                  <a:lnTo>
                    <a:pt x="76" y="164"/>
                  </a:lnTo>
                  <a:lnTo>
                    <a:pt x="71" y="151"/>
                  </a:lnTo>
                  <a:lnTo>
                    <a:pt x="66" y="138"/>
                  </a:lnTo>
                  <a:lnTo>
                    <a:pt x="54" y="107"/>
                  </a:lnTo>
                  <a:lnTo>
                    <a:pt x="40" y="76"/>
                  </a:lnTo>
                  <a:lnTo>
                    <a:pt x="25" y="47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9" y="262"/>
                  </a:lnTo>
                  <a:lnTo>
                    <a:pt x="16" y="261"/>
                  </a:lnTo>
                  <a:lnTo>
                    <a:pt x="23" y="259"/>
                  </a:lnTo>
                  <a:lnTo>
                    <a:pt x="31" y="257"/>
                  </a:lnTo>
                  <a:lnTo>
                    <a:pt x="38" y="254"/>
                  </a:lnTo>
                  <a:lnTo>
                    <a:pt x="44" y="250"/>
                  </a:lnTo>
                  <a:lnTo>
                    <a:pt x="51" y="246"/>
                  </a:lnTo>
                  <a:lnTo>
                    <a:pt x="56" y="240"/>
                  </a:lnTo>
                  <a:lnTo>
                    <a:pt x="61" y="234"/>
                  </a:lnTo>
                  <a:lnTo>
                    <a:pt x="65" y="229"/>
                  </a:lnTo>
                  <a:lnTo>
                    <a:pt x="69" y="223"/>
                  </a:lnTo>
                  <a:lnTo>
                    <a:pt x="73" y="215"/>
                  </a:lnTo>
                  <a:lnTo>
                    <a:pt x="76" y="208"/>
                  </a:lnTo>
                  <a:lnTo>
                    <a:pt x="77" y="201"/>
                  </a:lnTo>
                  <a:lnTo>
                    <a:pt x="79" y="192"/>
                  </a:lnTo>
                  <a:lnTo>
                    <a:pt x="79" y="185"/>
                  </a:lnTo>
                  <a:lnTo>
                    <a:pt x="79" y="185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2" name="Rectangle 107"/>
            <p:cNvSpPr>
              <a:spLocks noChangeArrowheads="1"/>
            </p:cNvSpPr>
            <p:nvPr/>
          </p:nvSpPr>
          <p:spPr bwMode="auto">
            <a:xfrm>
              <a:off x="7550150" y="6713538"/>
              <a:ext cx="28575" cy="166687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3" name="Freeform 108"/>
            <p:cNvSpPr>
              <a:spLocks/>
            </p:cNvSpPr>
            <p:nvPr/>
          </p:nvSpPr>
          <p:spPr bwMode="auto">
            <a:xfrm>
              <a:off x="7440613" y="6353175"/>
              <a:ext cx="125413" cy="417512"/>
            </a:xfrm>
            <a:custGeom>
              <a:avLst/>
              <a:gdLst>
                <a:gd name="T0" fmla="*/ 0 w 79"/>
                <a:gd name="T1" fmla="*/ 185 h 263"/>
                <a:gd name="T2" fmla="*/ 0 w 79"/>
                <a:gd name="T3" fmla="*/ 185 h 263"/>
                <a:gd name="T4" fmla="*/ 0 w 79"/>
                <a:gd name="T5" fmla="*/ 192 h 263"/>
                <a:gd name="T6" fmla="*/ 1 w 79"/>
                <a:gd name="T7" fmla="*/ 201 h 263"/>
                <a:gd name="T8" fmla="*/ 3 w 79"/>
                <a:gd name="T9" fmla="*/ 208 h 263"/>
                <a:gd name="T10" fmla="*/ 7 w 79"/>
                <a:gd name="T11" fmla="*/ 215 h 263"/>
                <a:gd name="T12" fmla="*/ 10 w 79"/>
                <a:gd name="T13" fmla="*/ 223 h 263"/>
                <a:gd name="T14" fmla="*/ 14 w 79"/>
                <a:gd name="T15" fmla="*/ 229 h 263"/>
                <a:gd name="T16" fmla="*/ 18 w 79"/>
                <a:gd name="T17" fmla="*/ 234 h 263"/>
                <a:gd name="T18" fmla="*/ 23 w 79"/>
                <a:gd name="T19" fmla="*/ 240 h 263"/>
                <a:gd name="T20" fmla="*/ 29 w 79"/>
                <a:gd name="T21" fmla="*/ 246 h 263"/>
                <a:gd name="T22" fmla="*/ 35 w 79"/>
                <a:gd name="T23" fmla="*/ 250 h 263"/>
                <a:gd name="T24" fmla="*/ 41 w 79"/>
                <a:gd name="T25" fmla="*/ 254 h 263"/>
                <a:gd name="T26" fmla="*/ 48 w 79"/>
                <a:gd name="T27" fmla="*/ 257 h 263"/>
                <a:gd name="T28" fmla="*/ 56 w 79"/>
                <a:gd name="T29" fmla="*/ 259 h 263"/>
                <a:gd name="T30" fmla="*/ 63 w 79"/>
                <a:gd name="T31" fmla="*/ 261 h 263"/>
                <a:gd name="T32" fmla="*/ 70 w 79"/>
                <a:gd name="T33" fmla="*/ 262 h 263"/>
                <a:gd name="T34" fmla="*/ 79 w 79"/>
                <a:gd name="T35" fmla="*/ 263 h 263"/>
                <a:gd name="T36" fmla="*/ 79 w 79"/>
                <a:gd name="T37" fmla="*/ 0 h 263"/>
                <a:gd name="T38" fmla="*/ 79 w 79"/>
                <a:gd name="T39" fmla="*/ 0 h 263"/>
                <a:gd name="T40" fmla="*/ 66 w 79"/>
                <a:gd name="T41" fmla="*/ 23 h 263"/>
                <a:gd name="T42" fmla="*/ 54 w 79"/>
                <a:gd name="T43" fmla="*/ 47 h 263"/>
                <a:gd name="T44" fmla="*/ 39 w 79"/>
                <a:gd name="T45" fmla="*/ 76 h 263"/>
                <a:gd name="T46" fmla="*/ 25 w 79"/>
                <a:gd name="T47" fmla="*/ 107 h 263"/>
                <a:gd name="T48" fmla="*/ 13 w 79"/>
                <a:gd name="T49" fmla="*/ 138 h 263"/>
                <a:gd name="T50" fmla="*/ 8 w 79"/>
                <a:gd name="T51" fmla="*/ 151 h 263"/>
                <a:gd name="T52" fmla="*/ 3 w 79"/>
                <a:gd name="T53" fmla="*/ 164 h 263"/>
                <a:gd name="T54" fmla="*/ 1 w 79"/>
                <a:gd name="T55" fmla="*/ 176 h 263"/>
                <a:gd name="T56" fmla="*/ 0 w 79"/>
                <a:gd name="T57" fmla="*/ 185 h 263"/>
                <a:gd name="T58" fmla="*/ 0 w 79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263">
                  <a:moveTo>
                    <a:pt x="0" y="185"/>
                  </a:moveTo>
                  <a:lnTo>
                    <a:pt x="0" y="185"/>
                  </a:lnTo>
                  <a:lnTo>
                    <a:pt x="0" y="192"/>
                  </a:lnTo>
                  <a:lnTo>
                    <a:pt x="1" y="201"/>
                  </a:lnTo>
                  <a:lnTo>
                    <a:pt x="3" y="208"/>
                  </a:lnTo>
                  <a:lnTo>
                    <a:pt x="7" y="215"/>
                  </a:lnTo>
                  <a:lnTo>
                    <a:pt x="10" y="223"/>
                  </a:lnTo>
                  <a:lnTo>
                    <a:pt x="14" y="229"/>
                  </a:lnTo>
                  <a:lnTo>
                    <a:pt x="18" y="234"/>
                  </a:lnTo>
                  <a:lnTo>
                    <a:pt x="23" y="240"/>
                  </a:lnTo>
                  <a:lnTo>
                    <a:pt x="29" y="246"/>
                  </a:lnTo>
                  <a:lnTo>
                    <a:pt x="35" y="250"/>
                  </a:lnTo>
                  <a:lnTo>
                    <a:pt x="41" y="254"/>
                  </a:lnTo>
                  <a:lnTo>
                    <a:pt x="48" y="257"/>
                  </a:lnTo>
                  <a:lnTo>
                    <a:pt x="56" y="259"/>
                  </a:lnTo>
                  <a:lnTo>
                    <a:pt x="63" y="261"/>
                  </a:lnTo>
                  <a:lnTo>
                    <a:pt x="70" y="262"/>
                  </a:lnTo>
                  <a:lnTo>
                    <a:pt x="79" y="26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66" y="23"/>
                  </a:lnTo>
                  <a:lnTo>
                    <a:pt x="54" y="47"/>
                  </a:lnTo>
                  <a:lnTo>
                    <a:pt x="39" y="76"/>
                  </a:lnTo>
                  <a:lnTo>
                    <a:pt x="25" y="107"/>
                  </a:lnTo>
                  <a:lnTo>
                    <a:pt x="13" y="138"/>
                  </a:lnTo>
                  <a:lnTo>
                    <a:pt x="8" y="151"/>
                  </a:lnTo>
                  <a:lnTo>
                    <a:pt x="3" y="164"/>
                  </a:lnTo>
                  <a:lnTo>
                    <a:pt x="1" y="176"/>
                  </a:lnTo>
                  <a:lnTo>
                    <a:pt x="0" y="18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4" name="Freeform 109"/>
            <p:cNvSpPr>
              <a:spLocks/>
            </p:cNvSpPr>
            <p:nvPr/>
          </p:nvSpPr>
          <p:spPr bwMode="auto">
            <a:xfrm>
              <a:off x="7566025" y="6353175"/>
              <a:ext cx="123825" cy="417512"/>
            </a:xfrm>
            <a:custGeom>
              <a:avLst/>
              <a:gdLst>
                <a:gd name="T0" fmla="*/ 78 w 78"/>
                <a:gd name="T1" fmla="*/ 185 h 263"/>
                <a:gd name="T2" fmla="*/ 78 w 78"/>
                <a:gd name="T3" fmla="*/ 185 h 263"/>
                <a:gd name="T4" fmla="*/ 77 w 78"/>
                <a:gd name="T5" fmla="*/ 176 h 263"/>
                <a:gd name="T6" fmla="*/ 74 w 78"/>
                <a:gd name="T7" fmla="*/ 164 h 263"/>
                <a:gd name="T8" fmla="*/ 71 w 78"/>
                <a:gd name="T9" fmla="*/ 151 h 263"/>
                <a:gd name="T10" fmla="*/ 66 w 78"/>
                <a:gd name="T11" fmla="*/ 138 h 263"/>
                <a:gd name="T12" fmla="*/ 53 w 78"/>
                <a:gd name="T13" fmla="*/ 107 h 263"/>
                <a:gd name="T14" fmla="*/ 39 w 78"/>
                <a:gd name="T15" fmla="*/ 76 h 263"/>
                <a:gd name="T16" fmla="*/ 24 w 78"/>
                <a:gd name="T17" fmla="*/ 47 h 263"/>
                <a:gd name="T18" fmla="*/ 11 w 78"/>
                <a:gd name="T19" fmla="*/ 23 h 263"/>
                <a:gd name="T20" fmla="*/ 0 w 78"/>
                <a:gd name="T21" fmla="*/ 0 h 263"/>
                <a:gd name="T22" fmla="*/ 0 w 78"/>
                <a:gd name="T23" fmla="*/ 263 h 263"/>
                <a:gd name="T24" fmla="*/ 0 w 78"/>
                <a:gd name="T25" fmla="*/ 263 h 263"/>
                <a:gd name="T26" fmla="*/ 7 w 78"/>
                <a:gd name="T27" fmla="*/ 262 h 263"/>
                <a:gd name="T28" fmla="*/ 16 w 78"/>
                <a:gd name="T29" fmla="*/ 261 h 263"/>
                <a:gd name="T30" fmla="*/ 23 w 78"/>
                <a:gd name="T31" fmla="*/ 259 h 263"/>
                <a:gd name="T32" fmla="*/ 30 w 78"/>
                <a:gd name="T33" fmla="*/ 257 h 263"/>
                <a:gd name="T34" fmla="*/ 36 w 78"/>
                <a:gd name="T35" fmla="*/ 254 h 263"/>
                <a:gd name="T36" fmla="*/ 44 w 78"/>
                <a:gd name="T37" fmla="*/ 250 h 263"/>
                <a:gd name="T38" fmla="*/ 49 w 78"/>
                <a:gd name="T39" fmla="*/ 246 h 263"/>
                <a:gd name="T40" fmla="*/ 55 w 78"/>
                <a:gd name="T41" fmla="*/ 240 h 263"/>
                <a:gd name="T42" fmla="*/ 61 w 78"/>
                <a:gd name="T43" fmla="*/ 234 h 263"/>
                <a:gd name="T44" fmla="*/ 65 w 78"/>
                <a:gd name="T45" fmla="*/ 229 h 263"/>
                <a:gd name="T46" fmla="*/ 69 w 78"/>
                <a:gd name="T47" fmla="*/ 223 h 263"/>
                <a:gd name="T48" fmla="*/ 72 w 78"/>
                <a:gd name="T49" fmla="*/ 215 h 263"/>
                <a:gd name="T50" fmla="*/ 74 w 78"/>
                <a:gd name="T51" fmla="*/ 208 h 263"/>
                <a:gd name="T52" fmla="*/ 76 w 78"/>
                <a:gd name="T53" fmla="*/ 201 h 263"/>
                <a:gd name="T54" fmla="*/ 77 w 78"/>
                <a:gd name="T55" fmla="*/ 192 h 263"/>
                <a:gd name="T56" fmla="*/ 78 w 78"/>
                <a:gd name="T57" fmla="*/ 185 h 263"/>
                <a:gd name="T58" fmla="*/ 78 w 78"/>
                <a:gd name="T59" fmla="*/ 18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8" h="263">
                  <a:moveTo>
                    <a:pt x="78" y="185"/>
                  </a:moveTo>
                  <a:lnTo>
                    <a:pt x="78" y="185"/>
                  </a:lnTo>
                  <a:lnTo>
                    <a:pt x="77" y="176"/>
                  </a:lnTo>
                  <a:lnTo>
                    <a:pt x="74" y="164"/>
                  </a:lnTo>
                  <a:lnTo>
                    <a:pt x="71" y="151"/>
                  </a:lnTo>
                  <a:lnTo>
                    <a:pt x="66" y="138"/>
                  </a:lnTo>
                  <a:lnTo>
                    <a:pt x="53" y="107"/>
                  </a:lnTo>
                  <a:lnTo>
                    <a:pt x="39" y="76"/>
                  </a:lnTo>
                  <a:lnTo>
                    <a:pt x="24" y="47"/>
                  </a:lnTo>
                  <a:lnTo>
                    <a:pt x="11" y="23"/>
                  </a:lnTo>
                  <a:lnTo>
                    <a:pt x="0" y="0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7" y="262"/>
                  </a:lnTo>
                  <a:lnTo>
                    <a:pt x="16" y="261"/>
                  </a:lnTo>
                  <a:lnTo>
                    <a:pt x="23" y="259"/>
                  </a:lnTo>
                  <a:lnTo>
                    <a:pt x="30" y="257"/>
                  </a:lnTo>
                  <a:lnTo>
                    <a:pt x="36" y="254"/>
                  </a:lnTo>
                  <a:lnTo>
                    <a:pt x="44" y="250"/>
                  </a:lnTo>
                  <a:lnTo>
                    <a:pt x="49" y="246"/>
                  </a:lnTo>
                  <a:lnTo>
                    <a:pt x="55" y="240"/>
                  </a:lnTo>
                  <a:lnTo>
                    <a:pt x="61" y="234"/>
                  </a:lnTo>
                  <a:lnTo>
                    <a:pt x="65" y="229"/>
                  </a:lnTo>
                  <a:lnTo>
                    <a:pt x="69" y="223"/>
                  </a:lnTo>
                  <a:lnTo>
                    <a:pt x="72" y="215"/>
                  </a:lnTo>
                  <a:lnTo>
                    <a:pt x="74" y="208"/>
                  </a:lnTo>
                  <a:lnTo>
                    <a:pt x="76" y="201"/>
                  </a:lnTo>
                  <a:lnTo>
                    <a:pt x="77" y="192"/>
                  </a:lnTo>
                  <a:lnTo>
                    <a:pt x="78" y="185"/>
                  </a:lnTo>
                  <a:lnTo>
                    <a:pt x="78" y="185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5" name="Rectangle 110"/>
            <p:cNvSpPr>
              <a:spLocks noChangeArrowheads="1"/>
            </p:cNvSpPr>
            <p:nvPr/>
          </p:nvSpPr>
          <p:spPr bwMode="auto">
            <a:xfrm>
              <a:off x="8378825" y="6645275"/>
              <a:ext cx="39688" cy="234950"/>
            </a:xfrm>
            <a:prstGeom prst="rect">
              <a:avLst/>
            </a:prstGeom>
            <a:solidFill>
              <a:srgbClr val="0048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6" name="Freeform 111"/>
            <p:cNvSpPr>
              <a:spLocks/>
            </p:cNvSpPr>
            <p:nvPr/>
          </p:nvSpPr>
          <p:spPr bwMode="auto">
            <a:xfrm>
              <a:off x="8224838" y="6140450"/>
              <a:ext cx="174625" cy="585787"/>
            </a:xfrm>
            <a:custGeom>
              <a:avLst/>
              <a:gdLst>
                <a:gd name="T0" fmla="*/ 0 w 110"/>
                <a:gd name="T1" fmla="*/ 259 h 369"/>
                <a:gd name="T2" fmla="*/ 0 w 110"/>
                <a:gd name="T3" fmla="*/ 259 h 369"/>
                <a:gd name="T4" fmla="*/ 1 w 110"/>
                <a:gd name="T5" fmla="*/ 271 h 369"/>
                <a:gd name="T6" fmla="*/ 2 w 110"/>
                <a:gd name="T7" fmla="*/ 281 h 369"/>
                <a:gd name="T8" fmla="*/ 5 w 110"/>
                <a:gd name="T9" fmla="*/ 292 h 369"/>
                <a:gd name="T10" fmla="*/ 8 w 110"/>
                <a:gd name="T11" fmla="*/ 302 h 369"/>
                <a:gd name="T12" fmla="*/ 13 w 110"/>
                <a:gd name="T13" fmla="*/ 312 h 369"/>
                <a:gd name="T14" fmla="*/ 18 w 110"/>
                <a:gd name="T15" fmla="*/ 321 h 369"/>
                <a:gd name="T16" fmla="*/ 25 w 110"/>
                <a:gd name="T17" fmla="*/ 329 h 369"/>
                <a:gd name="T18" fmla="*/ 32 w 110"/>
                <a:gd name="T19" fmla="*/ 337 h 369"/>
                <a:gd name="T20" fmla="*/ 39 w 110"/>
                <a:gd name="T21" fmla="*/ 344 h 369"/>
                <a:gd name="T22" fmla="*/ 49 w 110"/>
                <a:gd name="T23" fmla="*/ 350 h 369"/>
                <a:gd name="T24" fmla="*/ 57 w 110"/>
                <a:gd name="T25" fmla="*/ 356 h 369"/>
                <a:gd name="T26" fmla="*/ 67 w 110"/>
                <a:gd name="T27" fmla="*/ 361 h 369"/>
                <a:gd name="T28" fmla="*/ 77 w 110"/>
                <a:gd name="T29" fmla="*/ 364 h 369"/>
                <a:gd name="T30" fmla="*/ 88 w 110"/>
                <a:gd name="T31" fmla="*/ 367 h 369"/>
                <a:gd name="T32" fmla="*/ 99 w 110"/>
                <a:gd name="T33" fmla="*/ 369 h 369"/>
                <a:gd name="T34" fmla="*/ 110 w 110"/>
                <a:gd name="T35" fmla="*/ 369 h 369"/>
                <a:gd name="T36" fmla="*/ 110 w 110"/>
                <a:gd name="T37" fmla="*/ 0 h 369"/>
                <a:gd name="T38" fmla="*/ 110 w 110"/>
                <a:gd name="T39" fmla="*/ 0 h 369"/>
                <a:gd name="T40" fmla="*/ 93 w 110"/>
                <a:gd name="T41" fmla="*/ 31 h 369"/>
                <a:gd name="T42" fmla="*/ 75 w 110"/>
                <a:gd name="T43" fmla="*/ 66 h 369"/>
                <a:gd name="T44" fmla="*/ 55 w 110"/>
                <a:gd name="T45" fmla="*/ 106 h 369"/>
                <a:gd name="T46" fmla="*/ 34 w 110"/>
                <a:gd name="T47" fmla="*/ 150 h 369"/>
                <a:gd name="T48" fmla="*/ 26 w 110"/>
                <a:gd name="T49" fmla="*/ 172 h 369"/>
                <a:gd name="T50" fmla="*/ 17 w 110"/>
                <a:gd name="T51" fmla="*/ 193 h 369"/>
                <a:gd name="T52" fmla="*/ 10 w 110"/>
                <a:gd name="T53" fmla="*/ 212 h 369"/>
                <a:gd name="T54" fmla="*/ 5 w 110"/>
                <a:gd name="T55" fmla="*/ 231 h 369"/>
                <a:gd name="T56" fmla="*/ 1 w 110"/>
                <a:gd name="T57" fmla="*/ 247 h 369"/>
                <a:gd name="T58" fmla="*/ 0 w 110"/>
                <a:gd name="T59" fmla="*/ 259 h 369"/>
                <a:gd name="T60" fmla="*/ 0 w 110"/>
                <a:gd name="T61" fmla="*/ 25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0" h="369">
                  <a:moveTo>
                    <a:pt x="0" y="259"/>
                  </a:moveTo>
                  <a:lnTo>
                    <a:pt x="0" y="259"/>
                  </a:lnTo>
                  <a:lnTo>
                    <a:pt x="1" y="271"/>
                  </a:lnTo>
                  <a:lnTo>
                    <a:pt x="2" y="281"/>
                  </a:lnTo>
                  <a:lnTo>
                    <a:pt x="5" y="292"/>
                  </a:lnTo>
                  <a:lnTo>
                    <a:pt x="8" y="302"/>
                  </a:lnTo>
                  <a:lnTo>
                    <a:pt x="13" y="312"/>
                  </a:lnTo>
                  <a:lnTo>
                    <a:pt x="18" y="321"/>
                  </a:lnTo>
                  <a:lnTo>
                    <a:pt x="25" y="329"/>
                  </a:lnTo>
                  <a:lnTo>
                    <a:pt x="32" y="337"/>
                  </a:lnTo>
                  <a:lnTo>
                    <a:pt x="39" y="344"/>
                  </a:lnTo>
                  <a:lnTo>
                    <a:pt x="49" y="350"/>
                  </a:lnTo>
                  <a:lnTo>
                    <a:pt x="57" y="356"/>
                  </a:lnTo>
                  <a:lnTo>
                    <a:pt x="67" y="361"/>
                  </a:lnTo>
                  <a:lnTo>
                    <a:pt x="77" y="364"/>
                  </a:lnTo>
                  <a:lnTo>
                    <a:pt x="88" y="367"/>
                  </a:lnTo>
                  <a:lnTo>
                    <a:pt x="99" y="369"/>
                  </a:lnTo>
                  <a:lnTo>
                    <a:pt x="110" y="369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3" y="31"/>
                  </a:lnTo>
                  <a:lnTo>
                    <a:pt x="75" y="66"/>
                  </a:lnTo>
                  <a:lnTo>
                    <a:pt x="55" y="106"/>
                  </a:lnTo>
                  <a:lnTo>
                    <a:pt x="34" y="150"/>
                  </a:lnTo>
                  <a:lnTo>
                    <a:pt x="26" y="172"/>
                  </a:lnTo>
                  <a:lnTo>
                    <a:pt x="17" y="193"/>
                  </a:lnTo>
                  <a:lnTo>
                    <a:pt x="10" y="212"/>
                  </a:lnTo>
                  <a:lnTo>
                    <a:pt x="5" y="231"/>
                  </a:lnTo>
                  <a:lnTo>
                    <a:pt x="1" y="247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AFC0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7" name="Freeform 112"/>
            <p:cNvSpPr>
              <a:spLocks/>
            </p:cNvSpPr>
            <p:nvPr/>
          </p:nvSpPr>
          <p:spPr bwMode="auto">
            <a:xfrm>
              <a:off x="8399463" y="6140450"/>
              <a:ext cx="176213" cy="585787"/>
            </a:xfrm>
            <a:custGeom>
              <a:avLst/>
              <a:gdLst>
                <a:gd name="T0" fmla="*/ 111 w 111"/>
                <a:gd name="T1" fmla="*/ 259 h 369"/>
                <a:gd name="T2" fmla="*/ 111 w 111"/>
                <a:gd name="T3" fmla="*/ 259 h 369"/>
                <a:gd name="T4" fmla="*/ 108 w 111"/>
                <a:gd name="T5" fmla="*/ 247 h 369"/>
                <a:gd name="T6" fmla="*/ 105 w 111"/>
                <a:gd name="T7" fmla="*/ 231 h 369"/>
                <a:gd name="T8" fmla="*/ 100 w 111"/>
                <a:gd name="T9" fmla="*/ 212 h 369"/>
                <a:gd name="T10" fmla="*/ 93 w 111"/>
                <a:gd name="T11" fmla="*/ 193 h 369"/>
                <a:gd name="T12" fmla="*/ 84 w 111"/>
                <a:gd name="T13" fmla="*/ 172 h 369"/>
                <a:gd name="T14" fmla="*/ 75 w 111"/>
                <a:gd name="T15" fmla="*/ 150 h 369"/>
                <a:gd name="T16" fmla="*/ 55 w 111"/>
                <a:gd name="T17" fmla="*/ 106 h 369"/>
                <a:gd name="T18" fmla="*/ 35 w 111"/>
                <a:gd name="T19" fmla="*/ 66 h 369"/>
                <a:gd name="T20" fmla="*/ 17 w 111"/>
                <a:gd name="T21" fmla="*/ 31 h 369"/>
                <a:gd name="T22" fmla="*/ 0 w 111"/>
                <a:gd name="T23" fmla="*/ 0 h 369"/>
                <a:gd name="T24" fmla="*/ 0 w 111"/>
                <a:gd name="T25" fmla="*/ 369 h 369"/>
                <a:gd name="T26" fmla="*/ 0 w 111"/>
                <a:gd name="T27" fmla="*/ 369 h 369"/>
                <a:gd name="T28" fmla="*/ 11 w 111"/>
                <a:gd name="T29" fmla="*/ 369 h 369"/>
                <a:gd name="T30" fmla="*/ 23 w 111"/>
                <a:gd name="T31" fmla="*/ 367 h 369"/>
                <a:gd name="T32" fmla="*/ 33 w 111"/>
                <a:gd name="T33" fmla="*/ 364 h 369"/>
                <a:gd name="T34" fmla="*/ 42 w 111"/>
                <a:gd name="T35" fmla="*/ 361 h 369"/>
                <a:gd name="T36" fmla="*/ 52 w 111"/>
                <a:gd name="T37" fmla="*/ 356 h 369"/>
                <a:gd name="T38" fmla="*/ 61 w 111"/>
                <a:gd name="T39" fmla="*/ 350 h 369"/>
                <a:gd name="T40" fmla="*/ 70 w 111"/>
                <a:gd name="T41" fmla="*/ 344 h 369"/>
                <a:gd name="T42" fmla="*/ 78 w 111"/>
                <a:gd name="T43" fmla="*/ 337 h 369"/>
                <a:gd name="T44" fmla="*/ 85 w 111"/>
                <a:gd name="T45" fmla="*/ 329 h 369"/>
                <a:gd name="T46" fmla="*/ 92 w 111"/>
                <a:gd name="T47" fmla="*/ 321 h 369"/>
                <a:gd name="T48" fmla="*/ 97 w 111"/>
                <a:gd name="T49" fmla="*/ 312 h 369"/>
                <a:gd name="T50" fmla="*/ 101 w 111"/>
                <a:gd name="T51" fmla="*/ 302 h 369"/>
                <a:gd name="T52" fmla="*/ 105 w 111"/>
                <a:gd name="T53" fmla="*/ 292 h 369"/>
                <a:gd name="T54" fmla="*/ 107 w 111"/>
                <a:gd name="T55" fmla="*/ 281 h 369"/>
                <a:gd name="T56" fmla="*/ 109 w 111"/>
                <a:gd name="T57" fmla="*/ 271 h 369"/>
                <a:gd name="T58" fmla="*/ 111 w 111"/>
                <a:gd name="T59" fmla="*/ 259 h 369"/>
                <a:gd name="T60" fmla="*/ 111 w 111"/>
                <a:gd name="T61" fmla="*/ 259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1" h="369">
                  <a:moveTo>
                    <a:pt x="111" y="259"/>
                  </a:moveTo>
                  <a:lnTo>
                    <a:pt x="111" y="259"/>
                  </a:lnTo>
                  <a:lnTo>
                    <a:pt x="108" y="247"/>
                  </a:lnTo>
                  <a:lnTo>
                    <a:pt x="105" y="231"/>
                  </a:lnTo>
                  <a:lnTo>
                    <a:pt x="100" y="212"/>
                  </a:lnTo>
                  <a:lnTo>
                    <a:pt x="93" y="193"/>
                  </a:lnTo>
                  <a:lnTo>
                    <a:pt x="84" y="172"/>
                  </a:lnTo>
                  <a:lnTo>
                    <a:pt x="75" y="150"/>
                  </a:lnTo>
                  <a:lnTo>
                    <a:pt x="55" y="106"/>
                  </a:lnTo>
                  <a:lnTo>
                    <a:pt x="35" y="66"/>
                  </a:lnTo>
                  <a:lnTo>
                    <a:pt x="17" y="31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1" y="369"/>
                  </a:lnTo>
                  <a:lnTo>
                    <a:pt x="23" y="367"/>
                  </a:lnTo>
                  <a:lnTo>
                    <a:pt x="33" y="364"/>
                  </a:lnTo>
                  <a:lnTo>
                    <a:pt x="42" y="361"/>
                  </a:lnTo>
                  <a:lnTo>
                    <a:pt x="52" y="356"/>
                  </a:lnTo>
                  <a:lnTo>
                    <a:pt x="61" y="350"/>
                  </a:lnTo>
                  <a:lnTo>
                    <a:pt x="70" y="344"/>
                  </a:lnTo>
                  <a:lnTo>
                    <a:pt x="78" y="337"/>
                  </a:lnTo>
                  <a:lnTo>
                    <a:pt x="85" y="329"/>
                  </a:lnTo>
                  <a:lnTo>
                    <a:pt x="92" y="321"/>
                  </a:lnTo>
                  <a:lnTo>
                    <a:pt x="97" y="312"/>
                  </a:lnTo>
                  <a:lnTo>
                    <a:pt x="101" y="302"/>
                  </a:lnTo>
                  <a:lnTo>
                    <a:pt x="105" y="292"/>
                  </a:lnTo>
                  <a:lnTo>
                    <a:pt x="107" y="281"/>
                  </a:lnTo>
                  <a:lnTo>
                    <a:pt x="109" y="271"/>
                  </a:lnTo>
                  <a:lnTo>
                    <a:pt x="111" y="259"/>
                  </a:lnTo>
                  <a:lnTo>
                    <a:pt x="111" y="259"/>
                  </a:lnTo>
                  <a:close/>
                </a:path>
              </a:pathLst>
            </a:custGeom>
            <a:solidFill>
              <a:srgbClr val="7EA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8" name="Freeform 113"/>
            <p:cNvSpPr>
              <a:spLocks/>
            </p:cNvSpPr>
            <p:nvPr/>
          </p:nvSpPr>
          <p:spPr bwMode="auto">
            <a:xfrm>
              <a:off x="5822950" y="4921250"/>
              <a:ext cx="1027113" cy="1947862"/>
            </a:xfrm>
            <a:custGeom>
              <a:avLst/>
              <a:gdLst>
                <a:gd name="T0" fmla="*/ 647 w 647"/>
                <a:gd name="T1" fmla="*/ 1227 h 1227"/>
                <a:gd name="T2" fmla="*/ 0 w 647"/>
                <a:gd name="T3" fmla="*/ 1227 h 1227"/>
                <a:gd name="T4" fmla="*/ 0 w 647"/>
                <a:gd name="T5" fmla="*/ 438 h 1227"/>
                <a:gd name="T6" fmla="*/ 324 w 647"/>
                <a:gd name="T7" fmla="*/ 0 h 1227"/>
                <a:gd name="T8" fmla="*/ 647 w 647"/>
                <a:gd name="T9" fmla="*/ 438 h 1227"/>
                <a:gd name="T10" fmla="*/ 647 w 647"/>
                <a:gd name="T11" fmla="*/ 1227 h 1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7" h="1227">
                  <a:moveTo>
                    <a:pt x="647" y="1227"/>
                  </a:moveTo>
                  <a:lnTo>
                    <a:pt x="0" y="1227"/>
                  </a:lnTo>
                  <a:lnTo>
                    <a:pt x="0" y="438"/>
                  </a:lnTo>
                  <a:lnTo>
                    <a:pt x="324" y="0"/>
                  </a:lnTo>
                  <a:lnTo>
                    <a:pt x="647" y="438"/>
                  </a:lnTo>
                  <a:lnTo>
                    <a:pt x="647" y="1227"/>
                  </a:lnTo>
                  <a:close/>
                </a:path>
              </a:pathLst>
            </a:custGeom>
            <a:solidFill>
              <a:srgbClr val="C1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9" name="Freeform 114"/>
            <p:cNvSpPr>
              <a:spLocks/>
            </p:cNvSpPr>
            <p:nvPr/>
          </p:nvSpPr>
          <p:spPr bwMode="auto">
            <a:xfrm>
              <a:off x="5954713" y="5702300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8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4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7 w 95"/>
                <a:gd name="T23" fmla="*/ 0 h 200"/>
                <a:gd name="T24" fmla="*/ 47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4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8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0" name="Freeform 115"/>
            <p:cNvSpPr>
              <a:spLocks/>
            </p:cNvSpPr>
            <p:nvPr/>
          </p:nvSpPr>
          <p:spPr bwMode="auto">
            <a:xfrm>
              <a:off x="6159500" y="5702300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8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4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8 w 95"/>
                <a:gd name="T23" fmla="*/ 0 h 200"/>
                <a:gd name="T24" fmla="*/ 48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4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8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1" name="Freeform 116"/>
            <p:cNvSpPr>
              <a:spLocks/>
            </p:cNvSpPr>
            <p:nvPr/>
          </p:nvSpPr>
          <p:spPr bwMode="auto">
            <a:xfrm>
              <a:off x="6365875" y="5702300"/>
              <a:ext cx="149225" cy="317500"/>
            </a:xfrm>
            <a:custGeom>
              <a:avLst/>
              <a:gdLst>
                <a:gd name="T0" fmla="*/ 94 w 94"/>
                <a:gd name="T1" fmla="*/ 49 h 200"/>
                <a:gd name="T2" fmla="*/ 94 w 94"/>
                <a:gd name="T3" fmla="*/ 49 h 200"/>
                <a:gd name="T4" fmla="*/ 94 w 94"/>
                <a:gd name="T5" fmla="*/ 48 h 200"/>
                <a:gd name="T6" fmla="*/ 94 w 94"/>
                <a:gd name="T7" fmla="*/ 48 h 200"/>
                <a:gd name="T8" fmla="*/ 93 w 94"/>
                <a:gd name="T9" fmla="*/ 38 h 200"/>
                <a:gd name="T10" fmla="*/ 91 w 94"/>
                <a:gd name="T11" fmla="*/ 30 h 200"/>
                <a:gd name="T12" fmla="*/ 87 w 94"/>
                <a:gd name="T13" fmla="*/ 21 h 200"/>
                <a:gd name="T14" fmla="*/ 80 w 94"/>
                <a:gd name="T15" fmla="*/ 14 h 200"/>
                <a:gd name="T16" fmla="*/ 73 w 94"/>
                <a:gd name="T17" fmla="*/ 9 h 200"/>
                <a:gd name="T18" fmla="*/ 66 w 94"/>
                <a:gd name="T19" fmla="*/ 4 h 200"/>
                <a:gd name="T20" fmla="*/ 56 w 94"/>
                <a:gd name="T21" fmla="*/ 1 h 200"/>
                <a:gd name="T22" fmla="*/ 47 w 94"/>
                <a:gd name="T23" fmla="*/ 0 h 200"/>
                <a:gd name="T24" fmla="*/ 47 w 94"/>
                <a:gd name="T25" fmla="*/ 0 h 200"/>
                <a:gd name="T26" fmla="*/ 37 w 94"/>
                <a:gd name="T27" fmla="*/ 1 h 200"/>
                <a:gd name="T28" fmla="*/ 28 w 94"/>
                <a:gd name="T29" fmla="*/ 4 h 200"/>
                <a:gd name="T30" fmla="*/ 21 w 94"/>
                <a:gd name="T31" fmla="*/ 9 h 200"/>
                <a:gd name="T32" fmla="*/ 13 w 94"/>
                <a:gd name="T33" fmla="*/ 14 h 200"/>
                <a:gd name="T34" fmla="*/ 7 w 94"/>
                <a:gd name="T35" fmla="*/ 21 h 200"/>
                <a:gd name="T36" fmla="*/ 3 w 94"/>
                <a:gd name="T37" fmla="*/ 30 h 200"/>
                <a:gd name="T38" fmla="*/ 1 w 94"/>
                <a:gd name="T39" fmla="*/ 38 h 200"/>
                <a:gd name="T40" fmla="*/ 0 w 94"/>
                <a:gd name="T41" fmla="*/ 48 h 200"/>
                <a:gd name="T42" fmla="*/ 0 w 94"/>
                <a:gd name="T43" fmla="*/ 48 h 200"/>
                <a:gd name="T44" fmla="*/ 0 w 94"/>
                <a:gd name="T45" fmla="*/ 49 h 200"/>
                <a:gd name="T46" fmla="*/ 0 w 94"/>
                <a:gd name="T47" fmla="*/ 49 h 200"/>
                <a:gd name="T48" fmla="*/ 0 w 94"/>
                <a:gd name="T49" fmla="*/ 200 h 200"/>
                <a:gd name="T50" fmla="*/ 94 w 94"/>
                <a:gd name="T51" fmla="*/ 200 h 200"/>
                <a:gd name="T52" fmla="*/ 94 w 94"/>
                <a:gd name="T53" fmla="*/ 49 h 200"/>
                <a:gd name="T54" fmla="*/ 94 w 94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200">
                  <a:moveTo>
                    <a:pt x="94" y="49"/>
                  </a:moveTo>
                  <a:lnTo>
                    <a:pt x="94" y="49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3" y="38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0" y="14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21" y="9"/>
                  </a:lnTo>
                  <a:lnTo>
                    <a:pt x="13" y="14"/>
                  </a:lnTo>
                  <a:lnTo>
                    <a:pt x="7" y="21"/>
                  </a:lnTo>
                  <a:lnTo>
                    <a:pt x="3" y="30"/>
                  </a:lnTo>
                  <a:lnTo>
                    <a:pt x="1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4" y="200"/>
                  </a:lnTo>
                  <a:lnTo>
                    <a:pt x="94" y="49"/>
                  </a:lnTo>
                  <a:lnTo>
                    <a:pt x="94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2" name="Freeform 117"/>
            <p:cNvSpPr>
              <a:spLocks/>
            </p:cNvSpPr>
            <p:nvPr/>
          </p:nvSpPr>
          <p:spPr bwMode="auto">
            <a:xfrm>
              <a:off x="6569075" y="5702300"/>
              <a:ext cx="152400" cy="317500"/>
            </a:xfrm>
            <a:custGeom>
              <a:avLst/>
              <a:gdLst>
                <a:gd name="T0" fmla="*/ 96 w 96"/>
                <a:gd name="T1" fmla="*/ 49 h 200"/>
                <a:gd name="T2" fmla="*/ 96 w 96"/>
                <a:gd name="T3" fmla="*/ 49 h 200"/>
                <a:gd name="T4" fmla="*/ 96 w 96"/>
                <a:gd name="T5" fmla="*/ 48 h 200"/>
                <a:gd name="T6" fmla="*/ 96 w 96"/>
                <a:gd name="T7" fmla="*/ 48 h 200"/>
                <a:gd name="T8" fmla="*/ 95 w 96"/>
                <a:gd name="T9" fmla="*/ 38 h 200"/>
                <a:gd name="T10" fmla="*/ 92 w 96"/>
                <a:gd name="T11" fmla="*/ 30 h 200"/>
                <a:gd name="T12" fmla="*/ 87 w 96"/>
                <a:gd name="T13" fmla="*/ 21 h 200"/>
                <a:gd name="T14" fmla="*/ 81 w 96"/>
                <a:gd name="T15" fmla="*/ 14 h 200"/>
                <a:gd name="T16" fmla="*/ 75 w 96"/>
                <a:gd name="T17" fmla="*/ 9 h 200"/>
                <a:gd name="T18" fmla="*/ 66 w 96"/>
                <a:gd name="T19" fmla="*/ 4 h 200"/>
                <a:gd name="T20" fmla="*/ 57 w 96"/>
                <a:gd name="T21" fmla="*/ 1 h 200"/>
                <a:gd name="T22" fmla="*/ 48 w 96"/>
                <a:gd name="T23" fmla="*/ 0 h 200"/>
                <a:gd name="T24" fmla="*/ 48 w 96"/>
                <a:gd name="T25" fmla="*/ 0 h 200"/>
                <a:gd name="T26" fmla="*/ 38 w 96"/>
                <a:gd name="T27" fmla="*/ 1 h 200"/>
                <a:gd name="T28" fmla="*/ 30 w 96"/>
                <a:gd name="T29" fmla="*/ 4 h 200"/>
                <a:gd name="T30" fmla="*/ 21 w 96"/>
                <a:gd name="T31" fmla="*/ 9 h 200"/>
                <a:gd name="T32" fmla="*/ 14 w 96"/>
                <a:gd name="T33" fmla="*/ 14 h 200"/>
                <a:gd name="T34" fmla="*/ 9 w 96"/>
                <a:gd name="T35" fmla="*/ 21 h 200"/>
                <a:gd name="T36" fmla="*/ 5 w 96"/>
                <a:gd name="T37" fmla="*/ 30 h 200"/>
                <a:gd name="T38" fmla="*/ 2 w 96"/>
                <a:gd name="T39" fmla="*/ 38 h 200"/>
                <a:gd name="T40" fmla="*/ 0 w 96"/>
                <a:gd name="T41" fmla="*/ 48 h 200"/>
                <a:gd name="T42" fmla="*/ 0 w 96"/>
                <a:gd name="T43" fmla="*/ 48 h 200"/>
                <a:gd name="T44" fmla="*/ 0 w 96"/>
                <a:gd name="T45" fmla="*/ 49 h 200"/>
                <a:gd name="T46" fmla="*/ 0 w 96"/>
                <a:gd name="T47" fmla="*/ 49 h 200"/>
                <a:gd name="T48" fmla="*/ 0 w 96"/>
                <a:gd name="T49" fmla="*/ 200 h 200"/>
                <a:gd name="T50" fmla="*/ 96 w 96"/>
                <a:gd name="T51" fmla="*/ 200 h 200"/>
                <a:gd name="T52" fmla="*/ 96 w 96"/>
                <a:gd name="T53" fmla="*/ 49 h 200"/>
                <a:gd name="T54" fmla="*/ 96 w 96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" h="200">
                  <a:moveTo>
                    <a:pt x="96" y="49"/>
                  </a:moveTo>
                  <a:lnTo>
                    <a:pt x="96" y="49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5" y="38"/>
                  </a:lnTo>
                  <a:lnTo>
                    <a:pt x="92" y="30"/>
                  </a:lnTo>
                  <a:lnTo>
                    <a:pt x="87" y="21"/>
                  </a:lnTo>
                  <a:lnTo>
                    <a:pt x="81" y="14"/>
                  </a:lnTo>
                  <a:lnTo>
                    <a:pt x="75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30" y="4"/>
                  </a:lnTo>
                  <a:lnTo>
                    <a:pt x="21" y="9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30"/>
                  </a:lnTo>
                  <a:lnTo>
                    <a:pt x="2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6" y="200"/>
                  </a:lnTo>
                  <a:lnTo>
                    <a:pt x="96" y="49"/>
                  </a:lnTo>
                  <a:lnTo>
                    <a:pt x="96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3" name="Freeform 118"/>
            <p:cNvSpPr>
              <a:spLocks/>
            </p:cNvSpPr>
            <p:nvPr/>
          </p:nvSpPr>
          <p:spPr bwMode="auto">
            <a:xfrm>
              <a:off x="5954713" y="6091238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9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5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7 w 95"/>
                <a:gd name="T23" fmla="*/ 0 h 200"/>
                <a:gd name="T24" fmla="*/ 47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5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9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4" name="Freeform 119"/>
            <p:cNvSpPr>
              <a:spLocks/>
            </p:cNvSpPr>
            <p:nvPr/>
          </p:nvSpPr>
          <p:spPr bwMode="auto">
            <a:xfrm>
              <a:off x="6159500" y="6091238"/>
              <a:ext cx="150813" cy="317500"/>
            </a:xfrm>
            <a:custGeom>
              <a:avLst/>
              <a:gdLst>
                <a:gd name="T0" fmla="*/ 95 w 95"/>
                <a:gd name="T1" fmla="*/ 49 h 200"/>
                <a:gd name="T2" fmla="*/ 95 w 95"/>
                <a:gd name="T3" fmla="*/ 49 h 200"/>
                <a:gd name="T4" fmla="*/ 95 w 95"/>
                <a:gd name="T5" fmla="*/ 48 h 200"/>
                <a:gd name="T6" fmla="*/ 95 w 95"/>
                <a:gd name="T7" fmla="*/ 48 h 200"/>
                <a:gd name="T8" fmla="*/ 94 w 95"/>
                <a:gd name="T9" fmla="*/ 39 h 200"/>
                <a:gd name="T10" fmla="*/ 91 w 95"/>
                <a:gd name="T11" fmla="*/ 30 h 200"/>
                <a:gd name="T12" fmla="*/ 87 w 95"/>
                <a:gd name="T13" fmla="*/ 21 h 200"/>
                <a:gd name="T14" fmla="*/ 81 w 95"/>
                <a:gd name="T15" fmla="*/ 15 h 200"/>
                <a:gd name="T16" fmla="*/ 74 w 95"/>
                <a:gd name="T17" fmla="*/ 9 h 200"/>
                <a:gd name="T18" fmla="*/ 66 w 95"/>
                <a:gd name="T19" fmla="*/ 4 h 200"/>
                <a:gd name="T20" fmla="*/ 57 w 95"/>
                <a:gd name="T21" fmla="*/ 1 h 200"/>
                <a:gd name="T22" fmla="*/ 48 w 95"/>
                <a:gd name="T23" fmla="*/ 0 h 200"/>
                <a:gd name="T24" fmla="*/ 48 w 95"/>
                <a:gd name="T25" fmla="*/ 0 h 200"/>
                <a:gd name="T26" fmla="*/ 38 w 95"/>
                <a:gd name="T27" fmla="*/ 1 h 200"/>
                <a:gd name="T28" fmla="*/ 29 w 95"/>
                <a:gd name="T29" fmla="*/ 4 h 200"/>
                <a:gd name="T30" fmla="*/ 21 w 95"/>
                <a:gd name="T31" fmla="*/ 9 h 200"/>
                <a:gd name="T32" fmla="*/ 14 w 95"/>
                <a:gd name="T33" fmla="*/ 15 h 200"/>
                <a:gd name="T34" fmla="*/ 8 w 95"/>
                <a:gd name="T35" fmla="*/ 21 h 200"/>
                <a:gd name="T36" fmla="*/ 4 w 95"/>
                <a:gd name="T37" fmla="*/ 30 h 200"/>
                <a:gd name="T38" fmla="*/ 1 w 95"/>
                <a:gd name="T39" fmla="*/ 39 h 200"/>
                <a:gd name="T40" fmla="*/ 0 w 95"/>
                <a:gd name="T41" fmla="*/ 48 h 200"/>
                <a:gd name="T42" fmla="*/ 0 w 95"/>
                <a:gd name="T43" fmla="*/ 48 h 200"/>
                <a:gd name="T44" fmla="*/ 0 w 95"/>
                <a:gd name="T45" fmla="*/ 49 h 200"/>
                <a:gd name="T46" fmla="*/ 0 w 95"/>
                <a:gd name="T47" fmla="*/ 49 h 200"/>
                <a:gd name="T48" fmla="*/ 0 w 95"/>
                <a:gd name="T49" fmla="*/ 200 h 200"/>
                <a:gd name="T50" fmla="*/ 95 w 95"/>
                <a:gd name="T51" fmla="*/ 200 h 200"/>
                <a:gd name="T52" fmla="*/ 95 w 95"/>
                <a:gd name="T53" fmla="*/ 49 h 200"/>
                <a:gd name="T54" fmla="*/ 95 w 95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5" h="200">
                  <a:moveTo>
                    <a:pt x="95" y="49"/>
                  </a:moveTo>
                  <a:lnTo>
                    <a:pt x="95" y="49"/>
                  </a:lnTo>
                  <a:lnTo>
                    <a:pt x="95" y="48"/>
                  </a:lnTo>
                  <a:lnTo>
                    <a:pt x="95" y="48"/>
                  </a:lnTo>
                  <a:lnTo>
                    <a:pt x="94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4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29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8" y="21"/>
                  </a:lnTo>
                  <a:lnTo>
                    <a:pt x="4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5" y="200"/>
                  </a:lnTo>
                  <a:lnTo>
                    <a:pt x="95" y="49"/>
                  </a:lnTo>
                  <a:lnTo>
                    <a:pt x="95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6365875" y="6091238"/>
              <a:ext cx="149225" cy="317500"/>
            </a:xfrm>
            <a:custGeom>
              <a:avLst/>
              <a:gdLst>
                <a:gd name="T0" fmla="*/ 94 w 94"/>
                <a:gd name="T1" fmla="*/ 49 h 200"/>
                <a:gd name="T2" fmla="*/ 94 w 94"/>
                <a:gd name="T3" fmla="*/ 49 h 200"/>
                <a:gd name="T4" fmla="*/ 94 w 94"/>
                <a:gd name="T5" fmla="*/ 48 h 200"/>
                <a:gd name="T6" fmla="*/ 94 w 94"/>
                <a:gd name="T7" fmla="*/ 48 h 200"/>
                <a:gd name="T8" fmla="*/ 93 w 94"/>
                <a:gd name="T9" fmla="*/ 39 h 200"/>
                <a:gd name="T10" fmla="*/ 91 w 94"/>
                <a:gd name="T11" fmla="*/ 30 h 200"/>
                <a:gd name="T12" fmla="*/ 87 w 94"/>
                <a:gd name="T13" fmla="*/ 21 h 200"/>
                <a:gd name="T14" fmla="*/ 80 w 94"/>
                <a:gd name="T15" fmla="*/ 15 h 200"/>
                <a:gd name="T16" fmla="*/ 73 w 94"/>
                <a:gd name="T17" fmla="*/ 9 h 200"/>
                <a:gd name="T18" fmla="*/ 66 w 94"/>
                <a:gd name="T19" fmla="*/ 4 h 200"/>
                <a:gd name="T20" fmla="*/ 56 w 94"/>
                <a:gd name="T21" fmla="*/ 1 h 200"/>
                <a:gd name="T22" fmla="*/ 47 w 94"/>
                <a:gd name="T23" fmla="*/ 0 h 200"/>
                <a:gd name="T24" fmla="*/ 47 w 94"/>
                <a:gd name="T25" fmla="*/ 0 h 200"/>
                <a:gd name="T26" fmla="*/ 37 w 94"/>
                <a:gd name="T27" fmla="*/ 1 h 200"/>
                <a:gd name="T28" fmla="*/ 28 w 94"/>
                <a:gd name="T29" fmla="*/ 4 h 200"/>
                <a:gd name="T30" fmla="*/ 21 w 94"/>
                <a:gd name="T31" fmla="*/ 9 h 200"/>
                <a:gd name="T32" fmla="*/ 13 w 94"/>
                <a:gd name="T33" fmla="*/ 15 h 200"/>
                <a:gd name="T34" fmla="*/ 7 w 94"/>
                <a:gd name="T35" fmla="*/ 21 h 200"/>
                <a:gd name="T36" fmla="*/ 3 w 94"/>
                <a:gd name="T37" fmla="*/ 30 h 200"/>
                <a:gd name="T38" fmla="*/ 1 w 94"/>
                <a:gd name="T39" fmla="*/ 39 h 200"/>
                <a:gd name="T40" fmla="*/ 0 w 94"/>
                <a:gd name="T41" fmla="*/ 48 h 200"/>
                <a:gd name="T42" fmla="*/ 0 w 94"/>
                <a:gd name="T43" fmla="*/ 48 h 200"/>
                <a:gd name="T44" fmla="*/ 0 w 94"/>
                <a:gd name="T45" fmla="*/ 49 h 200"/>
                <a:gd name="T46" fmla="*/ 0 w 94"/>
                <a:gd name="T47" fmla="*/ 49 h 200"/>
                <a:gd name="T48" fmla="*/ 0 w 94"/>
                <a:gd name="T49" fmla="*/ 200 h 200"/>
                <a:gd name="T50" fmla="*/ 94 w 94"/>
                <a:gd name="T51" fmla="*/ 200 h 200"/>
                <a:gd name="T52" fmla="*/ 94 w 94"/>
                <a:gd name="T53" fmla="*/ 49 h 200"/>
                <a:gd name="T54" fmla="*/ 94 w 94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200">
                  <a:moveTo>
                    <a:pt x="94" y="49"/>
                  </a:moveTo>
                  <a:lnTo>
                    <a:pt x="94" y="49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3" y="39"/>
                  </a:lnTo>
                  <a:lnTo>
                    <a:pt x="91" y="30"/>
                  </a:lnTo>
                  <a:lnTo>
                    <a:pt x="87" y="21"/>
                  </a:lnTo>
                  <a:lnTo>
                    <a:pt x="80" y="15"/>
                  </a:lnTo>
                  <a:lnTo>
                    <a:pt x="73" y="9"/>
                  </a:lnTo>
                  <a:lnTo>
                    <a:pt x="66" y="4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7" y="1"/>
                  </a:lnTo>
                  <a:lnTo>
                    <a:pt x="28" y="4"/>
                  </a:lnTo>
                  <a:lnTo>
                    <a:pt x="21" y="9"/>
                  </a:lnTo>
                  <a:lnTo>
                    <a:pt x="13" y="15"/>
                  </a:lnTo>
                  <a:lnTo>
                    <a:pt x="7" y="21"/>
                  </a:lnTo>
                  <a:lnTo>
                    <a:pt x="3" y="30"/>
                  </a:lnTo>
                  <a:lnTo>
                    <a:pt x="1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4" y="200"/>
                  </a:lnTo>
                  <a:lnTo>
                    <a:pt x="94" y="49"/>
                  </a:lnTo>
                  <a:lnTo>
                    <a:pt x="94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6" name="Freeform 121"/>
            <p:cNvSpPr>
              <a:spLocks/>
            </p:cNvSpPr>
            <p:nvPr/>
          </p:nvSpPr>
          <p:spPr bwMode="auto">
            <a:xfrm>
              <a:off x="6569075" y="6091238"/>
              <a:ext cx="152400" cy="317500"/>
            </a:xfrm>
            <a:custGeom>
              <a:avLst/>
              <a:gdLst>
                <a:gd name="T0" fmla="*/ 96 w 96"/>
                <a:gd name="T1" fmla="*/ 49 h 200"/>
                <a:gd name="T2" fmla="*/ 96 w 96"/>
                <a:gd name="T3" fmla="*/ 49 h 200"/>
                <a:gd name="T4" fmla="*/ 96 w 96"/>
                <a:gd name="T5" fmla="*/ 48 h 200"/>
                <a:gd name="T6" fmla="*/ 96 w 96"/>
                <a:gd name="T7" fmla="*/ 48 h 200"/>
                <a:gd name="T8" fmla="*/ 95 w 96"/>
                <a:gd name="T9" fmla="*/ 39 h 200"/>
                <a:gd name="T10" fmla="*/ 92 w 96"/>
                <a:gd name="T11" fmla="*/ 30 h 200"/>
                <a:gd name="T12" fmla="*/ 87 w 96"/>
                <a:gd name="T13" fmla="*/ 21 h 200"/>
                <a:gd name="T14" fmla="*/ 81 w 96"/>
                <a:gd name="T15" fmla="*/ 15 h 200"/>
                <a:gd name="T16" fmla="*/ 75 w 96"/>
                <a:gd name="T17" fmla="*/ 9 h 200"/>
                <a:gd name="T18" fmla="*/ 66 w 96"/>
                <a:gd name="T19" fmla="*/ 4 h 200"/>
                <a:gd name="T20" fmla="*/ 57 w 96"/>
                <a:gd name="T21" fmla="*/ 1 h 200"/>
                <a:gd name="T22" fmla="*/ 48 w 96"/>
                <a:gd name="T23" fmla="*/ 0 h 200"/>
                <a:gd name="T24" fmla="*/ 48 w 96"/>
                <a:gd name="T25" fmla="*/ 0 h 200"/>
                <a:gd name="T26" fmla="*/ 38 w 96"/>
                <a:gd name="T27" fmla="*/ 1 h 200"/>
                <a:gd name="T28" fmla="*/ 30 w 96"/>
                <a:gd name="T29" fmla="*/ 4 h 200"/>
                <a:gd name="T30" fmla="*/ 21 w 96"/>
                <a:gd name="T31" fmla="*/ 9 h 200"/>
                <a:gd name="T32" fmla="*/ 14 w 96"/>
                <a:gd name="T33" fmla="*/ 15 h 200"/>
                <a:gd name="T34" fmla="*/ 9 w 96"/>
                <a:gd name="T35" fmla="*/ 21 h 200"/>
                <a:gd name="T36" fmla="*/ 5 w 96"/>
                <a:gd name="T37" fmla="*/ 30 h 200"/>
                <a:gd name="T38" fmla="*/ 2 w 96"/>
                <a:gd name="T39" fmla="*/ 39 h 200"/>
                <a:gd name="T40" fmla="*/ 0 w 96"/>
                <a:gd name="T41" fmla="*/ 48 h 200"/>
                <a:gd name="T42" fmla="*/ 0 w 96"/>
                <a:gd name="T43" fmla="*/ 48 h 200"/>
                <a:gd name="T44" fmla="*/ 0 w 96"/>
                <a:gd name="T45" fmla="*/ 49 h 200"/>
                <a:gd name="T46" fmla="*/ 0 w 96"/>
                <a:gd name="T47" fmla="*/ 49 h 200"/>
                <a:gd name="T48" fmla="*/ 0 w 96"/>
                <a:gd name="T49" fmla="*/ 200 h 200"/>
                <a:gd name="T50" fmla="*/ 96 w 96"/>
                <a:gd name="T51" fmla="*/ 200 h 200"/>
                <a:gd name="T52" fmla="*/ 96 w 96"/>
                <a:gd name="T53" fmla="*/ 49 h 200"/>
                <a:gd name="T54" fmla="*/ 96 w 96"/>
                <a:gd name="T55" fmla="*/ 4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6" h="200">
                  <a:moveTo>
                    <a:pt x="96" y="49"/>
                  </a:moveTo>
                  <a:lnTo>
                    <a:pt x="96" y="49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5" y="39"/>
                  </a:lnTo>
                  <a:lnTo>
                    <a:pt x="92" y="30"/>
                  </a:lnTo>
                  <a:lnTo>
                    <a:pt x="87" y="21"/>
                  </a:lnTo>
                  <a:lnTo>
                    <a:pt x="81" y="15"/>
                  </a:lnTo>
                  <a:lnTo>
                    <a:pt x="75" y="9"/>
                  </a:lnTo>
                  <a:lnTo>
                    <a:pt x="66" y="4"/>
                  </a:lnTo>
                  <a:lnTo>
                    <a:pt x="57" y="1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8" y="1"/>
                  </a:lnTo>
                  <a:lnTo>
                    <a:pt x="30" y="4"/>
                  </a:lnTo>
                  <a:lnTo>
                    <a:pt x="21" y="9"/>
                  </a:lnTo>
                  <a:lnTo>
                    <a:pt x="14" y="15"/>
                  </a:lnTo>
                  <a:lnTo>
                    <a:pt x="9" y="21"/>
                  </a:lnTo>
                  <a:lnTo>
                    <a:pt x="5" y="30"/>
                  </a:lnTo>
                  <a:lnTo>
                    <a:pt x="2" y="39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200"/>
                  </a:lnTo>
                  <a:lnTo>
                    <a:pt x="96" y="200"/>
                  </a:lnTo>
                  <a:lnTo>
                    <a:pt x="96" y="49"/>
                  </a:lnTo>
                  <a:lnTo>
                    <a:pt x="96" y="49"/>
                  </a:lnTo>
                  <a:close/>
                </a:path>
              </a:pathLst>
            </a:custGeom>
            <a:solidFill>
              <a:srgbClr val="F97B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01626" y="6493675"/>
              <a:ext cx="307239" cy="405994"/>
              <a:chOff x="501626" y="6493675"/>
              <a:chExt cx="307239" cy="405994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501626" y="6493675"/>
                <a:ext cx="176040" cy="372262"/>
                <a:chOff x="4305300" y="6353175"/>
                <a:chExt cx="249238" cy="527050"/>
              </a:xfrm>
            </p:grpSpPr>
            <p:sp>
              <p:nvSpPr>
                <p:cNvPr id="164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5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6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32825" y="6527407"/>
                <a:ext cx="176040" cy="372262"/>
                <a:chOff x="4305300" y="6353175"/>
                <a:chExt cx="249238" cy="527050"/>
              </a:xfrm>
            </p:grpSpPr>
            <p:sp>
              <p:nvSpPr>
                <p:cNvPr id="168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9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70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  <p:grpSp>
        <p:nvGrpSpPr>
          <p:cNvPr id="444" name="Group 443"/>
          <p:cNvGrpSpPr/>
          <p:nvPr/>
        </p:nvGrpSpPr>
        <p:grpSpPr>
          <a:xfrm>
            <a:off x="9445247" y="2381268"/>
            <a:ext cx="1088898" cy="635618"/>
            <a:chOff x="9445247" y="2381268"/>
            <a:chExt cx="1088898" cy="635618"/>
          </a:xfrm>
        </p:grpSpPr>
        <p:grpSp>
          <p:nvGrpSpPr>
            <p:cNvPr id="155" name="Group 154"/>
            <p:cNvGrpSpPr/>
            <p:nvPr/>
          </p:nvGrpSpPr>
          <p:grpSpPr>
            <a:xfrm>
              <a:off x="9445247" y="2381268"/>
              <a:ext cx="799122" cy="635618"/>
              <a:chOff x="2029751" y="3775998"/>
              <a:chExt cx="799122" cy="635618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029751" y="3775998"/>
                <a:ext cx="799122" cy="635618"/>
                <a:chOff x="2167908" y="2859663"/>
                <a:chExt cx="1688066" cy="1342678"/>
              </a:xfrm>
            </p:grpSpPr>
            <p:sp>
              <p:nvSpPr>
                <p:cNvPr id="158" name="Round Same Side Corner Rectangle 157"/>
                <p:cNvSpPr/>
                <p:nvPr/>
              </p:nvSpPr>
              <p:spPr>
                <a:xfrm>
                  <a:off x="2368523" y="2859663"/>
                  <a:ext cx="1168517" cy="1185203"/>
                </a:xfrm>
                <a:prstGeom prst="round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59" name="Round Same Side Corner Rectangle 158"/>
                <p:cNvSpPr/>
                <p:nvPr/>
              </p:nvSpPr>
              <p:spPr>
                <a:xfrm>
                  <a:off x="2508558" y="2888921"/>
                  <a:ext cx="1104903" cy="1150992"/>
                </a:xfrm>
                <a:prstGeom prst="round2SameRect">
                  <a:avLst/>
                </a:prstGeom>
                <a:gradFill flip="none" rotWithShape="1">
                  <a:gsLst>
                    <a:gs pos="0">
                      <a:schemeClr val="bg1">
                        <a:lumMod val="85000"/>
                      </a:schemeClr>
                    </a:gs>
                    <a:gs pos="5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grpSp>
              <p:nvGrpSpPr>
                <p:cNvPr id="160" name="Group 294"/>
                <p:cNvGrpSpPr>
                  <a:grpSpLocks noChangeAspect="1"/>
                </p:cNvGrpSpPr>
                <p:nvPr/>
              </p:nvGrpSpPr>
              <p:grpSpPr bwMode="auto">
                <a:xfrm>
                  <a:off x="2167908" y="3814814"/>
                  <a:ext cx="1688066" cy="387527"/>
                  <a:chOff x="3140" y="2004"/>
                  <a:chExt cx="1400" cy="312"/>
                </a:xfrm>
              </p:grpSpPr>
              <p:sp>
                <p:nvSpPr>
                  <p:cNvPr id="161" name="AutoShape 293"/>
                  <p:cNvSpPr>
                    <a:spLocks noChangeAspect="1" noChangeArrowheads="1" noTextEdit="1"/>
                  </p:cNvSpPr>
                  <p:nvPr/>
                </p:nvSpPr>
                <p:spPr bwMode="auto">
                  <a:xfrm>
                    <a:off x="3140" y="2004"/>
                    <a:ext cx="1400" cy="3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</a:endParaRPr>
                  </a:p>
                </p:txBody>
              </p:sp>
              <p:sp>
                <p:nvSpPr>
                  <p:cNvPr id="162" name="Freeform 295"/>
                  <p:cNvSpPr>
                    <a:spLocks/>
                  </p:cNvSpPr>
                  <p:nvPr/>
                </p:nvSpPr>
                <p:spPr bwMode="auto">
                  <a:xfrm>
                    <a:off x="3140" y="2004"/>
                    <a:ext cx="1400" cy="312"/>
                  </a:xfrm>
                  <a:custGeom>
                    <a:avLst/>
                    <a:gdLst>
                      <a:gd name="T0" fmla="*/ 52 w 1400"/>
                      <a:gd name="T1" fmla="*/ 180 h 312"/>
                      <a:gd name="T2" fmla="*/ 66 w 1400"/>
                      <a:gd name="T3" fmla="*/ 142 h 312"/>
                      <a:gd name="T4" fmla="*/ 86 w 1400"/>
                      <a:gd name="T5" fmla="*/ 124 h 312"/>
                      <a:gd name="T6" fmla="*/ 120 w 1400"/>
                      <a:gd name="T7" fmla="*/ 116 h 312"/>
                      <a:gd name="T8" fmla="*/ 148 w 1400"/>
                      <a:gd name="T9" fmla="*/ 120 h 312"/>
                      <a:gd name="T10" fmla="*/ 176 w 1400"/>
                      <a:gd name="T11" fmla="*/ 118 h 312"/>
                      <a:gd name="T12" fmla="*/ 194 w 1400"/>
                      <a:gd name="T13" fmla="*/ 98 h 312"/>
                      <a:gd name="T14" fmla="*/ 232 w 1400"/>
                      <a:gd name="T15" fmla="*/ 52 h 312"/>
                      <a:gd name="T16" fmla="*/ 284 w 1400"/>
                      <a:gd name="T17" fmla="*/ 18 h 312"/>
                      <a:gd name="T18" fmla="*/ 324 w 1400"/>
                      <a:gd name="T19" fmla="*/ 2 h 312"/>
                      <a:gd name="T20" fmla="*/ 368 w 1400"/>
                      <a:gd name="T21" fmla="*/ 8 h 312"/>
                      <a:gd name="T22" fmla="*/ 402 w 1400"/>
                      <a:gd name="T23" fmla="*/ 32 h 312"/>
                      <a:gd name="T24" fmla="*/ 450 w 1400"/>
                      <a:gd name="T25" fmla="*/ 74 h 312"/>
                      <a:gd name="T26" fmla="*/ 502 w 1400"/>
                      <a:gd name="T27" fmla="*/ 92 h 312"/>
                      <a:gd name="T28" fmla="*/ 562 w 1400"/>
                      <a:gd name="T29" fmla="*/ 92 h 312"/>
                      <a:gd name="T30" fmla="*/ 604 w 1400"/>
                      <a:gd name="T31" fmla="*/ 76 h 312"/>
                      <a:gd name="T32" fmla="*/ 654 w 1400"/>
                      <a:gd name="T33" fmla="*/ 90 h 312"/>
                      <a:gd name="T34" fmla="*/ 724 w 1400"/>
                      <a:gd name="T35" fmla="*/ 118 h 312"/>
                      <a:gd name="T36" fmla="*/ 792 w 1400"/>
                      <a:gd name="T37" fmla="*/ 132 h 312"/>
                      <a:gd name="T38" fmla="*/ 850 w 1400"/>
                      <a:gd name="T39" fmla="*/ 128 h 312"/>
                      <a:gd name="T40" fmla="*/ 940 w 1400"/>
                      <a:gd name="T41" fmla="*/ 106 h 312"/>
                      <a:gd name="T42" fmla="*/ 1020 w 1400"/>
                      <a:gd name="T43" fmla="*/ 94 h 312"/>
                      <a:gd name="T44" fmla="*/ 1056 w 1400"/>
                      <a:gd name="T45" fmla="*/ 90 h 312"/>
                      <a:gd name="T46" fmla="*/ 1098 w 1400"/>
                      <a:gd name="T47" fmla="*/ 76 h 312"/>
                      <a:gd name="T48" fmla="*/ 1130 w 1400"/>
                      <a:gd name="T49" fmla="*/ 66 h 312"/>
                      <a:gd name="T50" fmla="*/ 1170 w 1400"/>
                      <a:gd name="T51" fmla="*/ 70 h 312"/>
                      <a:gd name="T52" fmla="*/ 1238 w 1400"/>
                      <a:gd name="T53" fmla="*/ 94 h 312"/>
                      <a:gd name="T54" fmla="*/ 1364 w 1400"/>
                      <a:gd name="T55" fmla="*/ 150 h 312"/>
                      <a:gd name="T56" fmla="*/ 1380 w 1400"/>
                      <a:gd name="T57" fmla="*/ 182 h 312"/>
                      <a:gd name="T58" fmla="*/ 1400 w 1400"/>
                      <a:gd name="T59" fmla="*/ 220 h 312"/>
                      <a:gd name="T60" fmla="*/ 1390 w 1400"/>
                      <a:gd name="T61" fmla="*/ 218 h 312"/>
                      <a:gd name="T62" fmla="*/ 1340 w 1400"/>
                      <a:gd name="T63" fmla="*/ 224 h 312"/>
                      <a:gd name="T64" fmla="*/ 1282 w 1400"/>
                      <a:gd name="T65" fmla="*/ 246 h 312"/>
                      <a:gd name="T66" fmla="*/ 1212 w 1400"/>
                      <a:gd name="T67" fmla="*/ 276 h 312"/>
                      <a:gd name="T68" fmla="*/ 1180 w 1400"/>
                      <a:gd name="T69" fmla="*/ 280 h 312"/>
                      <a:gd name="T70" fmla="*/ 1122 w 1400"/>
                      <a:gd name="T71" fmla="*/ 264 h 312"/>
                      <a:gd name="T72" fmla="*/ 1036 w 1400"/>
                      <a:gd name="T73" fmla="*/ 246 h 312"/>
                      <a:gd name="T74" fmla="*/ 900 w 1400"/>
                      <a:gd name="T75" fmla="*/ 234 h 312"/>
                      <a:gd name="T76" fmla="*/ 792 w 1400"/>
                      <a:gd name="T77" fmla="*/ 242 h 312"/>
                      <a:gd name="T78" fmla="*/ 654 w 1400"/>
                      <a:gd name="T79" fmla="*/ 256 h 312"/>
                      <a:gd name="T80" fmla="*/ 502 w 1400"/>
                      <a:gd name="T81" fmla="*/ 260 h 312"/>
                      <a:gd name="T82" fmla="*/ 354 w 1400"/>
                      <a:gd name="T83" fmla="*/ 280 h 312"/>
                      <a:gd name="T84" fmla="*/ 230 w 1400"/>
                      <a:gd name="T85" fmla="*/ 302 h 312"/>
                      <a:gd name="T86" fmla="*/ 78 w 1400"/>
                      <a:gd name="T87" fmla="*/ 312 h 312"/>
                      <a:gd name="T88" fmla="*/ 28 w 1400"/>
                      <a:gd name="T89" fmla="*/ 302 h 312"/>
                      <a:gd name="T90" fmla="*/ 4 w 1400"/>
                      <a:gd name="T91" fmla="*/ 280 h 312"/>
                      <a:gd name="T92" fmla="*/ 0 w 1400"/>
                      <a:gd name="T93" fmla="*/ 262 h 312"/>
                      <a:gd name="T94" fmla="*/ 10 w 1400"/>
                      <a:gd name="T95" fmla="*/ 232 h 312"/>
                      <a:gd name="T96" fmla="*/ 40 w 1400"/>
                      <a:gd name="T97" fmla="*/ 200 h 3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1400" h="312">
                        <a:moveTo>
                          <a:pt x="50" y="194"/>
                        </a:moveTo>
                        <a:lnTo>
                          <a:pt x="50" y="194"/>
                        </a:lnTo>
                        <a:lnTo>
                          <a:pt x="52" y="180"/>
                        </a:lnTo>
                        <a:lnTo>
                          <a:pt x="54" y="166"/>
                        </a:lnTo>
                        <a:lnTo>
                          <a:pt x="62" y="150"/>
                        </a:lnTo>
                        <a:lnTo>
                          <a:pt x="66" y="142"/>
                        </a:lnTo>
                        <a:lnTo>
                          <a:pt x="72" y="136"/>
                        </a:lnTo>
                        <a:lnTo>
                          <a:pt x="78" y="128"/>
                        </a:lnTo>
                        <a:lnTo>
                          <a:pt x="86" y="124"/>
                        </a:lnTo>
                        <a:lnTo>
                          <a:pt x="96" y="120"/>
                        </a:lnTo>
                        <a:lnTo>
                          <a:pt x="108" y="118"/>
                        </a:lnTo>
                        <a:lnTo>
                          <a:pt x="120" y="116"/>
                        </a:lnTo>
                        <a:lnTo>
                          <a:pt x="134" y="118"/>
                        </a:lnTo>
                        <a:lnTo>
                          <a:pt x="134" y="118"/>
                        </a:lnTo>
                        <a:lnTo>
                          <a:pt x="148" y="120"/>
                        </a:lnTo>
                        <a:lnTo>
                          <a:pt x="160" y="122"/>
                        </a:lnTo>
                        <a:lnTo>
                          <a:pt x="168" y="120"/>
                        </a:lnTo>
                        <a:lnTo>
                          <a:pt x="176" y="118"/>
                        </a:lnTo>
                        <a:lnTo>
                          <a:pt x="182" y="116"/>
                        </a:lnTo>
                        <a:lnTo>
                          <a:pt x="186" y="110"/>
                        </a:lnTo>
                        <a:lnTo>
                          <a:pt x="194" y="98"/>
                        </a:lnTo>
                        <a:lnTo>
                          <a:pt x="204" y="82"/>
                        </a:lnTo>
                        <a:lnTo>
                          <a:pt x="220" y="62"/>
                        </a:lnTo>
                        <a:lnTo>
                          <a:pt x="232" y="52"/>
                        </a:lnTo>
                        <a:lnTo>
                          <a:pt x="246" y="40"/>
                        </a:lnTo>
                        <a:lnTo>
                          <a:pt x="264" y="30"/>
                        </a:lnTo>
                        <a:lnTo>
                          <a:pt x="284" y="18"/>
                        </a:lnTo>
                        <a:lnTo>
                          <a:pt x="284" y="18"/>
                        </a:lnTo>
                        <a:lnTo>
                          <a:pt x="306" y="8"/>
                        </a:lnTo>
                        <a:lnTo>
                          <a:pt x="324" y="2"/>
                        </a:lnTo>
                        <a:lnTo>
                          <a:pt x="340" y="0"/>
                        </a:lnTo>
                        <a:lnTo>
                          <a:pt x="356" y="2"/>
                        </a:lnTo>
                        <a:lnTo>
                          <a:pt x="368" y="8"/>
                        </a:lnTo>
                        <a:lnTo>
                          <a:pt x="380" y="14"/>
                        </a:lnTo>
                        <a:lnTo>
                          <a:pt x="392" y="22"/>
                        </a:lnTo>
                        <a:lnTo>
                          <a:pt x="402" y="32"/>
                        </a:lnTo>
                        <a:lnTo>
                          <a:pt x="424" y="54"/>
                        </a:lnTo>
                        <a:lnTo>
                          <a:pt x="436" y="64"/>
                        </a:lnTo>
                        <a:lnTo>
                          <a:pt x="450" y="74"/>
                        </a:lnTo>
                        <a:lnTo>
                          <a:pt x="464" y="82"/>
                        </a:lnTo>
                        <a:lnTo>
                          <a:pt x="482" y="88"/>
                        </a:lnTo>
                        <a:lnTo>
                          <a:pt x="502" y="92"/>
                        </a:lnTo>
                        <a:lnTo>
                          <a:pt x="524" y="94"/>
                        </a:lnTo>
                        <a:lnTo>
                          <a:pt x="524" y="94"/>
                        </a:lnTo>
                        <a:lnTo>
                          <a:pt x="562" y="92"/>
                        </a:lnTo>
                        <a:lnTo>
                          <a:pt x="584" y="86"/>
                        </a:lnTo>
                        <a:lnTo>
                          <a:pt x="598" y="82"/>
                        </a:lnTo>
                        <a:lnTo>
                          <a:pt x="604" y="76"/>
                        </a:lnTo>
                        <a:lnTo>
                          <a:pt x="614" y="76"/>
                        </a:lnTo>
                        <a:lnTo>
                          <a:pt x="628" y="80"/>
                        </a:lnTo>
                        <a:lnTo>
                          <a:pt x="654" y="90"/>
                        </a:lnTo>
                        <a:lnTo>
                          <a:pt x="698" y="108"/>
                        </a:lnTo>
                        <a:lnTo>
                          <a:pt x="698" y="108"/>
                        </a:lnTo>
                        <a:lnTo>
                          <a:pt x="724" y="118"/>
                        </a:lnTo>
                        <a:lnTo>
                          <a:pt x="748" y="126"/>
                        </a:lnTo>
                        <a:lnTo>
                          <a:pt x="770" y="130"/>
                        </a:lnTo>
                        <a:lnTo>
                          <a:pt x="792" y="132"/>
                        </a:lnTo>
                        <a:lnTo>
                          <a:pt x="812" y="132"/>
                        </a:lnTo>
                        <a:lnTo>
                          <a:pt x="832" y="132"/>
                        </a:lnTo>
                        <a:lnTo>
                          <a:pt x="850" y="128"/>
                        </a:lnTo>
                        <a:lnTo>
                          <a:pt x="868" y="124"/>
                        </a:lnTo>
                        <a:lnTo>
                          <a:pt x="904" y="116"/>
                        </a:lnTo>
                        <a:lnTo>
                          <a:pt x="940" y="106"/>
                        </a:lnTo>
                        <a:lnTo>
                          <a:pt x="978" y="98"/>
                        </a:lnTo>
                        <a:lnTo>
                          <a:pt x="998" y="94"/>
                        </a:lnTo>
                        <a:lnTo>
                          <a:pt x="1020" y="94"/>
                        </a:lnTo>
                        <a:lnTo>
                          <a:pt x="1020" y="94"/>
                        </a:lnTo>
                        <a:lnTo>
                          <a:pt x="1040" y="92"/>
                        </a:lnTo>
                        <a:lnTo>
                          <a:pt x="1056" y="90"/>
                        </a:lnTo>
                        <a:lnTo>
                          <a:pt x="1070" y="88"/>
                        </a:lnTo>
                        <a:lnTo>
                          <a:pt x="1082" y="84"/>
                        </a:lnTo>
                        <a:lnTo>
                          <a:pt x="1098" y="76"/>
                        </a:lnTo>
                        <a:lnTo>
                          <a:pt x="1114" y="70"/>
                        </a:lnTo>
                        <a:lnTo>
                          <a:pt x="1122" y="68"/>
                        </a:lnTo>
                        <a:lnTo>
                          <a:pt x="1130" y="66"/>
                        </a:lnTo>
                        <a:lnTo>
                          <a:pt x="1140" y="66"/>
                        </a:lnTo>
                        <a:lnTo>
                          <a:pt x="1154" y="68"/>
                        </a:lnTo>
                        <a:lnTo>
                          <a:pt x="1170" y="70"/>
                        </a:lnTo>
                        <a:lnTo>
                          <a:pt x="1188" y="76"/>
                        </a:lnTo>
                        <a:lnTo>
                          <a:pt x="1238" y="94"/>
                        </a:lnTo>
                        <a:lnTo>
                          <a:pt x="1238" y="94"/>
                        </a:lnTo>
                        <a:lnTo>
                          <a:pt x="1326" y="128"/>
                        </a:lnTo>
                        <a:lnTo>
                          <a:pt x="1350" y="140"/>
                        </a:lnTo>
                        <a:lnTo>
                          <a:pt x="1364" y="150"/>
                        </a:lnTo>
                        <a:lnTo>
                          <a:pt x="1372" y="158"/>
                        </a:lnTo>
                        <a:lnTo>
                          <a:pt x="1376" y="168"/>
                        </a:lnTo>
                        <a:lnTo>
                          <a:pt x="1380" y="182"/>
                        </a:lnTo>
                        <a:lnTo>
                          <a:pt x="1388" y="198"/>
                        </a:lnTo>
                        <a:lnTo>
                          <a:pt x="1388" y="198"/>
                        </a:lnTo>
                        <a:lnTo>
                          <a:pt x="1400" y="220"/>
                        </a:lnTo>
                        <a:lnTo>
                          <a:pt x="1400" y="220"/>
                        </a:lnTo>
                        <a:lnTo>
                          <a:pt x="1398" y="220"/>
                        </a:lnTo>
                        <a:lnTo>
                          <a:pt x="1390" y="218"/>
                        </a:lnTo>
                        <a:lnTo>
                          <a:pt x="1376" y="218"/>
                        </a:lnTo>
                        <a:lnTo>
                          <a:pt x="1354" y="220"/>
                        </a:lnTo>
                        <a:lnTo>
                          <a:pt x="1340" y="224"/>
                        </a:lnTo>
                        <a:lnTo>
                          <a:pt x="1322" y="228"/>
                        </a:lnTo>
                        <a:lnTo>
                          <a:pt x="1304" y="236"/>
                        </a:lnTo>
                        <a:lnTo>
                          <a:pt x="1282" y="246"/>
                        </a:lnTo>
                        <a:lnTo>
                          <a:pt x="1282" y="246"/>
                        </a:lnTo>
                        <a:lnTo>
                          <a:pt x="1242" y="266"/>
                        </a:lnTo>
                        <a:lnTo>
                          <a:pt x="1212" y="276"/>
                        </a:lnTo>
                        <a:lnTo>
                          <a:pt x="1202" y="280"/>
                        </a:lnTo>
                        <a:lnTo>
                          <a:pt x="1190" y="280"/>
                        </a:lnTo>
                        <a:lnTo>
                          <a:pt x="1180" y="280"/>
                        </a:lnTo>
                        <a:lnTo>
                          <a:pt x="1170" y="278"/>
                        </a:lnTo>
                        <a:lnTo>
                          <a:pt x="1150" y="272"/>
                        </a:lnTo>
                        <a:lnTo>
                          <a:pt x="1122" y="264"/>
                        </a:lnTo>
                        <a:lnTo>
                          <a:pt x="1086" y="256"/>
                        </a:lnTo>
                        <a:lnTo>
                          <a:pt x="1036" y="246"/>
                        </a:lnTo>
                        <a:lnTo>
                          <a:pt x="1036" y="246"/>
                        </a:lnTo>
                        <a:lnTo>
                          <a:pt x="984" y="240"/>
                        </a:lnTo>
                        <a:lnTo>
                          <a:pt x="938" y="236"/>
                        </a:lnTo>
                        <a:lnTo>
                          <a:pt x="900" y="234"/>
                        </a:lnTo>
                        <a:lnTo>
                          <a:pt x="864" y="236"/>
                        </a:lnTo>
                        <a:lnTo>
                          <a:pt x="828" y="238"/>
                        </a:lnTo>
                        <a:lnTo>
                          <a:pt x="792" y="242"/>
                        </a:lnTo>
                        <a:lnTo>
                          <a:pt x="702" y="252"/>
                        </a:lnTo>
                        <a:lnTo>
                          <a:pt x="702" y="252"/>
                        </a:lnTo>
                        <a:lnTo>
                          <a:pt x="654" y="256"/>
                        </a:lnTo>
                        <a:lnTo>
                          <a:pt x="612" y="258"/>
                        </a:lnTo>
                        <a:lnTo>
                          <a:pt x="538" y="258"/>
                        </a:lnTo>
                        <a:lnTo>
                          <a:pt x="502" y="260"/>
                        </a:lnTo>
                        <a:lnTo>
                          <a:pt x="460" y="264"/>
                        </a:lnTo>
                        <a:lnTo>
                          <a:pt x="412" y="270"/>
                        </a:lnTo>
                        <a:lnTo>
                          <a:pt x="354" y="280"/>
                        </a:lnTo>
                        <a:lnTo>
                          <a:pt x="354" y="280"/>
                        </a:lnTo>
                        <a:lnTo>
                          <a:pt x="290" y="292"/>
                        </a:lnTo>
                        <a:lnTo>
                          <a:pt x="230" y="302"/>
                        </a:lnTo>
                        <a:lnTo>
                          <a:pt x="172" y="310"/>
                        </a:lnTo>
                        <a:lnTo>
                          <a:pt x="122" y="312"/>
                        </a:lnTo>
                        <a:lnTo>
                          <a:pt x="78" y="312"/>
                        </a:lnTo>
                        <a:lnTo>
                          <a:pt x="58" y="310"/>
                        </a:lnTo>
                        <a:lnTo>
                          <a:pt x="42" y="306"/>
                        </a:lnTo>
                        <a:lnTo>
                          <a:pt x="28" y="302"/>
                        </a:lnTo>
                        <a:lnTo>
                          <a:pt x="18" y="296"/>
                        </a:lnTo>
                        <a:lnTo>
                          <a:pt x="10" y="290"/>
                        </a:lnTo>
                        <a:lnTo>
                          <a:pt x="4" y="280"/>
                        </a:lnTo>
                        <a:lnTo>
                          <a:pt x="4" y="280"/>
                        </a:lnTo>
                        <a:lnTo>
                          <a:pt x="2" y="272"/>
                        </a:lnTo>
                        <a:lnTo>
                          <a:pt x="0" y="262"/>
                        </a:lnTo>
                        <a:lnTo>
                          <a:pt x="2" y="254"/>
                        </a:lnTo>
                        <a:lnTo>
                          <a:pt x="4" y="246"/>
                        </a:lnTo>
                        <a:lnTo>
                          <a:pt x="10" y="232"/>
                        </a:lnTo>
                        <a:lnTo>
                          <a:pt x="20" y="218"/>
                        </a:lnTo>
                        <a:lnTo>
                          <a:pt x="30" y="208"/>
                        </a:lnTo>
                        <a:lnTo>
                          <a:pt x="40" y="200"/>
                        </a:lnTo>
                        <a:lnTo>
                          <a:pt x="50" y="194"/>
                        </a:lnTo>
                        <a:lnTo>
                          <a:pt x="50" y="194"/>
                        </a:lnTo>
                        <a:close/>
                      </a:path>
                    </a:pathLst>
                  </a:custGeom>
                  <a:solidFill>
                    <a:srgbClr val="6EAF0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>
                      <a:solidFill>
                        <a:schemeClr val="bg1">
                          <a:lumMod val="50000"/>
                        </a:schemeClr>
                      </a:solidFill>
                      <a:latin typeface="微软雅黑 Light" panose="020B0502040204020203" pitchFamily="34" charset="-122"/>
                    </a:endParaRPr>
                  </a:p>
                </p:txBody>
              </p:sp>
            </p:grpSp>
          </p:grpSp>
          <p:sp>
            <p:nvSpPr>
              <p:cNvPr id="157" name="TextBox 156"/>
              <p:cNvSpPr txBox="1"/>
              <p:nvPr/>
            </p:nvSpPr>
            <p:spPr>
              <a:xfrm>
                <a:off x="2144394" y="3862049"/>
                <a:ext cx="6251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600" spc="40" dirty="0" smtClean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rPr>
                  <a:t>2015</a:t>
                </a:r>
                <a:endParaRPr lang="en-IN" sz="1600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10226906" y="2592533"/>
              <a:ext cx="307239" cy="405994"/>
              <a:chOff x="501626" y="6493675"/>
              <a:chExt cx="307239" cy="405994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501626" y="6493675"/>
                <a:ext cx="176040" cy="372262"/>
                <a:chOff x="4305300" y="6353175"/>
                <a:chExt cx="249238" cy="527050"/>
              </a:xfrm>
            </p:grpSpPr>
            <p:sp>
              <p:nvSpPr>
                <p:cNvPr id="178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9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80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74" name="Group 173"/>
              <p:cNvGrpSpPr/>
              <p:nvPr/>
            </p:nvGrpSpPr>
            <p:grpSpPr>
              <a:xfrm>
                <a:off x="632825" y="6527407"/>
                <a:ext cx="176040" cy="372262"/>
                <a:chOff x="4305300" y="6353175"/>
                <a:chExt cx="249238" cy="527050"/>
              </a:xfrm>
            </p:grpSpPr>
            <p:sp>
              <p:nvSpPr>
                <p:cNvPr id="175" name="Rectangle 95"/>
                <p:cNvSpPr>
                  <a:spLocks noChangeArrowheads="1"/>
                </p:cNvSpPr>
                <p:nvPr/>
              </p:nvSpPr>
              <p:spPr bwMode="auto">
                <a:xfrm>
                  <a:off x="4416425" y="6713538"/>
                  <a:ext cx="28575" cy="166687"/>
                </a:xfrm>
                <a:prstGeom prst="rect">
                  <a:avLst/>
                </a:prstGeom>
                <a:solidFill>
                  <a:srgbClr val="0048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6" name="Freeform 96"/>
                <p:cNvSpPr>
                  <a:spLocks/>
                </p:cNvSpPr>
                <p:nvPr/>
              </p:nvSpPr>
              <p:spPr bwMode="auto">
                <a:xfrm>
                  <a:off x="4305300" y="6353175"/>
                  <a:ext cx="125413" cy="417512"/>
                </a:xfrm>
                <a:custGeom>
                  <a:avLst/>
                  <a:gdLst>
                    <a:gd name="T0" fmla="*/ 0 w 79"/>
                    <a:gd name="T1" fmla="*/ 185 h 263"/>
                    <a:gd name="T2" fmla="*/ 0 w 79"/>
                    <a:gd name="T3" fmla="*/ 185 h 263"/>
                    <a:gd name="T4" fmla="*/ 1 w 79"/>
                    <a:gd name="T5" fmla="*/ 192 h 263"/>
                    <a:gd name="T6" fmla="*/ 2 w 79"/>
                    <a:gd name="T7" fmla="*/ 201 h 263"/>
                    <a:gd name="T8" fmla="*/ 4 w 79"/>
                    <a:gd name="T9" fmla="*/ 208 h 263"/>
                    <a:gd name="T10" fmla="*/ 6 w 79"/>
                    <a:gd name="T11" fmla="*/ 215 h 263"/>
                    <a:gd name="T12" fmla="*/ 9 w 79"/>
                    <a:gd name="T13" fmla="*/ 223 h 263"/>
                    <a:gd name="T14" fmla="*/ 14 w 79"/>
                    <a:gd name="T15" fmla="*/ 229 h 263"/>
                    <a:gd name="T16" fmla="*/ 18 w 79"/>
                    <a:gd name="T17" fmla="*/ 234 h 263"/>
                    <a:gd name="T18" fmla="*/ 23 w 79"/>
                    <a:gd name="T19" fmla="*/ 240 h 263"/>
                    <a:gd name="T20" fmla="*/ 29 w 79"/>
                    <a:gd name="T21" fmla="*/ 246 h 263"/>
                    <a:gd name="T22" fmla="*/ 35 w 79"/>
                    <a:gd name="T23" fmla="*/ 250 h 263"/>
                    <a:gd name="T24" fmla="*/ 42 w 79"/>
                    <a:gd name="T25" fmla="*/ 254 h 263"/>
                    <a:gd name="T26" fmla="*/ 48 w 79"/>
                    <a:gd name="T27" fmla="*/ 257 h 263"/>
                    <a:gd name="T28" fmla="*/ 56 w 79"/>
                    <a:gd name="T29" fmla="*/ 259 h 263"/>
                    <a:gd name="T30" fmla="*/ 63 w 79"/>
                    <a:gd name="T31" fmla="*/ 261 h 263"/>
                    <a:gd name="T32" fmla="*/ 71 w 79"/>
                    <a:gd name="T33" fmla="*/ 262 h 263"/>
                    <a:gd name="T34" fmla="*/ 79 w 79"/>
                    <a:gd name="T35" fmla="*/ 263 h 263"/>
                    <a:gd name="T36" fmla="*/ 79 w 79"/>
                    <a:gd name="T37" fmla="*/ 0 h 263"/>
                    <a:gd name="T38" fmla="*/ 79 w 79"/>
                    <a:gd name="T39" fmla="*/ 0 h 263"/>
                    <a:gd name="T40" fmla="*/ 67 w 79"/>
                    <a:gd name="T41" fmla="*/ 23 h 263"/>
                    <a:gd name="T42" fmla="*/ 55 w 79"/>
                    <a:gd name="T43" fmla="*/ 47 h 263"/>
                    <a:gd name="T44" fmla="*/ 40 w 79"/>
                    <a:gd name="T45" fmla="*/ 76 h 263"/>
                    <a:gd name="T46" fmla="*/ 25 w 79"/>
                    <a:gd name="T47" fmla="*/ 107 h 263"/>
                    <a:gd name="T48" fmla="*/ 13 w 79"/>
                    <a:gd name="T49" fmla="*/ 138 h 263"/>
                    <a:gd name="T50" fmla="*/ 7 w 79"/>
                    <a:gd name="T51" fmla="*/ 151 h 263"/>
                    <a:gd name="T52" fmla="*/ 4 w 79"/>
                    <a:gd name="T53" fmla="*/ 164 h 263"/>
                    <a:gd name="T54" fmla="*/ 1 w 79"/>
                    <a:gd name="T55" fmla="*/ 176 h 263"/>
                    <a:gd name="T56" fmla="*/ 0 w 79"/>
                    <a:gd name="T57" fmla="*/ 185 h 263"/>
                    <a:gd name="T58" fmla="*/ 0 w 79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9" h="263">
                      <a:moveTo>
                        <a:pt x="0" y="185"/>
                      </a:moveTo>
                      <a:lnTo>
                        <a:pt x="0" y="185"/>
                      </a:lnTo>
                      <a:lnTo>
                        <a:pt x="1" y="192"/>
                      </a:lnTo>
                      <a:lnTo>
                        <a:pt x="2" y="201"/>
                      </a:lnTo>
                      <a:lnTo>
                        <a:pt x="4" y="208"/>
                      </a:lnTo>
                      <a:lnTo>
                        <a:pt x="6" y="215"/>
                      </a:lnTo>
                      <a:lnTo>
                        <a:pt x="9" y="223"/>
                      </a:lnTo>
                      <a:lnTo>
                        <a:pt x="14" y="229"/>
                      </a:lnTo>
                      <a:lnTo>
                        <a:pt x="18" y="234"/>
                      </a:lnTo>
                      <a:lnTo>
                        <a:pt x="23" y="240"/>
                      </a:lnTo>
                      <a:lnTo>
                        <a:pt x="29" y="246"/>
                      </a:lnTo>
                      <a:lnTo>
                        <a:pt x="35" y="250"/>
                      </a:lnTo>
                      <a:lnTo>
                        <a:pt x="42" y="254"/>
                      </a:lnTo>
                      <a:lnTo>
                        <a:pt x="48" y="257"/>
                      </a:lnTo>
                      <a:lnTo>
                        <a:pt x="56" y="259"/>
                      </a:lnTo>
                      <a:lnTo>
                        <a:pt x="63" y="261"/>
                      </a:lnTo>
                      <a:lnTo>
                        <a:pt x="71" y="262"/>
                      </a:lnTo>
                      <a:lnTo>
                        <a:pt x="79" y="263"/>
                      </a:lnTo>
                      <a:lnTo>
                        <a:pt x="79" y="0"/>
                      </a:lnTo>
                      <a:lnTo>
                        <a:pt x="79" y="0"/>
                      </a:lnTo>
                      <a:lnTo>
                        <a:pt x="67" y="23"/>
                      </a:lnTo>
                      <a:lnTo>
                        <a:pt x="55" y="47"/>
                      </a:lnTo>
                      <a:lnTo>
                        <a:pt x="40" y="76"/>
                      </a:lnTo>
                      <a:lnTo>
                        <a:pt x="25" y="107"/>
                      </a:lnTo>
                      <a:lnTo>
                        <a:pt x="13" y="138"/>
                      </a:lnTo>
                      <a:lnTo>
                        <a:pt x="7" y="151"/>
                      </a:lnTo>
                      <a:lnTo>
                        <a:pt x="4" y="164"/>
                      </a:lnTo>
                      <a:lnTo>
                        <a:pt x="1" y="176"/>
                      </a:lnTo>
                      <a:lnTo>
                        <a:pt x="0" y="185"/>
                      </a:lnTo>
                      <a:lnTo>
                        <a:pt x="0" y="185"/>
                      </a:lnTo>
                      <a:close/>
                    </a:path>
                  </a:pathLst>
                </a:custGeom>
                <a:solidFill>
                  <a:srgbClr val="AFC01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  <p:sp>
              <p:nvSpPr>
                <p:cNvPr id="177" name="Freeform 97"/>
                <p:cNvSpPr>
                  <a:spLocks/>
                </p:cNvSpPr>
                <p:nvPr/>
              </p:nvSpPr>
              <p:spPr bwMode="auto">
                <a:xfrm>
                  <a:off x="4430713" y="6353175"/>
                  <a:ext cx="123825" cy="417512"/>
                </a:xfrm>
                <a:custGeom>
                  <a:avLst/>
                  <a:gdLst>
                    <a:gd name="T0" fmla="*/ 78 w 78"/>
                    <a:gd name="T1" fmla="*/ 185 h 263"/>
                    <a:gd name="T2" fmla="*/ 78 w 78"/>
                    <a:gd name="T3" fmla="*/ 185 h 263"/>
                    <a:gd name="T4" fmla="*/ 77 w 78"/>
                    <a:gd name="T5" fmla="*/ 176 h 263"/>
                    <a:gd name="T6" fmla="*/ 75 w 78"/>
                    <a:gd name="T7" fmla="*/ 164 h 263"/>
                    <a:gd name="T8" fmla="*/ 71 w 78"/>
                    <a:gd name="T9" fmla="*/ 151 h 263"/>
                    <a:gd name="T10" fmla="*/ 66 w 78"/>
                    <a:gd name="T11" fmla="*/ 138 h 263"/>
                    <a:gd name="T12" fmla="*/ 53 w 78"/>
                    <a:gd name="T13" fmla="*/ 107 h 263"/>
                    <a:gd name="T14" fmla="*/ 39 w 78"/>
                    <a:gd name="T15" fmla="*/ 76 h 263"/>
                    <a:gd name="T16" fmla="*/ 25 w 78"/>
                    <a:gd name="T17" fmla="*/ 47 h 263"/>
                    <a:gd name="T18" fmla="*/ 12 w 78"/>
                    <a:gd name="T19" fmla="*/ 23 h 263"/>
                    <a:gd name="T20" fmla="*/ 0 w 78"/>
                    <a:gd name="T21" fmla="*/ 0 h 263"/>
                    <a:gd name="T22" fmla="*/ 0 w 78"/>
                    <a:gd name="T23" fmla="*/ 263 h 263"/>
                    <a:gd name="T24" fmla="*/ 0 w 78"/>
                    <a:gd name="T25" fmla="*/ 263 h 263"/>
                    <a:gd name="T26" fmla="*/ 8 w 78"/>
                    <a:gd name="T27" fmla="*/ 262 h 263"/>
                    <a:gd name="T28" fmla="*/ 15 w 78"/>
                    <a:gd name="T29" fmla="*/ 261 h 263"/>
                    <a:gd name="T30" fmla="*/ 23 w 78"/>
                    <a:gd name="T31" fmla="*/ 259 h 263"/>
                    <a:gd name="T32" fmla="*/ 30 w 78"/>
                    <a:gd name="T33" fmla="*/ 257 h 263"/>
                    <a:gd name="T34" fmla="*/ 37 w 78"/>
                    <a:gd name="T35" fmla="*/ 254 h 263"/>
                    <a:gd name="T36" fmla="*/ 44 w 78"/>
                    <a:gd name="T37" fmla="*/ 250 h 263"/>
                    <a:gd name="T38" fmla="*/ 50 w 78"/>
                    <a:gd name="T39" fmla="*/ 246 h 263"/>
                    <a:gd name="T40" fmla="*/ 55 w 78"/>
                    <a:gd name="T41" fmla="*/ 240 h 263"/>
                    <a:gd name="T42" fmla="*/ 60 w 78"/>
                    <a:gd name="T43" fmla="*/ 234 h 263"/>
                    <a:gd name="T44" fmla="*/ 65 w 78"/>
                    <a:gd name="T45" fmla="*/ 229 h 263"/>
                    <a:gd name="T46" fmla="*/ 69 w 78"/>
                    <a:gd name="T47" fmla="*/ 223 h 263"/>
                    <a:gd name="T48" fmla="*/ 72 w 78"/>
                    <a:gd name="T49" fmla="*/ 215 h 263"/>
                    <a:gd name="T50" fmla="*/ 75 w 78"/>
                    <a:gd name="T51" fmla="*/ 208 h 263"/>
                    <a:gd name="T52" fmla="*/ 77 w 78"/>
                    <a:gd name="T53" fmla="*/ 201 h 263"/>
                    <a:gd name="T54" fmla="*/ 78 w 78"/>
                    <a:gd name="T55" fmla="*/ 192 h 263"/>
                    <a:gd name="T56" fmla="*/ 78 w 78"/>
                    <a:gd name="T57" fmla="*/ 185 h 263"/>
                    <a:gd name="T58" fmla="*/ 78 w 78"/>
                    <a:gd name="T59" fmla="*/ 185 h 2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78" h="263">
                      <a:moveTo>
                        <a:pt x="78" y="185"/>
                      </a:moveTo>
                      <a:lnTo>
                        <a:pt x="78" y="185"/>
                      </a:lnTo>
                      <a:lnTo>
                        <a:pt x="77" y="176"/>
                      </a:lnTo>
                      <a:lnTo>
                        <a:pt x="75" y="164"/>
                      </a:lnTo>
                      <a:lnTo>
                        <a:pt x="71" y="151"/>
                      </a:lnTo>
                      <a:lnTo>
                        <a:pt x="66" y="138"/>
                      </a:lnTo>
                      <a:lnTo>
                        <a:pt x="53" y="107"/>
                      </a:lnTo>
                      <a:lnTo>
                        <a:pt x="39" y="76"/>
                      </a:lnTo>
                      <a:lnTo>
                        <a:pt x="25" y="47"/>
                      </a:lnTo>
                      <a:lnTo>
                        <a:pt x="12" y="23"/>
                      </a:lnTo>
                      <a:lnTo>
                        <a:pt x="0" y="0"/>
                      </a:lnTo>
                      <a:lnTo>
                        <a:pt x="0" y="263"/>
                      </a:lnTo>
                      <a:lnTo>
                        <a:pt x="0" y="263"/>
                      </a:lnTo>
                      <a:lnTo>
                        <a:pt x="8" y="262"/>
                      </a:lnTo>
                      <a:lnTo>
                        <a:pt x="15" y="261"/>
                      </a:lnTo>
                      <a:lnTo>
                        <a:pt x="23" y="259"/>
                      </a:lnTo>
                      <a:lnTo>
                        <a:pt x="30" y="257"/>
                      </a:lnTo>
                      <a:lnTo>
                        <a:pt x="37" y="254"/>
                      </a:lnTo>
                      <a:lnTo>
                        <a:pt x="44" y="250"/>
                      </a:lnTo>
                      <a:lnTo>
                        <a:pt x="50" y="246"/>
                      </a:lnTo>
                      <a:lnTo>
                        <a:pt x="55" y="240"/>
                      </a:lnTo>
                      <a:lnTo>
                        <a:pt x="60" y="234"/>
                      </a:lnTo>
                      <a:lnTo>
                        <a:pt x="65" y="229"/>
                      </a:lnTo>
                      <a:lnTo>
                        <a:pt x="69" y="223"/>
                      </a:lnTo>
                      <a:lnTo>
                        <a:pt x="72" y="215"/>
                      </a:lnTo>
                      <a:lnTo>
                        <a:pt x="75" y="208"/>
                      </a:lnTo>
                      <a:lnTo>
                        <a:pt x="77" y="201"/>
                      </a:lnTo>
                      <a:lnTo>
                        <a:pt x="78" y="192"/>
                      </a:lnTo>
                      <a:lnTo>
                        <a:pt x="78" y="185"/>
                      </a:lnTo>
                      <a:lnTo>
                        <a:pt x="78" y="185"/>
                      </a:lnTo>
                      <a:close/>
                    </a:path>
                  </a:pathLst>
                </a:custGeom>
                <a:solidFill>
                  <a:srgbClr val="7EA8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>
                    <a:solidFill>
                      <a:schemeClr val="bg1">
                        <a:lumMod val="50000"/>
                      </a:schemeClr>
                    </a:solidFill>
                    <a:latin typeface="微软雅黑 Light" panose="020B0502040204020203" pitchFamily="34" charset="-122"/>
                  </a:endParaRPr>
                </a:p>
              </p:txBody>
            </p:sp>
          </p:grpSp>
        </p:grpSp>
      </p:grpSp>
      <p:sp>
        <p:nvSpPr>
          <p:cNvPr id="181" name="Oval 180"/>
          <p:cNvSpPr/>
          <p:nvPr/>
        </p:nvSpPr>
        <p:spPr>
          <a:xfrm rot="10800000" flipV="1">
            <a:off x="7559215" y="844195"/>
            <a:ext cx="520792" cy="5218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FontAwesome" pitchFamily="50" charset="0"/>
            </a:endParaRPr>
          </a:p>
        </p:txBody>
      </p:sp>
      <p:sp>
        <p:nvSpPr>
          <p:cNvPr id="183" name="Oval 182"/>
          <p:cNvSpPr/>
          <p:nvPr/>
        </p:nvSpPr>
        <p:spPr>
          <a:xfrm>
            <a:off x="7024179" y="2403914"/>
            <a:ext cx="130249" cy="130249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8250332" y="1004121"/>
            <a:ext cx="1566470" cy="709636"/>
            <a:chOff x="3318944" y="1744694"/>
            <a:chExt cx="1566470" cy="709636"/>
          </a:xfrm>
        </p:grpSpPr>
        <p:sp>
          <p:nvSpPr>
            <p:cNvPr id="187" name="TextBox 186"/>
            <p:cNvSpPr txBox="1"/>
            <p:nvPr/>
          </p:nvSpPr>
          <p:spPr>
            <a:xfrm>
              <a:off x="3318944" y="1992665"/>
              <a:ext cx="1566470" cy="46166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10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</a:t>
              </a:r>
              <a:r>
                <a:rPr lang="en-IN" sz="10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are denounce </a:t>
              </a:r>
              <a:r>
                <a:rPr lang="en-IN" sz="10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with </a:t>
              </a:r>
              <a:r>
                <a:rPr lang="en-IN" sz="10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 righteous indignation</a:t>
              </a:r>
              <a:endParaRPr lang="en-IN" sz="10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347427" y="1744694"/>
              <a:ext cx="1411286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Management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403847" y="3941507"/>
            <a:ext cx="2012702" cy="501782"/>
            <a:chOff x="3041899" y="1730594"/>
            <a:chExt cx="2012702" cy="501782"/>
          </a:xfrm>
        </p:grpSpPr>
        <p:sp>
          <p:nvSpPr>
            <p:cNvPr id="193" name="TextBox 192"/>
            <p:cNvSpPr txBox="1"/>
            <p:nvPr/>
          </p:nvSpPr>
          <p:spPr>
            <a:xfrm>
              <a:off x="3041899" y="1955377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076704" y="1730594"/>
              <a:ext cx="194309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Testing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4240729" y="978130"/>
            <a:ext cx="2014022" cy="501782"/>
            <a:chOff x="3041243" y="1730594"/>
            <a:chExt cx="2014022" cy="501782"/>
          </a:xfrm>
        </p:grpSpPr>
        <p:sp>
          <p:nvSpPr>
            <p:cNvPr id="200" name="TextBox 199"/>
            <p:cNvSpPr txBox="1"/>
            <p:nvPr/>
          </p:nvSpPr>
          <p:spPr>
            <a:xfrm>
              <a:off x="3041899" y="1955377"/>
              <a:ext cx="2012702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3041243" y="1730594"/>
              <a:ext cx="2014022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Services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203" name="Freeform 202"/>
          <p:cNvSpPr/>
          <p:nvPr/>
        </p:nvSpPr>
        <p:spPr>
          <a:xfrm rot="1014000">
            <a:off x="2198350" y="1199312"/>
            <a:ext cx="565150" cy="388621"/>
          </a:xfrm>
          <a:custGeom>
            <a:avLst/>
            <a:gdLst>
              <a:gd name="connsiteX0" fmla="*/ 565150 w 565150"/>
              <a:gd name="connsiteY0" fmla="*/ 0 h 388621"/>
              <a:gd name="connsiteX1" fmla="*/ 508000 w 565150"/>
              <a:gd name="connsiteY1" fmla="*/ 88900 h 388621"/>
              <a:gd name="connsiteX2" fmla="*/ 336550 w 565150"/>
              <a:gd name="connsiteY2" fmla="*/ 57150 h 388621"/>
              <a:gd name="connsiteX3" fmla="*/ 215900 w 565150"/>
              <a:gd name="connsiteY3" fmla="*/ 95250 h 388621"/>
              <a:gd name="connsiteX4" fmla="*/ 184150 w 565150"/>
              <a:gd name="connsiteY4" fmla="*/ 241300 h 388621"/>
              <a:gd name="connsiteX5" fmla="*/ 63500 w 565150"/>
              <a:gd name="connsiteY5" fmla="*/ 336550 h 388621"/>
              <a:gd name="connsiteX6" fmla="*/ 44450 w 565150"/>
              <a:gd name="connsiteY6" fmla="*/ 387350 h 388621"/>
              <a:gd name="connsiteX7" fmla="*/ 0 w 565150"/>
              <a:gd name="connsiteY7" fmla="*/ 368300 h 38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150" h="388621">
                <a:moveTo>
                  <a:pt x="565150" y="0"/>
                </a:moveTo>
                <a:cubicBezTo>
                  <a:pt x="555625" y="39687"/>
                  <a:pt x="546100" y="79375"/>
                  <a:pt x="508000" y="88900"/>
                </a:cubicBezTo>
                <a:cubicBezTo>
                  <a:pt x="469900" y="98425"/>
                  <a:pt x="385233" y="56092"/>
                  <a:pt x="336550" y="57150"/>
                </a:cubicBezTo>
                <a:cubicBezTo>
                  <a:pt x="287867" y="58208"/>
                  <a:pt x="241300" y="64558"/>
                  <a:pt x="215900" y="95250"/>
                </a:cubicBezTo>
                <a:cubicBezTo>
                  <a:pt x="190500" y="125942"/>
                  <a:pt x="209550" y="201083"/>
                  <a:pt x="184150" y="241300"/>
                </a:cubicBezTo>
                <a:cubicBezTo>
                  <a:pt x="158750" y="281517"/>
                  <a:pt x="86783" y="312208"/>
                  <a:pt x="63500" y="336550"/>
                </a:cubicBezTo>
                <a:cubicBezTo>
                  <a:pt x="40217" y="360892"/>
                  <a:pt x="55033" y="382058"/>
                  <a:pt x="44450" y="387350"/>
                </a:cubicBezTo>
                <a:cubicBezTo>
                  <a:pt x="33867" y="392642"/>
                  <a:pt x="16933" y="380471"/>
                  <a:pt x="0" y="36830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46" name="Group 445"/>
          <p:cNvGrpSpPr/>
          <p:nvPr/>
        </p:nvGrpSpPr>
        <p:grpSpPr>
          <a:xfrm>
            <a:off x="651491" y="2352803"/>
            <a:ext cx="1932960" cy="501782"/>
            <a:chOff x="651491" y="2352803"/>
            <a:chExt cx="1932960" cy="501782"/>
          </a:xfrm>
        </p:grpSpPr>
        <p:sp>
          <p:nvSpPr>
            <p:cNvPr id="208" name="TextBox 207"/>
            <p:cNvSpPr txBox="1"/>
            <p:nvPr/>
          </p:nvSpPr>
          <p:spPr>
            <a:xfrm>
              <a:off x="677666" y="2577586"/>
              <a:ext cx="188061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"On the other hand, we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denounce </a:t>
              </a:r>
              <a:r>
                <a:rPr lang="en-IN" sz="900" i="1" dirty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with </a:t>
              </a:r>
              <a:r>
                <a:rPr lang="en-IN" sz="900" i="1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righteous indignation launch</a:t>
              </a:r>
              <a:endParaRPr lang="en-IN" sz="9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51491" y="2352803"/>
              <a:ext cx="1932960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IN" sz="1100" dirty="0" smtClean="0">
                  <a:solidFill>
                    <a:schemeClr val="bg1">
                      <a:lumMod val="50000"/>
                    </a:schemeClr>
                  </a:solidFill>
                  <a:latin typeface="微软雅黑 Light" panose="020B0502040204020203" pitchFamily="34" charset="-122"/>
                </a:rPr>
                <a:t>“First Launch”</a:t>
              </a:r>
              <a:endPara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endParaRPr>
            </a:p>
          </p:txBody>
        </p:sp>
      </p:grpSp>
      <p:sp>
        <p:nvSpPr>
          <p:cNvPr id="213" name="Oval 212"/>
          <p:cNvSpPr/>
          <p:nvPr/>
        </p:nvSpPr>
        <p:spPr>
          <a:xfrm rot="10800000" flipV="1">
            <a:off x="1897951" y="1262877"/>
            <a:ext cx="306059" cy="30665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 dirty="0">
              <a:latin typeface="FontAwesome" pitchFamily="50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1551577" y="2156550"/>
            <a:ext cx="121418" cy="12141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7" name="TextBox 216"/>
          <p:cNvSpPr txBox="1"/>
          <p:nvPr/>
        </p:nvSpPr>
        <p:spPr>
          <a:xfrm>
            <a:off x="8286750" y="3476074"/>
            <a:ext cx="21288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rPr>
              <a:t>“All the Lorem” </a:t>
            </a:r>
            <a:r>
              <a:rPr lang="en-IN" sz="11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rPr>
              <a:t>Ipsum generators on </a:t>
            </a:r>
            <a:r>
              <a:rPr lang="en-IN" sz="1100" dirty="0" smtClean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</a:rPr>
              <a:t>the</a:t>
            </a:r>
            <a:endParaRPr lang="en-IN" sz="1100" dirty="0">
              <a:solidFill>
                <a:schemeClr val="bg1">
                  <a:lumMod val="50000"/>
                </a:schemeClr>
              </a:solidFill>
              <a:latin typeface="微软雅黑 Light" panose="020B0502040204020203" pitchFamily="34" charset="-122"/>
            </a:endParaRPr>
          </a:p>
        </p:txBody>
      </p:sp>
      <p:grpSp>
        <p:nvGrpSpPr>
          <p:cNvPr id="445" name="Group 444"/>
          <p:cNvGrpSpPr/>
          <p:nvPr/>
        </p:nvGrpSpPr>
        <p:grpSpPr>
          <a:xfrm>
            <a:off x="5030784" y="250691"/>
            <a:ext cx="433904" cy="433904"/>
            <a:chOff x="5030784" y="250691"/>
            <a:chExt cx="433904" cy="433904"/>
          </a:xfrm>
        </p:grpSpPr>
        <p:sp>
          <p:nvSpPr>
            <p:cNvPr id="198" name="Teardrop 197"/>
            <p:cNvSpPr/>
            <p:nvPr/>
          </p:nvSpPr>
          <p:spPr>
            <a:xfrm rot="8100000">
              <a:off x="5030784" y="250691"/>
              <a:ext cx="433904" cy="433904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247704" y="365701"/>
              <a:ext cx="6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7" name="Group 446"/>
          <p:cNvGrpSpPr/>
          <p:nvPr/>
        </p:nvGrpSpPr>
        <p:grpSpPr>
          <a:xfrm>
            <a:off x="5193246" y="3359210"/>
            <a:ext cx="433904" cy="433904"/>
            <a:chOff x="5193246" y="3446294"/>
            <a:chExt cx="433904" cy="433904"/>
          </a:xfrm>
        </p:grpSpPr>
        <p:sp>
          <p:nvSpPr>
            <p:cNvPr id="196" name="Teardrop 195"/>
            <p:cNvSpPr/>
            <p:nvPr/>
          </p:nvSpPr>
          <p:spPr>
            <a:xfrm rot="8100000">
              <a:off x="5193246" y="3446294"/>
              <a:ext cx="433904" cy="433904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  <a:effectLst>
              <a:outerShdw blurRad="152400" dir="20460000" sy="23000" kx="1200000" algn="br" rotWithShape="0">
                <a:prstClr val="black">
                  <a:alpha val="5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5344764" y="3571444"/>
              <a:ext cx="153097" cy="2476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95" name="Freeform 194"/>
          <p:cNvSpPr/>
          <p:nvPr/>
        </p:nvSpPr>
        <p:spPr>
          <a:xfrm>
            <a:off x="6612825" y="258854"/>
            <a:ext cx="827788" cy="454946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/>
          </a:bodyPr>
          <a:lstStyle/>
          <a:p>
            <a:pPr lvl="0" algn="ctr"/>
            <a:r>
              <a:rPr lang="en-IN" sz="2400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2010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2495278" y="809883"/>
            <a:ext cx="661988" cy="363824"/>
          </a:xfrm>
          <a:custGeom>
            <a:avLst/>
            <a:gdLst>
              <a:gd name="connsiteX0" fmla="*/ 0 w 563852"/>
              <a:gd name="connsiteY0" fmla="*/ 0 h 309890"/>
              <a:gd name="connsiteX1" fmla="*/ 563852 w 563852"/>
              <a:gd name="connsiteY1" fmla="*/ 0 h 309890"/>
              <a:gd name="connsiteX2" fmla="*/ 563852 w 563852"/>
              <a:gd name="connsiteY2" fmla="*/ 282657 h 309890"/>
              <a:gd name="connsiteX3" fmla="*/ 329817 w 563852"/>
              <a:gd name="connsiteY3" fmla="*/ 282657 h 309890"/>
              <a:gd name="connsiteX4" fmla="*/ 281926 w 563852"/>
              <a:gd name="connsiteY4" fmla="*/ 309890 h 309890"/>
              <a:gd name="connsiteX5" fmla="*/ 234036 w 563852"/>
              <a:gd name="connsiteY5" fmla="*/ 282657 h 309890"/>
              <a:gd name="connsiteX6" fmla="*/ 0 w 563852"/>
              <a:gd name="connsiteY6" fmla="*/ 282657 h 309890"/>
              <a:gd name="connsiteX7" fmla="*/ 0 w 563852"/>
              <a:gd name="connsiteY7" fmla="*/ 0 h 30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3852" h="309890">
                <a:moveTo>
                  <a:pt x="0" y="0"/>
                </a:moveTo>
                <a:lnTo>
                  <a:pt x="563852" y="0"/>
                </a:lnTo>
                <a:lnTo>
                  <a:pt x="563852" y="282657"/>
                </a:lnTo>
                <a:lnTo>
                  <a:pt x="329817" y="282657"/>
                </a:lnTo>
                <a:lnTo>
                  <a:pt x="281926" y="309890"/>
                </a:lnTo>
                <a:lnTo>
                  <a:pt x="234036" y="282657"/>
                </a:lnTo>
                <a:lnTo>
                  <a:pt x="0" y="2826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ctr">
            <a:normAutofit fontScale="92500" lnSpcReduction="10000"/>
          </a:bodyPr>
          <a:lstStyle/>
          <a:p>
            <a:pPr lvl="0" algn="ctr"/>
            <a:r>
              <a:rPr lang="en-IN" sz="2400" spc="40" dirty="0" smtClean="0">
                <a:solidFill>
                  <a:prstClr val="white"/>
                </a:solidFill>
                <a:latin typeface="微软雅黑 Light" panose="020B0502040204020203" pitchFamily="34" charset="-122"/>
              </a:rPr>
              <a:t>2014</a:t>
            </a:r>
            <a:endParaRPr lang="en-IN" sz="2400" dirty="0">
              <a:solidFill>
                <a:prstClr val="white"/>
              </a:solidFill>
              <a:latin typeface="微软雅黑 Light" panose="020B0502040204020203" pitchFamily="34" charset="-122"/>
            </a:endParaRPr>
          </a:p>
        </p:txBody>
      </p:sp>
      <p:sp>
        <p:nvSpPr>
          <p:cNvPr id="443" name="Freeform 442"/>
          <p:cNvSpPr/>
          <p:nvPr/>
        </p:nvSpPr>
        <p:spPr>
          <a:xfrm>
            <a:off x="10456061" y="3501745"/>
            <a:ext cx="480227" cy="449075"/>
          </a:xfrm>
          <a:custGeom>
            <a:avLst/>
            <a:gdLst>
              <a:gd name="connsiteX0" fmla="*/ 239213 w 480227"/>
              <a:gd name="connsiteY0" fmla="*/ 3 h 449075"/>
              <a:gd name="connsiteX1" fmla="*/ 301347 w 480227"/>
              <a:gd name="connsiteY1" fmla="*/ 25182 h 449075"/>
              <a:gd name="connsiteX2" fmla="*/ 465324 w 480227"/>
              <a:gd name="connsiteY2" fmla="*/ 186659 h 449075"/>
              <a:gd name="connsiteX3" fmla="*/ 465867 w 480227"/>
              <a:gd name="connsiteY3" fmla="*/ 257303 h 449075"/>
              <a:gd name="connsiteX4" fmla="*/ 302754 w 480227"/>
              <a:gd name="connsiteY4" fmla="*/ 422942 h 449075"/>
              <a:gd name="connsiteX5" fmla="*/ 178881 w 480227"/>
              <a:gd name="connsiteY5" fmla="*/ 423894 h 449075"/>
              <a:gd name="connsiteX6" fmla="*/ 14904 w 480227"/>
              <a:gd name="connsiteY6" fmla="*/ 262417 h 449075"/>
              <a:gd name="connsiteX7" fmla="*/ 14361 w 480227"/>
              <a:gd name="connsiteY7" fmla="*/ 191774 h 449075"/>
              <a:gd name="connsiteX8" fmla="*/ 177474 w 480227"/>
              <a:gd name="connsiteY8" fmla="*/ 26134 h 449075"/>
              <a:gd name="connsiteX9" fmla="*/ 239213 w 480227"/>
              <a:gd name="connsiteY9" fmla="*/ 3 h 44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227" h="449075">
                <a:moveTo>
                  <a:pt x="239213" y="3"/>
                </a:moveTo>
                <a:cubicBezTo>
                  <a:pt x="261629" y="-169"/>
                  <a:pt x="284112" y="8210"/>
                  <a:pt x="301347" y="25182"/>
                </a:cubicBezTo>
                <a:lnTo>
                  <a:pt x="465324" y="186659"/>
                </a:lnTo>
                <a:cubicBezTo>
                  <a:pt x="484982" y="206017"/>
                  <a:pt x="485225" y="237645"/>
                  <a:pt x="465867" y="257303"/>
                </a:cubicBezTo>
                <a:lnTo>
                  <a:pt x="302754" y="422942"/>
                </a:lnTo>
                <a:cubicBezTo>
                  <a:pt x="268811" y="457412"/>
                  <a:pt x="213351" y="457838"/>
                  <a:pt x="178881" y="423894"/>
                </a:cubicBezTo>
                <a:lnTo>
                  <a:pt x="14904" y="262417"/>
                </a:lnTo>
                <a:cubicBezTo>
                  <a:pt x="-4754" y="243059"/>
                  <a:pt x="-4997" y="211431"/>
                  <a:pt x="14361" y="191774"/>
                </a:cubicBezTo>
                <a:lnTo>
                  <a:pt x="177474" y="26134"/>
                </a:lnTo>
                <a:cubicBezTo>
                  <a:pt x="194445" y="8900"/>
                  <a:pt x="216796" y="176"/>
                  <a:pt x="23921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272938156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02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02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46000" fill="hold" nodeType="withEffect" p14:presetBounceEnd="72000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2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43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accel="46000" fill="hold" nodeType="withEffect" p14:presetBounceEnd="72000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49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0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2" presetClass="entr" presetSubtype="2" accel="46000" fill="hold" grpId="0" nodeType="after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54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5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accel="46000" fill="hold" grpId="0" nodeType="withEffect" p14:presetBounceEnd="7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2000">
                                          <p:cBhvr additive="base">
                                            <p:cTn id="58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2000">
                                          <p:cBhvr additive="base">
                                            <p:cTn id="59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3" grpId="0" animBg="1"/>
          <p:bldP spid="203" grpId="0" animBg="1"/>
          <p:bldP spid="213" grpId="0" animBg="1"/>
          <p:bldP spid="211" grpId="0" animBg="1"/>
          <p:bldP spid="217" grpId="0"/>
          <p:bldP spid="195" grpId="0" animBg="1"/>
          <p:bldP spid="197" grpId="0" animBg="1"/>
          <p:bldP spid="44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44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4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19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1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602" fill="hold"/>
                                            <p:tgtEl>
                                              <p:spTgt spid="2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602"/>
                                            <p:tgtEl>
                                              <p:spTgt spid="2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2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5" dur="500"/>
                                            <p:tgtEl>
                                              <p:spTgt spid="1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2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4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1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602" fill="hold"/>
                                            <p:tgtEl>
                                              <p:spTgt spid="1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602"/>
                                            <p:tgtEl>
                                              <p:spTgt spid="1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46000" fill="hold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4" fill="hold" grpId="0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6" dur="5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accel="46000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4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2" presetID="2" presetClass="entr" presetSubtype="2" accel="4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4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8" accel="46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2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1000"/>
                                            <p:tgtEl>
                                              <p:spTgt spid="4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4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4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8" dur="1000"/>
                                            <p:tgtEl>
                                              <p:spTgt spid="19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9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1000" fill="hold"/>
                                            <p:tgtEl>
                                              <p:spTgt spid="1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3" dur="1000"/>
                                            <p:tgtEl>
                                              <p:spTgt spid="44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1000" fill="hold"/>
                                            <p:tgtEl>
                                              <p:spTgt spid="4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1" grpId="0" animBg="1"/>
          <p:bldP spid="183" grpId="0" animBg="1"/>
          <p:bldP spid="203" grpId="0" animBg="1"/>
          <p:bldP spid="213" grpId="0" animBg="1"/>
          <p:bldP spid="211" grpId="0" animBg="1"/>
          <p:bldP spid="217" grpId="0"/>
          <p:bldP spid="195" grpId="0" animBg="1"/>
          <p:bldP spid="197" grpId="0" animBg="1"/>
          <p:bldP spid="443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939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at Color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259"/>
      </a:accent1>
      <a:accent2>
        <a:srgbClr val="F2C355"/>
      </a:accent2>
      <a:accent3>
        <a:srgbClr val="D2789F"/>
      </a:accent3>
      <a:accent4>
        <a:srgbClr val="A86BAA"/>
      </a:accent4>
      <a:accent5>
        <a:srgbClr val="544B80"/>
      </a:accent5>
      <a:accent6>
        <a:srgbClr val="5182BA"/>
      </a:accent6>
      <a:hlink>
        <a:srgbClr val="0563C1"/>
      </a:hlink>
      <a:folHlink>
        <a:srgbClr val="954F72"/>
      </a:folHlink>
    </a:clrScheme>
    <a:fontScheme name="Justus Bold &amp; Justus oldstyle">
      <a:majorFont>
        <a:latin typeface="Justus Bold"/>
        <a:ea typeface=""/>
        <a:cs typeface=""/>
      </a:majorFont>
      <a:minorFont>
        <a:latin typeface="Justus old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20758</TotalTime>
  <Words>281</Words>
  <Application>Microsoft Office PowerPoint</Application>
  <PresentationFormat>宽屏</PresentationFormat>
  <Paragraphs>43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Meiryo</vt:lpstr>
      <vt:lpstr>宋体</vt:lpstr>
      <vt:lpstr>微软雅黑</vt:lpstr>
      <vt:lpstr>微软雅黑 Light</vt:lpstr>
      <vt:lpstr>Arial</vt:lpstr>
      <vt:lpstr>Calibri</vt:lpstr>
      <vt:lpstr>Calibri Light</vt:lpstr>
      <vt:lpstr>FontAwesome</vt:lpstr>
      <vt:lpstr>Justus oldstyle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haicamon</dc:creator>
  <cp:lastModifiedBy>优品PPT</cp:lastModifiedBy>
  <cp:revision>1941</cp:revision>
  <dcterms:created xsi:type="dcterms:W3CDTF">2015-06-12T08:14:52Z</dcterms:created>
  <dcterms:modified xsi:type="dcterms:W3CDTF">2017-03-31T05:00:08Z</dcterms:modified>
  <cp:category>Business</cp:category>
</cp:coreProperties>
</file>